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6" r:id="rId4"/>
  </p:sldMasterIdLst>
  <p:notesMasterIdLst>
    <p:notesMasterId r:id="rId8"/>
  </p:notesMasterIdLst>
  <p:sldIdLst>
    <p:sldId id="260" r:id="rId5"/>
    <p:sldId id="261" r:id="rId6"/>
    <p:sldId id="262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60" d="100"/>
          <a:sy n="60" d="100"/>
        </p:scale>
        <p:origin x="16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FCEEC-EE09-0646-9ABB-57799C747810}" type="datetimeFigureOut">
              <a:rPr lang="en-US" smtClean="0"/>
              <a:t>10/2/25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2C9BE-8A45-D046-8BF2-EBEF1B748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66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DD7CA4-7FC1-6644-9933-8DEE465EB75E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C21A55-0668-2947-8B7B-98B619DE6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8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89A27D-1B2A-A6F9-E021-10BF585E3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71A2F17-3487-C444-E7E7-998DE94AD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3716000" cy="13716002"/>
            <a:chOff x="0" y="0"/>
            <a:chExt cx="13716000" cy="13716002"/>
          </a:xfrm>
        </p:grpSpPr>
        <p:pic>
          <p:nvPicPr>
            <p:cNvPr id="32" name="Graphic 8" descr="A person sitting at a desk with a computer and a pen">
              <a:extLst>
                <a:ext uri="{FF2B5EF4-FFF2-40B4-BE49-F238E27FC236}">
                  <a16:creationId xmlns:a16="http://schemas.microsoft.com/office/drawing/2014/main" id="{8F89DEF0-2E0C-E313-D9BF-CD445F757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7162" r="39516"/>
            <a:stretch>
              <a:fillRect/>
            </a:stretch>
          </p:blipFill>
          <p:spPr>
            <a:xfrm>
              <a:off x="6858001" y="0"/>
              <a:ext cx="6857999" cy="13716000"/>
            </a:xfrm>
            <a:prstGeom prst="rect">
              <a:avLst/>
            </a:prstGeom>
          </p:spPr>
        </p:pic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E01B006-10A2-E2B5-08B8-E120EE128B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5400000">
              <a:off x="-2864641" y="2864642"/>
              <a:ext cx="13716001" cy="7986719"/>
            </a:xfrm>
            <a:custGeom>
              <a:avLst/>
              <a:gdLst>
                <a:gd name="connsiteX0" fmla="*/ 10056364 w 13716001"/>
                <a:gd name="connsiteY0" fmla="*/ 31 h 7986719"/>
                <a:gd name="connsiteX1" fmla="*/ 13716001 w 13716001"/>
                <a:gd name="connsiteY1" fmla="*/ 295612 h 7986719"/>
                <a:gd name="connsiteX2" fmla="*/ 13716001 w 13716001"/>
                <a:gd name="connsiteY2" fmla="*/ 5468805 h 7986719"/>
                <a:gd name="connsiteX3" fmla="*/ 13716000 w 13716001"/>
                <a:gd name="connsiteY3" fmla="*/ 5468805 h 7986719"/>
                <a:gd name="connsiteX4" fmla="*/ 13716000 w 13716001"/>
                <a:gd name="connsiteY4" fmla="*/ 7986719 h 7986719"/>
                <a:gd name="connsiteX5" fmla="*/ 0 w 13716001"/>
                <a:gd name="connsiteY5" fmla="*/ 7986719 h 7986719"/>
                <a:gd name="connsiteX6" fmla="*/ 0 w 13716001"/>
                <a:gd name="connsiteY6" fmla="*/ 1128719 h 7986719"/>
                <a:gd name="connsiteX7" fmla="*/ 1 w 13716001"/>
                <a:gd name="connsiteY7" fmla="*/ 1128719 h 7986719"/>
                <a:gd name="connsiteX8" fmla="*/ 1 w 13716001"/>
                <a:gd name="connsiteY8" fmla="*/ 1026506 h 7986719"/>
                <a:gd name="connsiteX9" fmla="*/ 10056364 w 13716001"/>
                <a:gd name="connsiteY9" fmla="*/ 31 h 79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1" h="7986719">
                  <a:moveTo>
                    <a:pt x="10056364" y="31"/>
                  </a:moveTo>
                  <a:cubicBezTo>
                    <a:pt x="11043792" y="1880"/>
                    <a:pt x="12215813" y="85240"/>
                    <a:pt x="13716001" y="295612"/>
                  </a:cubicBezTo>
                  <a:lnTo>
                    <a:pt x="13716001" y="5468805"/>
                  </a:lnTo>
                  <a:lnTo>
                    <a:pt x="13716000" y="5468805"/>
                  </a:lnTo>
                  <a:lnTo>
                    <a:pt x="13716000" y="7986719"/>
                  </a:lnTo>
                  <a:lnTo>
                    <a:pt x="0" y="7986719"/>
                  </a:lnTo>
                  <a:lnTo>
                    <a:pt x="0" y="1128719"/>
                  </a:lnTo>
                  <a:lnTo>
                    <a:pt x="1" y="1128719"/>
                  </a:lnTo>
                  <a:lnTo>
                    <a:pt x="1" y="1026506"/>
                  </a:lnTo>
                  <a:cubicBezTo>
                    <a:pt x="5357814" y="1026506"/>
                    <a:pt x="6529835" y="-6573"/>
                    <a:pt x="10056364" y="3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1DC0F889-B3A5-93CC-7F3F-59052835AF3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3816" y="3118076"/>
            <a:ext cx="6044184" cy="541686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Secure by design with Security in Azure</a:t>
            </a:r>
          </a:p>
        </p:txBody>
      </p:sp>
      <p:pic>
        <p:nvPicPr>
          <p:cNvPr id="5" name="Picture 4" descr="placeholder logo">
            <a:extLst>
              <a:ext uri="{FF2B5EF4-FFF2-40B4-BE49-F238E27FC236}">
                <a16:creationId xmlns:a16="http://schemas.microsoft.com/office/drawing/2014/main" id="{8259C9A4-7EC1-B912-1EB3-3E85AB9C9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16" y="813816"/>
            <a:ext cx="2441448" cy="8138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B21433-65B1-94A4-E2E0-4900CFB49743}"/>
              </a:ext>
            </a:extLst>
          </p:cNvPr>
          <p:cNvSpPr txBox="1"/>
          <p:nvPr/>
        </p:nvSpPr>
        <p:spPr>
          <a:xfrm>
            <a:off x="813816" y="9399062"/>
            <a:ext cx="54345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Talk to [PARTNER NAME]</a:t>
            </a:r>
          </a:p>
        </p:txBody>
      </p:sp>
      <p:pic>
        <p:nvPicPr>
          <p:cNvPr id="9" name="Picture 8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7C75DCF3-25E7-98EB-47F1-3E9F1F636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16" y="11740510"/>
            <a:ext cx="5230368" cy="747905"/>
          </a:xfrm>
          <a:prstGeom prst="rect">
            <a:avLst/>
          </a:prstGeom>
        </p:spPr>
      </p:pic>
      <p:pic>
        <p:nvPicPr>
          <p:cNvPr id="16" name="Picture 15" descr="A white arrow in a circle&#10;&#10;AI-generated content may be incorrect.">
            <a:extLst>
              <a:ext uri="{FF2B5EF4-FFF2-40B4-BE49-F238E27FC236}">
                <a16:creationId xmlns:a16="http://schemas.microsoft.com/office/drawing/2014/main" id="{B1F13D72-96AD-7466-C24C-96DDDADE4E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3393" y="9210339"/>
            <a:ext cx="874607" cy="8891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97C6C66-2620-A0AF-B74D-64034DE9A183}"/>
              </a:ext>
            </a:extLst>
          </p:cNvPr>
          <p:cNvSpPr txBox="1"/>
          <p:nvPr/>
        </p:nvSpPr>
        <p:spPr>
          <a:xfrm>
            <a:off x="-6990538" y="3667353"/>
            <a:ext cx="6567911" cy="38779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Copy: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Protect identities, apps, and data with Azure’s built-in security. From MFA and RBAC to network isolation and DDoS protection, make the cloud your safest place to build. [PARTNER NAME] can help you design it right from day one.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588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A23344B-CFDD-0E4B-ABFC-08B266D88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3716001" cy="13716002"/>
            <a:chOff x="0" y="0"/>
            <a:chExt cx="13716001" cy="13716002"/>
          </a:xfrm>
        </p:grpSpPr>
        <p:pic>
          <p:nvPicPr>
            <p:cNvPr id="3" name="Graphic 8" descr="A person working on a computer">
              <a:extLst>
                <a:ext uri="{FF2B5EF4-FFF2-40B4-BE49-F238E27FC236}">
                  <a16:creationId xmlns:a16="http://schemas.microsoft.com/office/drawing/2014/main" id="{53595624-E1CC-8A84-3861-7E09A3BCB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729" r="53135"/>
            <a:stretch>
              <a:fillRect/>
            </a:stretch>
          </p:blipFill>
          <p:spPr>
            <a:xfrm>
              <a:off x="6858001" y="0"/>
              <a:ext cx="6858000" cy="13716000"/>
            </a:xfrm>
            <a:prstGeom prst="rect">
              <a:avLst/>
            </a:prstGeom>
          </p:spPr>
        </p:pic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8DCE86F3-2BA0-B6A3-EEC7-90AF70625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5400000">
              <a:off x="-2864641" y="2864642"/>
              <a:ext cx="13716001" cy="7986719"/>
            </a:xfrm>
            <a:custGeom>
              <a:avLst/>
              <a:gdLst>
                <a:gd name="connsiteX0" fmla="*/ 10056364 w 13716001"/>
                <a:gd name="connsiteY0" fmla="*/ 31 h 7986719"/>
                <a:gd name="connsiteX1" fmla="*/ 13716001 w 13716001"/>
                <a:gd name="connsiteY1" fmla="*/ 295612 h 7986719"/>
                <a:gd name="connsiteX2" fmla="*/ 13716001 w 13716001"/>
                <a:gd name="connsiteY2" fmla="*/ 5468805 h 7986719"/>
                <a:gd name="connsiteX3" fmla="*/ 13716000 w 13716001"/>
                <a:gd name="connsiteY3" fmla="*/ 5468805 h 7986719"/>
                <a:gd name="connsiteX4" fmla="*/ 13716000 w 13716001"/>
                <a:gd name="connsiteY4" fmla="*/ 7986719 h 7986719"/>
                <a:gd name="connsiteX5" fmla="*/ 0 w 13716001"/>
                <a:gd name="connsiteY5" fmla="*/ 7986719 h 7986719"/>
                <a:gd name="connsiteX6" fmla="*/ 0 w 13716001"/>
                <a:gd name="connsiteY6" fmla="*/ 1128719 h 7986719"/>
                <a:gd name="connsiteX7" fmla="*/ 1 w 13716001"/>
                <a:gd name="connsiteY7" fmla="*/ 1128719 h 7986719"/>
                <a:gd name="connsiteX8" fmla="*/ 1 w 13716001"/>
                <a:gd name="connsiteY8" fmla="*/ 1026506 h 7986719"/>
                <a:gd name="connsiteX9" fmla="*/ 10056364 w 13716001"/>
                <a:gd name="connsiteY9" fmla="*/ 31 h 79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1" h="7986719">
                  <a:moveTo>
                    <a:pt x="10056364" y="31"/>
                  </a:moveTo>
                  <a:cubicBezTo>
                    <a:pt x="11043792" y="1880"/>
                    <a:pt x="12215813" y="85240"/>
                    <a:pt x="13716001" y="295612"/>
                  </a:cubicBezTo>
                  <a:lnTo>
                    <a:pt x="13716001" y="5468805"/>
                  </a:lnTo>
                  <a:lnTo>
                    <a:pt x="13716000" y="5468805"/>
                  </a:lnTo>
                  <a:lnTo>
                    <a:pt x="13716000" y="7986719"/>
                  </a:lnTo>
                  <a:lnTo>
                    <a:pt x="0" y="7986719"/>
                  </a:lnTo>
                  <a:lnTo>
                    <a:pt x="0" y="1128719"/>
                  </a:lnTo>
                  <a:lnTo>
                    <a:pt x="1" y="1128719"/>
                  </a:lnTo>
                  <a:lnTo>
                    <a:pt x="1" y="1026506"/>
                  </a:lnTo>
                  <a:cubicBezTo>
                    <a:pt x="5357814" y="1026506"/>
                    <a:pt x="6529835" y="-6573"/>
                    <a:pt x="10056364" y="31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6" name="Picture 5" descr="placeholder logo">
            <a:extLst>
              <a:ext uri="{FF2B5EF4-FFF2-40B4-BE49-F238E27FC236}">
                <a16:creationId xmlns:a16="http://schemas.microsoft.com/office/drawing/2014/main" id="{B155CD68-4E31-30BA-DDAC-66C3D5397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16" y="813816"/>
            <a:ext cx="2441448" cy="813816"/>
          </a:xfrm>
          <a:prstGeom prst="rect">
            <a:avLst/>
          </a:prstGeom>
        </p:spPr>
      </p:pic>
      <p:sp>
        <p:nvSpPr>
          <p:cNvPr id="11" name="Title 9">
            <a:extLst>
              <a:ext uri="{FF2B5EF4-FFF2-40B4-BE49-F238E27FC236}">
                <a16:creationId xmlns:a16="http://schemas.microsoft.com/office/drawing/2014/main" id="{9667C6F9-224F-1A3E-D42B-237DE32230C8}"/>
              </a:ext>
            </a:extLst>
          </p:cNvPr>
          <p:cNvSpPr txBox="1">
            <a:spLocks/>
          </p:cNvSpPr>
          <p:nvPr/>
        </p:nvSpPr>
        <p:spPr>
          <a:xfrm>
            <a:off x="813816" y="3118076"/>
            <a:ext cx="6044184" cy="541686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8800" b="1" dirty="0">
                <a:solidFill>
                  <a:schemeClr val="tx2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Find risks faster. 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8800" b="1" dirty="0">
                <a:solidFill>
                  <a:schemeClr val="tx2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Fix them sooner.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9233FB-630D-41CB-1A99-87C861A9EB50}"/>
              </a:ext>
            </a:extLst>
          </p:cNvPr>
          <p:cNvSpPr txBox="1"/>
          <p:nvPr/>
        </p:nvSpPr>
        <p:spPr>
          <a:xfrm>
            <a:off x="813816" y="9399062"/>
            <a:ext cx="54345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Book a security assessment </a:t>
            </a:r>
          </a:p>
        </p:txBody>
      </p:sp>
      <p:pic>
        <p:nvPicPr>
          <p:cNvPr id="14" name="Picture 13" descr="Microsoft Azure logo">
            <a:extLst>
              <a:ext uri="{FF2B5EF4-FFF2-40B4-BE49-F238E27FC236}">
                <a16:creationId xmlns:a16="http://schemas.microsoft.com/office/drawing/2014/main" id="{D94AF75A-9F00-B0B1-5D4E-CD1090CB5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816" y="11653020"/>
            <a:ext cx="5245714" cy="74790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F9335EC-CACA-7497-FC2E-457140EB9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31243" y="9172417"/>
            <a:ext cx="945732" cy="94573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35149C1-A970-94A6-EA26-F8875321938A}"/>
              </a:ext>
            </a:extLst>
          </p:cNvPr>
          <p:cNvSpPr txBox="1"/>
          <p:nvPr/>
        </p:nvSpPr>
        <p:spPr>
          <a:xfrm>
            <a:off x="-6990538" y="3667353"/>
            <a:ext cx="6567911" cy="3447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Copy: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See what matters with Defender for Cloud and respond at speed with Microsoft Sentinel. Consolidated insights, prioritized recommendations, faster remediation. [PARTNER NAME] will get you from visibility to action—quickly.</a:t>
            </a:r>
          </a:p>
        </p:txBody>
      </p:sp>
    </p:spTree>
    <p:extLst>
      <p:ext uri="{BB962C8B-B14F-4D97-AF65-F5344CB8AC3E}">
        <p14:creationId xmlns:p14="http://schemas.microsoft.com/office/powerpoint/2010/main" val="220843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4C95E4-6831-1CA0-58D4-B9D099880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3716000" cy="13716002"/>
            <a:chOff x="0" y="0"/>
            <a:chExt cx="13716000" cy="13716002"/>
          </a:xfrm>
        </p:grpSpPr>
        <p:pic>
          <p:nvPicPr>
            <p:cNvPr id="3" name="Graphic 8" descr="A group of people in a meeting">
              <a:extLst>
                <a:ext uri="{FF2B5EF4-FFF2-40B4-BE49-F238E27FC236}">
                  <a16:creationId xmlns:a16="http://schemas.microsoft.com/office/drawing/2014/main" id="{5C134F6F-F478-6EBA-90C1-4D4204C27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3877" r="14565"/>
            <a:stretch>
              <a:fillRect/>
            </a:stretch>
          </p:blipFill>
          <p:spPr>
            <a:xfrm>
              <a:off x="0" y="0"/>
              <a:ext cx="6858000" cy="13716000"/>
            </a:xfrm>
            <a:prstGeom prst="rect">
              <a:avLst/>
            </a:prstGeom>
          </p:spPr>
        </p:pic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426C98D9-8CE7-2411-05C4-2C2E47E4F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 flipH="1">
              <a:off x="2864640" y="2864642"/>
              <a:ext cx="13716001" cy="7986719"/>
            </a:xfrm>
            <a:custGeom>
              <a:avLst/>
              <a:gdLst>
                <a:gd name="connsiteX0" fmla="*/ 10056364 w 13716001"/>
                <a:gd name="connsiteY0" fmla="*/ 31 h 7986719"/>
                <a:gd name="connsiteX1" fmla="*/ 13716001 w 13716001"/>
                <a:gd name="connsiteY1" fmla="*/ 295612 h 7986719"/>
                <a:gd name="connsiteX2" fmla="*/ 13716001 w 13716001"/>
                <a:gd name="connsiteY2" fmla="*/ 5468805 h 7986719"/>
                <a:gd name="connsiteX3" fmla="*/ 13716000 w 13716001"/>
                <a:gd name="connsiteY3" fmla="*/ 5468805 h 7986719"/>
                <a:gd name="connsiteX4" fmla="*/ 13716000 w 13716001"/>
                <a:gd name="connsiteY4" fmla="*/ 7986719 h 7986719"/>
                <a:gd name="connsiteX5" fmla="*/ 0 w 13716001"/>
                <a:gd name="connsiteY5" fmla="*/ 7986719 h 7986719"/>
                <a:gd name="connsiteX6" fmla="*/ 0 w 13716001"/>
                <a:gd name="connsiteY6" fmla="*/ 1128719 h 7986719"/>
                <a:gd name="connsiteX7" fmla="*/ 1 w 13716001"/>
                <a:gd name="connsiteY7" fmla="*/ 1128719 h 7986719"/>
                <a:gd name="connsiteX8" fmla="*/ 1 w 13716001"/>
                <a:gd name="connsiteY8" fmla="*/ 1026506 h 7986719"/>
                <a:gd name="connsiteX9" fmla="*/ 10056364 w 13716001"/>
                <a:gd name="connsiteY9" fmla="*/ 31 h 798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1" h="7986719">
                  <a:moveTo>
                    <a:pt x="10056364" y="31"/>
                  </a:moveTo>
                  <a:cubicBezTo>
                    <a:pt x="11043792" y="1880"/>
                    <a:pt x="12215813" y="85240"/>
                    <a:pt x="13716001" y="295612"/>
                  </a:cubicBezTo>
                  <a:lnTo>
                    <a:pt x="13716001" y="5468805"/>
                  </a:lnTo>
                  <a:lnTo>
                    <a:pt x="13716000" y="5468805"/>
                  </a:lnTo>
                  <a:lnTo>
                    <a:pt x="13716000" y="7986719"/>
                  </a:lnTo>
                  <a:lnTo>
                    <a:pt x="0" y="7986719"/>
                  </a:lnTo>
                  <a:lnTo>
                    <a:pt x="0" y="1128719"/>
                  </a:lnTo>
                  <a:lnTo>
                    <a:pt x="1" y="1128719"/>
                  </a:lnTo>
                  <a:lnTo>
                    <a:pt x="1" y="1026506"/>
                  </a:lnTo>
                  <a:cubicBezTo>
                    <a:pt x="5357814" y="1026506"/>
                    <a:pt x="6529835" y="-6573"/>
                    <a:pt x="10056364" y="3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 descr="placeholdre logo">
            <a:extLst>
              <a:ext uri="{FF2B5EF4-FFF2-40B4-BE49-F238E27FC236}">
                <a16:creationId xmlns:a16="http://schemas.microsoft.com/office/drawing/2014/main" id="{6114DD8E-18BF-4DA4-68EE-06C72D12B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736" y="813816"/>
            <a:ext cx="2441448" cy="813816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CE4C1D7-C4C8-1FB2-7382-DBCC64002398}"/>
              </a:ext>
            </a:extLst>
          </p:cNvPr>
          <p:cNvSpPr txBox="1">
            <a:spLocks/>
          </p:cNvSpPr>
          <p:nvPr/>
        </p:nvSpPr>
        <p:spPr>
          <a:xfrm>
            <a:off x="6592186" y="3657723"/>
            <a:ext cx="6309998" cy="541686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8800" b="1" dirty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Make </a:t>
            </a:r>
          </a:p>
          <a:p>
            <a:pPr algn="r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8800" b="1" i="1" dirty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secure</a:t>
            </a:r>
            <a:r>
              <a:rPr lang="en-US" sz="8800" b="1" dirty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 your default setting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1EA24C-86C4-2CC7-FE2A-7BAE331CFC24}"/>
              </a:ext>
            </a:extLst>
          </p:cNvPr>
          <p:cNvSpPr txBox="1"/>
          <p:nvPr/>
        </p:nvSpPr>
        <p:spPr>
          <a:xfrm>
            <a:off x="7576118" y="10058277"/>
            <a:ext cx="54345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Start with a workshop 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FD468517-5D74-0A96-8B6A-ED9679F49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816" y="11740510"/>
            <a:ext cx="5230368" cy="747905"/>
          </a:xfrm>
          <a:prstGeom prst="rect">
            <a:avLst/>
          </a:prstGeom>
        </p:spPr>
      </p:pic>
      <p:pic>
        <p:nvPicPr>
          <p:cNvPr id="13" name="Picture 12" descr="A white arrow in a circle&#10;&#10;AI-generated content may be incorrect.">
            <a:extLst>
              <a:ext uri="{FF2B5EF4-FFF2-40B4-BE49-F238E27FC236}">
                <a16:creationId xmlns:a16="http://schemas.microsoft.com/office/drawing/2014/main" id="{07C2A1E5-7F62-C0E4-C10C-A991EF96F1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7577" y="9869554"/>
            <a:ext cx="874607" cy="88915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975DC24-3C02-18AA-9692-5A97010F856E}"/>
              </a:ext>
            </a:extLst>
          </p:cNvPr>
          <p:cNvSpPr txBox="1"/>
          <p:nvPr/>
        </p:nvSpPr>
        <p:spPr>
          <a:xfrm>
            <a:off x="-6990538" y="3667353"/>
            <a:ext cx="6567911" cy="3447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Copy: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Harden landing zones, protect keys with Key Vault, encrypt data, and monitor everything with Azure Monitor &amp; Logs—all without slowing delivery. [PARTNER NAME] turns Azure security best practices into your everyday operations.</a:t>
            </a:r>
          </a:p>
        </p:txBody>
      </p:sp>
    </p:spTree>
    <p:extLst>
      <p:ext uri="{BB962C8B-B14F-4D97-AF65-F5344CB8AC3E}">
        <p14:creationId xmlns:p14="http://schemas.microsoft.com/office/powerpoint/2010/main" val="1565142655"/>
      </p:ext>
    </p:extLst>
  </p:cSld>
  <p:clrMapOvr>
    <a:masterClrMapping/>
  </p:clrMapOvr>
</p:sld>
</file>

<file path=ppt/theme/theme1.xml><?xml version="1.0" encoding="utf-8"?>
<a:theme xmlns:a="http://schemas.openxmlformats.org/drawingml/2006/main" name="TPM Template">
  <a:themeElements>
    <a:clrScheme name="Custom 6">
      <a:dk1>
        <a:srgbClr val="000000"/>
      </a:dk1>
      <a:lt1>
        <a:srgbClr val="FFFFFF"/>
      </a:lt1>
      <a:dk2>
        <a:srgbClr val="091F2C"/>
      </a:dk2>
      <a:lt2>
        <a:srgbClr val="E6E6E6"/>
      </a:lt2>
      <a:accent1>
        <a:srgbClr val="C348E2"/>
      </a:accent1>
      <a:accent2>
        <a:srgbClr val="AFCCD2"/>
      </a:accent2>
      <a:accent3>
        <a:srgbClr val="C86DD6"/>
      </a:accent3>
      <a:accent4>
        <a:srgbClr val="4BC4B1"/>
      </a:accent4>
      <a:accent5>
        <a:srgbClr val="866AC4"/>
      </a:accent5>
      <a:accent6>
        <a:srgbClr val="215B62"/>
      </a:accent6>
      <a:hlink>
        <a:srgbClr val="AFC8B8"/>
      </a:hlink>
      <a:folHlink>
        <a:srgbClr val="FEA3B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535386a-10b8-4232-a94c-9d3ed4540ad7">
      <Terms xmlns="http://schemas.microsoft.com/office/infopath/2007/PartnerControls"/>
    </lcf76f155ced4ddcb4097134ff3c332f>
    <TaxCatchAll xmlns="3d7cdd09-fef8-484d-8efb-f073c5fd928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20" ma:contentTypeDescription="Create a new document." ma:contentTypeScope="" ma:versionID="f39b8f6b820c7a0e6a27718387ccb14f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ce1683edc743ac610a9256812afc2ddd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6594B2-32A8-4103-88A0-179B747E5F18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a7384ce8-a2ad-4061-818a-88bf72b6eefd"/>
    <ds:schemaRef ds:uri="http://www.w3.org/XML/1998/namespace"/>
    <ds:schemaRef ds:uri="http://schemas.openxmlformats.org/package/2006/metadata/core-properties"/>
    <ds:schemaRef ds:uri="254ab26a-04f6-42f5-9555-e3c9fb1706a1"/>
    <ds:schemaRef ds:uri="http://schemas.microsoft.com/sharepoint/v3"/>
    <ds:schemaRef ds:uri="http://purl.org/dc/dcmitype/"/>
    <ds:schemaRef ds:uri="2535386a-10b8-4232-a94c-9d3ed4540ad7"/>
    <ds:schemaRef ds:uri="3d7cdd09-fef8-484d-8efb-f073c5fd928a"/>
  </ds:schemaRefs>
</ds:datastoreItem>
</file>

<file path=customXml/itemProps2.xml><?xml version="1.0" encoding="utf-8"?>
<ds:datastoreItem xmlns:ds="http://schemas.openxmlformats.org/officeDocument/2006/customXml" ds:itemID="{05C9A3D6-B4E8-4D5F-A343-7C4FEA0C11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35386a-10b8-4232-a94c-9d3ed4540ad7"/>
    <ds:schemaRef ds:uri="3d7cdd09-fef8-484d-8efb-f073c5fd92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18C90E-629C-4657-BC04-FF12498F36B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a19d03a-48bc-4359-8038-5b5f6d5847c3}" enabled="1" method="Standard" siteId="{72f988bf-86f1-41af-91ab-2d7cd011db47}" removed="0"/>
  <clbl:label id="{93872b62-53c2-442f-81f4-42f369142f76}" enabled="0" method="" siteId="{93872b62-53c2-442f-81f4-42f369142f7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165</Words>
  <Application>Microsoft Macintosh PowerPoint</Application>
  <PresentationFormat>Custom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Segoe UI</vt:lpstr>
      <vt:lpstr>Segoe UI Semibold</vt:lpstr>
      <vt:lpstr>TPM Template</vt:lpstr>
      <vt:lpstr>Secure by design with Security in Azure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2025-07-31T19:45:27Z</dcterms:created>
  <dcterms:modified xsi:type="dcterms:W3CDTF">2025-10-02T09:32:18Z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0x010100759D3432FEC7444D8BA76D7B01010F81</vt:lpwstr>
  </property>
</Properties>
</file>