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0287000" cy="10287000"/>
  <p:notesSz cx="10287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888785-17D6-4ED1-B3BA-DFBA98C7F916}" v="4" dt="2025-12-04T09:28:26.79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40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le, Alex" userId="66c39dfc-4231-4226-bbcc-6c0302a00b19" providerId="ADAL" clId="{39E5F188-0696-4F80-B129-4F542CE18E42}"/>
    <pc:docChg chg="undo custSel modSld">
      <pc:chgData name="Joelle, Alex" userId="66c39dfc-4231-4226-bbcc-6c0302a00b19" providerId="ADAL" clId="{39E5F188-0696-4F80-B129-4F542CE18E42}" dt="2025-12-04T09:29:12.901" v="44" actId="1036"/>
      <pc:docMkLst>
        <pc:docMk/>
      </pc:docMkLst>
      <pc:sldChg chg="modSp mod">
        <pc:chgData name="Joelle, Alex" userId="66c39dfc-4231-4226-bbcc-6c0302a00b19" providerId="ADAL" clId="{39E5F188-0696-4F80-B129-4F542CE18E42}" dt="2025-12-04T09:29:12.901" v="44" actId="1036"/>
        <pc:sldMkLst>
          <pc:docMk/>
          <pc:sldMk cId="0" sldId="256"/>
        </pc:sldMkLst>
        <pc:spChg chg="mod">
          <ac:chgData name="Joelle, Alex" userId="66c39dfc-4231-4226-bbcc-6c0302a00b19" providerId="ADAL" clId="{39E5F188-0696-4F80-B129-4F542CE18E42}" dt="2025-12-04T09:25:54.684" v="3" actId="242"/>
          <ac:spMkLst>
            <pc:docMk/>
            <pc:sldMk cId="0" sldId="256"/>
            <ac:spMk id="2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5:54.684" v="3" actId="242"/>
          <ac:spMkLst>
            <pc:docMk/>
            <pc:sldMk cId="0" sldId="256"/>
            <ac:spMk id="3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9:12.901" v="44" actId="1036"/>
          <ac:spMkLst>
            <pc:docMk/>
            <pc:sldMk cId="0" sldId="256"/>
            <ac:spMk id="6" creationId="{00000000-0000-0000-0000-000000000000}"/>
          </ac:spMkLst>
        </pc:spChg>
      </pc:sldChg>
      <pc:sldChg chg="addSp delSp modSp mod">
        <pc:chgData name="Joelle, Alex" userId="66c39dfc-4231-4226-bbcc-6c0302a00b19" providerId="ADAL" clId="{39E5F188-0696-4F80-B129-4F542CE18E42}" dt="2025-12-04T09:29:01.803" v="42" actId="1036"/>
        <pc:sldMkLst>
          <pc:docMk/>
          <pc:sldMk cId="0" sldId="257"/>
        </pc:sldMkLst>
        <pc:spChg chg="mod">
          <ac:chgData name="Joelle, Alex" userId="66c39dfc-4231-4226-bbcc-6c0302a00b19" providerId="ADAL" clId="{39E5F188-0696-4F80-B129-4F542CE18E42}" dt="2025-12-04T09:27:35.678" v="29" actId="20577"/>
          <ac:spMkLst>
            <pc:docMk/>
            <pc:sldMk cId="0" sldId="257"/>
            <ac:spMk id="9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6:07.974" v="7" actId="6559"/>
          <ac:spMkLst>
            <pc:docMk/>
            <pc:sldMk cId="0" sldId="257"/>
            <ac:spMk id="10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9:01.803" v="42" actId="1036"/>
          <ac:spMkLst>
            <pc:docMk/>
            <pc:sldMk cId="0" sldId="257"/>
            <ac:spMk id="12" creationId="{00000000-0000-0000-0000-000000000000}"/>
          </ac:spMkLst>
        </pc:spChg>
        <pc:spChg chg="add mod">
          <ac:chgData name="Joelle, Alex" userId="66c39dfc-4231-4226-bbcc-6c0302a00b19" providerId="ADAL" clId="{39E5F188-0696-4F80-B129-4F542CE18E42}" dt="2025-12-04T09:26:38.667" v="17"/>
          <ac:spMkLst>
            <pc:docMk/>
            <pc:sldMk cId="0" sldId="257"/>
            <ac:spMk id="13" creationId="{E5F6CEE2-51E9-2D3C-58C5-A85848FC49C3}"/>
          </ac:spMkLst>
        </pc:spChg>
        <pc:spChg chg="add del mod">
          <ac:chgData name="Joelle, Alex" userId="66c39dfc-4231-4226-bbcc-6c0302a00b19" providerId="ADAL" clId="{39E5F188-0696-4F80-B129-4F542CE18E42}" dt="2025-12-04T09:26:59.770" v="23" actId="478"/>
          <ac:spMkLst>
            <pc:docMk/>
            <pc:sldMk cId="0" sldId="257"/>
            <ac:spMk id="14" creationId="{277EA7A2-11DA-6E9B-B28F-2908137E074B}"/>
          </ac:spMkLst>
        </pc:spChg>
        <pc:grpChg chg="mod">
          <ac:chgData name="Joelle, Alex" userId="66c39dfc-4231-4226-bbcc-6c0302a00b19" providerId="ADAL" clId="{39E5F188-0696-4F80-B129-4F542CE18E42}" dt="2025-12-04T09:26:48.099" v="19" actId="1076"/>
          <ac:grpSpMkLst>
            <pc:docMk/>
            <pc:sldMk cId="0" sldId="257"/>
            <ac:grpSpMk id="3" creationId="{00000000-0000-0000-0000-000000000000}"/>
          </ac:grpSpMkLst>
        </pc:grpChg>
      </pc:sldChg>
      <pc:sldChg chg="addSp delSp modSp mod">
        <pc:chgData name="Joelle, Alex" userId="66c39dfc-4231-4226-bbcc-6c0302a00b19" providerId="ADAL" clId="{39E5F188-0696-4F80-B129-4F542CE18E42}" dt="2025-12-04T09:29:07.360" v="43" actId="1036"/>
        <pc:sldMkLst>
          <pc:docMk/>
          <pc:sldMk cId="0" sldId="258"/>
        </pc:sldMkLst>
        <pc:spChg chg="mod">
          <ac:chgData name="Joelle, Alex" userId="66c39dfc-4231-4226-bbcc-6c0302a00b19" providerId="ADAL" clId="{39E5F188-0696-4F80-B129-4F542CE18E42}" dt="2025-12-04T09:28:48.852" v="40" actId="1076"/>
          <ac:spMkLst>
            <pc:docMk/>
            <pc:sldMk cId="0" sldId="258"/>
            <ac:spMk id="10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8:03.092" v="34" actId="2710"/>
          <ac:spMkLst>
            <pc:docMk/>
            <pc:sldMk cId="0" sldId="258"/>
            <ac:spMk id="11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4T09:29:07.360" v="43" actId="1036"/>
          <ac:spMkLst>
            <pc:docMk/>
            <pc:sldMk cId="0" sldId="258"/>
            <ac:spMk id="13" creationId="{00000000-0000-0000-0000-000000000000}"/>
          </ac:spMkLst>
        </pc:spChg>
        <pc:spChg chg="add del mod">
          <ac:chgData name="Joelle, Alex" userId="66c39dfc-4231-4226-bbcc-6c0302a00b19" providerId="ADAL" clId="{39E5F188-0696-4F80-B129-4F542CE18E42}" dt="2025-12-04T09:28:52.053" v="41" actId="478"/>
          <ac:spMkLst>
            <pc:docMk/>
            <pc:sldMk cId="0" sldId="258"/>
            <ac:spMk id="14" creationId="{C808E98E-A45F-5AFE-09D3-CE0FF6D0EB2D}"/>
          </ac:spMkLst>
        </pc:spChg>
        <pc:picChg chg="mod">
          <ac:chgData name="Joelle, Alex" userId="66c39dfc-4231-4226-bbcc-6c0302a00b19" providerId="ADAL" clId="{39E5F188-0696-4F80-B129-4F542CE18E42}" dt="2025-12-04T09:28:31.034" v="38" actId="1076"/>
          <ac:picMkLst>
            <pc:docMk/>
            <pc:sldMk cId="0" sldId="258"/>
            <ac:picMk id="2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9654" y="5277957"/>
            <a:ext cx="7024052" cy="372552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68402"/>
            <a:ext cx="9038536" cy="613409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602932"/>
            <a:ext cx="8435733" cy="498091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07670" y="2652712"/>
            <a:ext cx="6079316" cy="4133844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62781" y="3205441"/>
            <a:ext cx="5237541" cy="297756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64802" y="7369089"/>
            <a:ext cx="7157394" cy="1563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4350" y="2366010"/>
            <a:ext cx="92583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16897" y="9414516"/>
            <a:ext cx="1249045" cy="302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pc="-40" dirty="0"/>
              <a:t>Partner</a:t>
            </a:r>
            <a:r>
              <a:rPr spc="-75" dirty="0"/>
              <a:t> </a:t>
            </a:r>
            <a:r>
              <a:rPr spc="-55" dirty="0"/>
              <a:t>Logo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91065" y="7370479"/>
            <a:ext cx="7705090" cy="1538241"/>
          </a:xfrm>
          <a:prstGeom prst="rect">
            <a:avLst/>
          </a:prstGeom>
        </p:spPr>
        <p:txBody>
          <a:bodyPr vert="horz" wrap="square" lIns="0" tIns="14604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49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Platform. Every Cloud.</a:t>
            </a:r>
            <a:endParaRPr sz="49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49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Protection.</a:t>
            </a:r>
            <a:endParaRPr sz="49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31604" y="9383407"/>
            <a:ext cx="2019935" cy="407034"/>
          </a:xfrm>
          <a:custGeom>
            <a:avLst/>
            <a:gdLst/>
            <a:ahLst/>
            <a:cxnLst/>
            <a:rect l="l" t="t" r="r" b="b"/>
            <a:pathLst>
              <a:path w="2019935" h="407034">
                <a:moveTo>
                  <a:pt x="2019617" y="0"/>
                </a:moveTo>
                <a:lnTo>
                  <a:pt x="0" y="0"/>
                </a:lnTo>
                <a:lnTo>
                  <a:pt x="0" y="406933"/>
                </a:lnTo>
                <a:lnTo>
                  <a:pt x="2019617" y="406933"/>
                </a:lnTo>
                <a:lnTo>
                  <a:pt x="20196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3177" y="9394355"/>
            <a:ext cx="1802654" cy="38503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9206" y="699592"/>
            <a:ext cx="4414227" cy="592482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xfrm>
            <a:off x="3316897" y="9436577"/>
            <a:ext cx="1249045" cy="278923"/>
          </a:xfrm>
          <a:prstGeom prst="rect">
            <a:avLst/>
          </a:prstGeom>
        </p:spPr>
        <p:txBody>
          <a:bodyPr vert="horz" wrap="square" lIns="0" tIns="24765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9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10287000" cy="7412990"/>
            <a:chOff x="0" y="0"/>
            <a:chExt cx="10287000" cy="741299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287000" cy="627157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7451" y="316064"/>
              <a:ext cx="9925041" cy="613408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0234" y="856208"/>
              <a:ext cx="8763442" cy="49820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72548" y="2069274"/>
              <a:ext cx="3829048" cy="534352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35298" y="2623400"/>
              <a:ext cx="2673324" cy="4192511"/>
            </a:xfrm>
            <a:prstGeom prst="rect">
              <a:avLst/>
            </a:prstGeom>
          </p:spPr>
        </p:pic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948512" y="7356372"/>
            <a:ext cx="8389977" cy="1566454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5050" dirty="0">
                <a:latin typeface="Arial" panose="020B0604020202020204" pitchFamily="34" charset="0"/>
                <a:cs typeface="Arial" panose="020B0604020202020204" pitchFamily="34" charset="0"/>
              </a:rPr>
              <a:t>Secure from</a:t>
            </a:r>
            <a:r>
              <a:rPr lang="en-GB" sz="5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50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5050" dirty="0">
                <a:latin typeface="Arial" panose="020B0604020202020204" pitchFamily="34" charset="0"/>
                <a:cs typeface="Arial" panose="020B0604020202020204" pitchFamily="34" charset="0"/>
              </a:rPr>
              <a:t>Code to Cloud.</a:t>
            </a:r>
          </a:p>
        </p:txBody>
      </p:sp>
      <p:sp>
        <p:nvSpPr>
          <p:cNvPr id="10" name="object 10"/>
          <p:cNvSpPr/>
          <p:nvPr/>
        </p:nvSpPr>
        <p:spPr>
          <a:xfrm>
            <a:off x="2931604" y="9383407"/>
            <a:ext cx="2019935" cy="407034"/>
          </a:xfrm>
          <a:custGeom>
            <a:avLst/>
            <a:gdLst/>
            <a:ahLst/>
            <a:cxnLst/>
            <a:rect l="l" t="t" r="r" b="b"/>
            <a:pathLst>
              <a:path w="2019935" h="407034">
                <a:moveTo>
                  <a:pt x="2019617" y="0"/>
                </a:moveTo>
                <a:lnTo>
                  <a:pt x="0" y="0"/>
                </a:lnTo>
                <a:lnTo>
                  <a:pt x="0" y="406933"/>
                </a:lnTo>
                <a:lnTo>
                  <a:pt x="2019617" y="406933"/>
                </a:lnTo>
                <a:lnTo>
                  <a:pt x="20196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43177" y="9394355"/>
            <a:ext cx="1802654" cy="385038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3316897" y="9436577"/>
            <a:ext cx="1249045" cy="278923"/>
          </a:xfrm>
          <a:prstGeom prst="rect">
            <a:avLst/>
          </a:prstGeom>
        </p:spPr>
        <p:txBody>
          <a:bodyPr vert="horz" wrap="square" lIns="0" tIns="24765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9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67703"/>
            <a:ext cx="10287000" cy="7076440"/>
            <a:chOff x="0" y="67703"/>
            <a:chExt cx="10287000" cy="707644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87828" y="67703"/>
              <a:ext cx="6799171" cy="484822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44505" y="610679"/>
              <a:ext cx="6242494" cy="37024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479052"/>
              <a:ext cx="5501524" cy="385762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7949" y="3037903"/>
              <a:ext cx="4751755" cy="270139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49448" y="1633372"/>
              <a:ext cx="4685372" cy="551042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64478" y="2797251"/>
              <a:ext cx="2872613" cy="3855643"/>
            </a:xfrm>
            <a:prstGeom prst="rect">
              <a:avLst/>
            </a:prstGeom>
          </p:spPr>
        </p:pic>
      </p:grpSp>
      <p:sp>
        <p:nvSpPr>
          <p:cNvPr id="10" name="object 10" descr="$PPTXTitle"/>
          <p:cNvSpPr txBox="1">
            <a:spLocks noGrp="1"/>
          </p:cNvSpPr>
          <p:nvPr>
            <p:ph type="title"/>
          </p:nvPr>
        </p:nvSpPr>
        <p:spPr>
          <a:xfrm>
            <a:off x="1564803" y="7365837"/>
            <a:ext cx="7157394" cy="1535677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/>
          <a:p>
            <a:pPr marR="5080" algn="ctr"/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Defend the Next Generation of Workloads.</a:t>
            </a:r>
          </a:p>
        </p:txBody>
      </p:sp>
      <p:sp>
        <p:nvSpPr>
          <p:cNvPr id="11" name="object 11"/>
          <p:cNvSpPr/>
          <p:nvPr/>
        </p:nvSpPr>
        <p:spPr>
          <a:xfrm>
            <a:off x="2931604" y="9383407"/>
            <a:ext cx="2019935" cy="407034"/>
          </a:xfrm>
          <a:custGeom>
            <a:avLst/>
            <a:gdLst/>
            <a:ahLst/>
            <a:cxnLst/>
            <a:rect l="l" t="t" r="r" b="b"/>
            <a:pathLst>
              <a:path w="2019935" h="407034">
                <a:moveTo>
                  <a:pt x="2019617" y="0"/>
                </a:moveTo>
                <a:lnTo>
                  <a:pt x="0" y="0"/>
                </a:lnTo>
                <a:lnTo>
                  <a:pt x="0" y="406933"/>
                </a:lnTo>
                <a:lnTo>
                  <a:pt x="2019617" y="406933"/>
                </a:lnTo>
                <a:lnTo>
                  <a:pt x="20196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 anchor="ctr"/>
          <a:lstStyle/>
          <a:p>
            <a:pPr algn="ctr"/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543177" y="9394355"/>
            <a:ext cx="1802654" cy="385038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3316897" y="9436577"/>
            <a:ext cx="1249045" cy="278923"/>
          </a:xfrm>
          <a:prstGeom prst="rect">
            <a:avLst/>
          </a:prstGeom>
        </p:spPr>
        <p:txBody>
          <a:bodyPr vert="horz" wrap="square" lIns="0" tIns="24765" rIns="0" bIns="0" rtlCol="0" anchor="ctr">
            <a:spAutoFit/>
          </a:bodyPr>
          <a:lstStyle/>
          <a:p>
            <a:pPr marL="12700" algn="ctr">
              <a:spcBef>
                <a:spcPts val="195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29</Words>
  <Application>Microsoft Office PowerPoint</Application>
  <PresentationFormat>Custom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Narrow</vt:lpstr>
      <vt:lpstr>Calibri</vt:lpstr>
      <vt:lpstr>Century Gothic</vt:lpstr>
      <vt:lpstr>Office Theme</vt:lpstr>
      <vt:lpstr>PowerPoint Presentation</vt:lpstr>
      <vt:lpstr>Secure from  Code to Cloud.</vt:lpstr>
      <vt:lpstr>Defend the Next Generation of Workloads.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Posts</dc:title>
  <cp:lastModifiedBy>Joelle, Alex</cp:lastModifiedBy>
  <cp:revision>1</cp:revision>
  <dcterms:created xsi:type="dcterms:W3CDTF">2025-12-01T03:12:45Z</dcterms:created>
  <dcterms:modified xsi:type="dcterms:W3CDTF">2025-12-04T09:29:16Z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2025-12-01T00:00:00Z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2025-12-01T00:00:00Z</vt:filetime>
  </property>
  <property fmtid="{D5CDD505-2E9C-101B-9397-08002B2CF9AE}" pid="6" name="Producer">
    <vt:lpwstr>Adobe Express</vt:lpwstr>
  </property>
</Properties>
</file>