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7" r:id="rId4"/>
    <p:sldMasterId id="2147483682" r:id="rId5"/>
  </p:sldMasterIdLst>
  <p:notesMasterIdLst>
    <p:notesMasterId r:id="rId7"/>
  </p:notesMasterIdLst>
  <p:sldIdLst>
    <p:sldId id="261" r:id="rId6"/>
  </p:sldIdLst>
  <p:sldSz cx="5486400" cy="14628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641D"/>
    <a:srgbClr val="D5EC8E"/>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C3280C-A15C-4259-AF8E-81D1E4C9B132}" v="3" dt="2025-04-17T18:40:29.912"/>
    <p1510:client id="{AB541861-7694-42D9-A7A0-EFBD877A770A}" v="5" dt="2025-04-17T18:28:12.381"/>
    <p1510:client id="{FC35A1F7-8962-E544-9386-8A0911F679CC}" v="27" dt="2025-04-17T18:26:03.5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0182"/>
    <p:restoredTop sz="94636"/>
  </p:normalViewPr>
  <p:slideViewPr>
    <p:cSldViewPr snapToGrid="0">
      <p:cViewPr varScale="1">
        <p:scale>
          <a:sx n="65" d="100"/>
          <a:sy n="65" d="100"/>
        </p:scale>
        <p:origin x="1192" y="2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D78210-A41E-0442-AE51-DD4A42E886C9}" type="datetimeFigureOut">
              <a:rPr lang="en-US" smtClean="0"/>
              <a:t>4/24/25</a:t>
            </a:fld>
            <a:endParaRPr lang="en-US"/>
          </a:p>
        </p:txBody>
      </p:sp>
      <p:sp>
        <p:nvSpPr>
          <p:cNvPr id="4" name="Slide Image Placeholder 3"/>
          <p:cNvSpPr>
            <a:spLocks noGrp="1" noRot="1" noChangeAspect="1"/>
          </p:cNvSpPr>
          <p:nvPr>
            <p:ph type="sldImg" idx="2"/>
          </p:nvPr>
        </p:nvSpPr>
        <p:spPr>
          <a:xfrm>
            <a:off x="2851150" y="1143000"/>
            <a:ext cx="1155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0FB09C-9395-2642-B8C7-948B210631AE}" type="slidenum">
              <a:rPr lang="en-US" smtClean="0"/>
              <a:t>‹#›</a:t>
            </a:fld>
            <a:endParaRPr lang="en-US"/>
          </a:p>
        </p:txBody>
      </p:sp>
    </p:spTree>
    <p:extLst>
      <p:ext uri="{BB962C8B-B14F-4D97-AF65-F5344CB8AC3E}">
        <p14:creationId xmlns:p14="http://schemas.microsoft.com/office/powerpoint/2010/main" val="884366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1150" y="1143000"/>
            <a:ext cx="1155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DD0F6F-303E-5448-8897-FB0045BBB03D}" type="slidenum">
              <a:rPr lang="en-US" smtClean="0"/>
              <a:t>1</a:t>
            </a:fld>
            <a:endParaRPr lang="en-US"/>
          </a:p>
        </p:txBody>
      </p:sp>
    </p:spTree>
    <p:extLst>
      <p:ext uri="{BB962C8B-B14F-4D97-AF65-F5344CB8AC3E}">
        <p14:creationId xmlns:p14="http://schemas.microsoft.com/office/powerpoint/2010/main" val="24691304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jpe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2.xml"/><Relationship Id="rId5" Type="http://schemas.openxmlformats.org/officeDocument/2006/relationships/image" Target="../media/image29.jpeg"/><Relationship Id="rId4" Type="http://schemas.openxmlformats.org/officeDocument/2006/relationships/image" Target="../media/image28.jpe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Master" Target="../slideMasters/slideMaster2.xml"/><Relationship Id="rId4" Type="http://schemas.openxmlformats.org/officeDocument/2006/relationships/image" Target="../media/image34.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Master" Target="../slideMasters/slideMaster2.xml"/><Relationship Id="rId5" Type="http://schemas.openxmlformats.org/officeDocument/2006/relationships/image" Target="../media/image38.jpeg"/><Relationship Id="rId4" Type="http://schemas.openxmlformats.org/officeDocument/2006/relationships/image" Target="../media/image37.jpe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Master" Target="../slideMasters/slideMaster2.xml"/><Relationship Id="rId4" Type="http://schemas.openxmlformats.org/officeDocument/2006/relationships/image" Target="../media/image4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Master" Target="../slideMasters/slideMaster2.xml"/><Relationship Id="rId5" Type="http://schemas.openxmlformats.org/officeDocument/2006/relationships/image" Target="../media/image47.jpeg"/><Relationship Id="rId4" Type="http://schemas.openxmlformats.org/officeDocument/2006/relationships/image" Target="../media/image46.jpe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Master" Target="../slideMasters/slideMaster2.xml"/><Relationship Id="rId4" Type="http://schemas.openxmlformats.org/officeDocument/2006/relationships/image" Target="../media/image56.png"/></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Master" Target="../slideMasters/slideMaster2.xml"/><Relationship Id="rId5" Type="http://schemas.openxmlformats.org/officeDocument/2006/relationships/image" Target="../media/image62.svg"/><Relationship Id="rId4" Type="http://schemas.openxmlformats.org/officeDocument/2006/relationships/image" Target="../media/image61.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Master" Target="../slideMasters/slideMaster2.xml"/><Relationship Id="rId4" Type="http://schemas.openxmlformats.org/officeDocument/2006/relationships/image" Target="../media/image67.sv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7F8AC08-5D05-88DB-9AE4-AB54339842F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0839"/>
            <a:ext cx="5486400" cy="4112803"/>
          </a:xfrm>
          <a:prstGeom prst="rect">
            <a:avLst/>
          </a:prstGeom>
        </p:spPr>
      </p:pic>
      <p:pic>
        <p:nvPicPr>
          <p:cNvPr id="2" name="Picture 1" descr="A close-up of a colorful background">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0" y="-30845"/>
            <a:ext cx="5486400" cy="4112803"/>
          </a:xfrm>
          <a:prstGeom prst="rect">
            <a:avLst/>
          </a:prstGeom>
        </p:spPr>
      </p:pic>
      <p:sp>
        <p:nvSpPr>
          <p:cNvPr id="30" name="Rectangle 29">
            <a:extLst>
              <a:ext uri="{FF2B5EF4-FFF2-40B4-BE49-F238E27FC236}">
                <a16:creationId xmlns:a16="http://schemas.microsoft.com/office/drawing/2014/main" id="{F9EA98CD-B9AB-6439-3D97-4F043E5D3A8F}"/>
              </a:ext>
            </a:extLst>
          </p:cNvPr>
          <p:cNvSpPr>
            <a:spLocks/>
          </p:cNvSpPr>
          <p:nvPr userDrawn="1"/>
        </p:nvSpPr>
        <p:spPr bwMode="auto">
          <a:xfrm>
            <a:off x="0" y="13032181"/>
            <a:ext cx="5486400" cy="1596636"/>
          </a:xfrm>
          <a:prstGeom prst="rect">
            <a:avLst/>
          </a:prstGeom>
          <a:solidFill>
            <a:srgbClr val="FFF8F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9335" tIns="151468" rIns="189335" bIns="151468" numCol="1" spcCol="0" rtlCol="0" fromWordArt="0" anchor="t" anchorCtr="0" forceAA="0" compatLnSpc="1">
            <a:prstTxWarp prst="textNoShape">
              <a:avLst/>
            </a:prstTxWarp>
            <a:noAutofit/>
          </a:bodyPr>
          <a:lstStyle/>
          <a:p>
            <a:pPr defTabSz="965429" fontAlgn="base">
              <a:spcBef>
                <a:spcPct val="0"/>
              </a:spcBef>
              <a:spcAft>
                <a:spcPct val="0"/>
              </a:spcAft>
            </a:pPr>
            <a:endParaRPr lang="en-US" sz="2070" err="1">
              <a:solidFill>
                <a:srgbClr val="FFFFFF"/>
              </a:solidFill>
              <a:ea typeface="Segoe UI" pitchFamily="34" charset="0"/>
              <a:cs typeface="Segoe UI" pitchFamily="34" charset="0"/>
            </a:endParaRPr>
          </a:p>
        </p:txBody>
      </p:sp>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1" y="10997837"/>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6" y="5713418"/>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6" y="3024822"/>
            <a:ext cx="1985205" cy="173766"/>
          </a:xfrm>
        </p:spPr>
        <p:txBody>
          <a:bodyPr/>
          <a:lstStyle>
            <a:lvl1pPr marL="0" indent="0">
              <a:buNone/>
              <a:defRPr sz="1129">
                <a:solidFill>
                  <a:schemeClr val="tx2"/>
                </a:solidFill>
                <a:latin typeface="+mn-lt"/>
              </a:defRPr>
            </a:lvl1pPr>
          </a:lstStyle>
          <a:p>
            <a:pPr lvl="0"/>
            <a:r>
              <a:rPr lang="en-US"/>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6" y="4473457"/>
            <a:ext cx="4833357" cy="521425"/>
          </a:xfrm>
        </p:spPr>
        <p:txBody>
          <a:bodyPr/>
          <a:lstStyle>
            <a:lvl1pPr marL="0" indent="0">
              <a:buNone/>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699" y="6521096"/>
            <a:ext cx="2163006" cy="434734"/>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699" y="6188626"/>
            <a:ext cx="2163006" cy="152029"/>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6521096"/>
            <a:ext cx="2163006" cy="434734"/>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6188626"/>
            <a:ext cx="2163006" cy="152029"/>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699" y="9943319"/>
            <a:ext cx="2163006" cy="260841"/>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699" y="9610845"/>
            <a:ext cx="2163006" cy="152029"/>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9943319"/>
            <a:ext cx="2163006" cy="260841"/>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9610845"/>
            <a:ext cx="2163006" cy="152029"/>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1674182"/>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39" y="11205038"/>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7" y="2063787"/>
            <a:ext cx="2659221" cy="108619"/>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2" y="1421669"/>
            <a:ext cx="2128921" cy="498598"/>
          </a:xfrm>
        </p:spPr>
        <p:txBody>
          <a:bodyPr/>
          <a:lstStyle>
            <a:lvl1pPr>
              <a:defRPr/>
            </a:lvl1pPr>
          </a:lstStyle>
          <a:p>
            <a:r>
              <a:rPr lang="en-US"/>
              <a:t>A day in the life of a [Title Here]</a:t>
            </a:r>
          </a:p>
        </p:txBody>
      </p:sp>
      <p:pic>
        <p:nvPicPr>
          <p:cNvPr id="12" name="MS logo gray - EMF">
            <a:extLst>
              <a:ext uri="{FF2B5EF4-FFF2-40B4-BE49-F238E27FC236}">
                <a16:creationId xmlns:a16="http://schemas.microsoft.com/office/drawing/2014/main" id="{542DDB98-6A04-E4B8-383E-9A7850E33D60}"/>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bwMode="black">
          <a:xfrm>
            <a:off x="4069544" y="13793719"/>
            <a:ext cx="1000605" cy="327132"/>
          </a:xfrm>
          <a:prstGeom prst="rect">
            <a:avLst/>
          </a:prstGeom>
        </p:spPr>
      </p:pic>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4" y="11536000"/>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355961" y="12155990"/>
            <a:ext cx="95701" cy="192369"/>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416267" y="12181027"/>
            <a:ext cx="289417" cy="173252"/>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0997837"/>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1" y="11674182"/>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09" y="11205038"/>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5" y="11536000"/>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858031" y="12155990"/>
            <a:ext cx="95701" cy="192369"/>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2918331" y="12181027"/>
            <a:ext cx="289417" cy="173252"/>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1" y="7573839"/>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8250185"/>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39" y="7781040"/>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4" y="8112001"/>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355961" y="8731993"/>
            <a:ext cx="95701" cy="192369"/>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416267" y="8757030"/>
            <a:ext cx="289417" cy="173252"/>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7573839"/>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1" y="8250185"/>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09" y="7781040"/>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5" y="8112001"/>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858031" y="8731993"/>
            <a:ext cx="95701" cy="192369"/>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2918331" y="8757030"/>
            <a:ext cx="289417" cy="173252"/>
          </a:xfrm>
          <a:prstGeom prst="rect">
            <a:avLst/>
          </a:prstGeom>
        </p:spPr>
      </p:pic>
    </p:spTree>
    <p:extLst>
      <p:ext uri="{BB962C8B-B14F-4D97-AF65-F5344CB8AC3E}">
        <p14:creationId xmlns:p14="http://schemas.microsoft.com/office/powerpoint/2010/main" val="3808928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5">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901" y="6879883"/>
            <a:ext cx="2130553" cy="664797"/>
          </a:xfrm>
          <a:noFill/>
        </p:spPr>
        <p:txBody>
          <a:bodyPr wrap="square" lIns="0" tIns="0" rIns="0" bIns="0" anchor="b" anchorCtr="0">
            <a:spAutoFit/>
          </a:bodyPr>
          <a:lstStyle>
            <a:lvl1pPr>
              <a:defRPr sz="2160" spc="-23" baseline="0">
                <a:solidFill>
                  <a:schemeClr val="accent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262893" y="10340136"/>
            <a:ext cx="1754505" cy="110800"/>
          </a:xfrm>
          <a:noFill/>
        </p:spPr>
        <p:txBody>
          <a:bodyPr wrap="square" lIns="0" tIns="0" rIns="0" bIns="0">
            <a:spAutoFit/>
          </a:bodyPr>
          <a:lstStyle>
            <a:lvl1pPr marL="0" indent="0">
              <a:spcBef>
                <a:spcPts val="0"/>
              </a:spcBef>
              <a:buNone/>
              <a:defRPr sz="720" spc="0" baseline="0">
                <a:solidFill>
                  <a:schemeClr val="tx1"/>
                </a:solidFill>
                <a:latin typeface="+mj-lt"/>
                <a:cs typeface="Segoe UI" panose="020B0502040204020203" pitchFamily="34" charset="0"/>
              </a:defRPr>
            </a:lvl1pPr>
          </a:lstStyle>
          <a:p>
            <a:pPr lvl="0"/>
            <a:r>
              <a:rPr lang="en-US"/>
              <a:t>Speaker name or subtitle text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bwMode="black">
          <a:xfrm>
            <a:off x="255175" y="1241421"/>
            <a:ext cx="834390" cy="627593"/>
          </a:xfrm>
          <a:prstGeom prst="rect">
            <a:avLst/>
          </a:prstGeom>
        </p:spPr>
      </p:pic>
    </p:spTree>
    <p:extLst>
      <p:ext uri="{BB962C8B-B14F-4D97-AF65-F5344CB8AC3E}">
        <p14:creationId xmlns:p14="http://schemas.microsoft.com/office/powerpoint/2010/main" val="28728322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240" userDrawn="1">
          <p15:clr>
            <a:srgbClr val="5ACBF0"/>
          </p15:clr>
        </p15:guide>
        <p15:guide id="2" orient="horz" pos="3630" userDrawn="1">
          <p15:clr>
            <a:srgbClr val="5ACBF0"/>
          </p15:clr>
        </p15:guide>
        <p15:guide id="3" pos="4328" userDrawn="1">
          <p15:clr>
            <a:srgbClr val="5ACBF0"/>
          </p15:clr>
        </p15:guide>
        <p15:guide id="4" orient="horz" pos="3141"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lide 6">
    <p:bg>
      <p:bgPr>
        <a:solidFill>
          <a:srgbClr val="2A446F"/>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1" y="6879883"/>
            <a:ext cx="2098548" cy="664797"/>
          </a:xfrm>
          <a:noFill/>
        </p:spPr>
        <p:txBody>
          <a:bodyPr wrap="square" lIns="0" tIns="0" rIns="0" bIns="0" anchor="b" anchorCtr="0">
            <a:spAutoFit/>
          </a:bodyPr>
          <a:lstStyle>
            <a:lvl1pPr>
              <a:defRPr sz="2160" spc="-23"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262893" y="10340136"/>
            <a:ext cx="1754505" cy="110800"/>
          </a:xfrm>
          <a:noFill/>
        </p:spPr>
        <p:txBody>
          <a:bodyPr wrap="square" lIns="0" tIns="0" rIns="0" bIns="0">
            <a:spAutoFit/>
          </a:bodyPr>
          <a:lstStyle>
            <a:lvl1pPr marL="0" indent="0">
              <a:spcBef>
                <a:spcPts val="0"/>
              </a:spcBef>
              <a:buNone/>
              <a:defRPr sz="720" spc="0" baseline="0">
                <a:solidFill>
                  <a:schemeClr val="bg1"/>
                </a:solidFill>
                <a:latin typeface="+mj-lt"/>
                <a:cs typeface="Segoe UI" panose="020B0502040204020203" pitchFamily="34" charset="0"/>
              </a:defRPr>
            </a:lvl1pPr>
          </a:lstStyle>
          <a:p>
            <a:pPr lvl="0"/>
            <a:r>
              <a:rPr lang="en-US"/>
              <a:t>Speaker name or subtitle text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bwMode="black">
          <a:xfrm>
            <a:off x="258604" y="1152768"/>
            <a:ext cx="813816" cy="826374"/>
          </a:xfrm>
          <a:prstGeom prst="rect">
            <a:avLst/>
          </a:prstGeom>
        </p:spPr>
      </p:pic>
    </p:spTree>
    <p:extLst>
      <p:ext uri="{BB962C8B-B14F-4D97-AF65-F5344CB8AC3E}">
        <p14:creationId xmlns:p14="http://schemas.microsoft.com/office/powerpoint/2010/main" val="14998476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240" userDrawn="1">
          <p15:clr>
            <a:srgbClr val="5ACBF0"/>
          </p15:clr>
        </p15:guide>
        <p15:guide id="2" orient="horz" pos="3630" userDrawn="1">
          <p15:clr>
            <a:srgbClr val="5ACBF0"/>
          </p15:clr>
        </p15:guide>
        <p15:guide id="3" pos="4328" userDrawn="1">
          <p15:clr>
            <a:srgbClr val="5ACBF0"/>
          </p15:clr>
        </p15:guide>
        <p15:guide id="4" orient="horz" pos="3141"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genda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16D76D-0DD4-A30F-263E-C374F458B75F}"/>
              </a:ext>
            </a:extLst>
          </p:cNvPr>
          <p:cNvSpPr/>
          <p:nvPr/>
        </p:nvSpPr>
        <p:spPr bwMode="auto">
          <a:xfrm>
            <a:off x="0" y="0"/>
            <a:ext cx="1599486" cy="14628813"/>
          </a:xfrm>
          <a:prstGeom prst="rect">
            <a:avLst/>
          </a:prstGeom>
          <a:solidFill>
            <a:srgbClr val="C5B4E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1148" tIns="20574" rIns="41148" bIns="20574"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1">
            <a:extLst>
              <a:ext uri="{FF2B5EF4-FFF2-40B4-BE49-F238E27FC236}">
                <a16:creationId xmlns:a16="http://schemas.microsoft.com/office/drawing/2014/main" id="{21797360-BABF-8850-10F5-65C8CF8916A9}"/>
              </a:ext>
            </a:extLst>
          </p:cNvPr>
          <p:cNvSpPr>
            <a:spLocks noGrp="1"/>
          </p:cNvSpPr>
          <p:nvPr>
            <p:ph type="title" hasCustomPrompt="1"/>
          </p:nvPr>
        </p:nvSpPr>
        <p:spPr>
          <a:xfrm>
            <a:off x="264721" y="7164817"/>
            <a:ext cx="1067591" cy="299184"/>
          </a:xfrm>
          <a:noFill/>
        </p:spPr>
        <p:txBody>
          <a:bodyPr vert="horz" wrap="square" lIns="0" tIns="0" rIns="0" bIns="0" rtlCol="0" anchor="ctr"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225B62"/>
                </a:solidFill>
                <a:effectLst/>
                <a:latin typeface="+mn-lt"/>
                <a:ea typeface="+mn-ea"/>
                <a:cs typeface="Segoe UI" pitchFamily="34" charset="0"/>
              </a:defRPr>
            </a:lvl1pPr>
          </a:lstStyle>
          <a:p>
            <a:pPr lvl="0">
              <a:lnSpc>
                <a:spcPct val="90000"/>
              </a:lnSpc>
            </a:pPr>
            <a:r>
              <a:rPr lang="en-US"/>
              <a:t>Agenda</a:t>
            </a:r>
          </a:p>
        </p:txBody>
      </p:sp>
      <p:sp>
        <p:nvSpPr>
          <p:cNvPr id="5" name="Content Placeholder 5">
            <a:extLst>
              <a:ext uri="{FF2B5EF4-FFF2-40B4-BE49-F238E27FC236}">
                <a16:creationId xmlns:a16="http://schemas.microsoft.com/office/drawing/2014/main" id="{5469CCFA-4B67-AA8C-3F62-1A46BF5AD73E}"/>
              </a:ext>
            </a:extLst>
          </p:cNvPr>
          <p:cNvSpPr>
            <a:spLocks noGrp="1"/>
          </p:cNvSpPr>
          <p:nvPr>
            <p:ph sz="quarter" idx="10"/>
          </p:nvPr>
        </p:nvSpPr>
        <p:spPr>
          <a:xfrm>
            <a:off x="1865234" y="6951559"/>
            <a:ext cx="3356134" cy="725711"/>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537452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genda 2">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35C23-B328-96BA-EED2-DE16E313B20E}"/>
              </a:ext>
            </a:extLst>
          </p:cNvPr>
          <p:cNvSpPr>
            <a:spLocks noGrp="1"/>
          </p:cNvSpPr>
          <p:nvPr>
            <p:ph type="title"/>
          </p:nvPr>
        </p:nvSpPr>
        <p:spPr/>
        <p:txBody>
          <a:bodyPr/>
          <a:lstStyle/>
          <a:p>
            <a:r>
              <a:rPr lang="en-US"/>
              <a:t>Click to edit Master title style</a:t>
            </a:r>
          </a:p>
        </p:txBody>
      </p:sp>
      <p:sp>
        <p:nvSpPr>
          <p:cNvPr id="3" name="Text Placeholder 11">
            <a:extLst>
              <a:ext uri="{FF2B5EF4-FFF2-40B4-BE49-F238E27FC236}">
                <a16:creationId xmlns:a16="http://schemas.microsoft.com/office/drawing/2014/main" id="{D0FAB463-6A45-699A-0A13-D9E2E110A9EC}"/>
              </a:ext>
            </a:extLst>
          </p:cNvPr>
          <p:cNvSpPr>
            <a:spLocks noGrp="1"/>
          </p:cNvSpPr>
          <p:nvPr>
            <p:ph type="body" sz="quarter" idx="16"/>
          </p:nvPr>
        </p:nvSpPr>
        <p:spPr>
          <a:xfrm>
            <a:off x="262890" y="3067994"/>
            <a:ext cx="1139428"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4" name="Text Placeholder 7">
            <a:extLst>
              <a:ext uri="{FF2B5EF4-FFF2-40B4-BE49-F238E27FC236}">
                <a16:creationId xmlns:a16="http://schemas.microsoft.com/office/drawing/2014/main" id="{88630648-08DE-F395-6A62-398755574CFE}"/>
              </a:ext>
            </a:extLst>
          </p:cNvPr>
          <p:cNvSpPr>
            <a:spLocks noGrp="1"/>
          </p:cNvSpPr>
          <p:nvPr>
            <p:ph type="body" sz="quarter" idx="14"/>
          </p:nvPr>
        </p:nvSpPr>
        <p:spPr>
          <a:xfrm>
            <a:off x="262890" y="4870121"/>
            <a:ext cx="1139428" cy="720197"/>
          </a:xfrm>
        </p:spPr>
        <p:txBody>
          <a:bodyPr vert="horz" wrap="square" lIns="0" tIns="0" rIns="0" bIns="0" rtlCol="0">
            <a:spAutoFit/>
          </a:bodyPr>
          <a:lstStyle>
            <a:lvl1pPr>
              <a:defRPr lang="en-US" sz="720" dirty="0"/>
            </a:lvl1pPr>
            <a:lvl2pPr>
              <a:defRPr lang="en-US" sz="720" dirty="0"/>
            </a:lvl2pPr>
            <a:lvl3pPr>
              <a:defRPr lang="en-US" sz="720" dirty="0"/>
            </a:lvl3pPr>
            <a:lvl4pPr>
              <a:defRPr lang="en-US" sz="630" dirty="0"/>
            </a:lvl4pPr>
            <a:lvl5pPr>
              <a:defRPr lang="en-US" sz="630" dirty="0"/>
            </a:lvl5pPr>
          </a:lstStyle>
          <a:p>
            <a:pPr marL="63581" lvl="0" indent="-63581"/>
            <a:r>
              <a:rPr lang="en-US"/>
              <a:t>Click to edit Master text styles</a:t>
            </a:r>
          </a:p>
          <a:p>
            <a:pPr marL="63581" lvl="1" indent="-63581"/>
            <a:r>
              <a:rPr lang="en-US"/>
              <a:t>Second level</a:t>
            </a:r>
          </a:p>
          <a:p>
            <a:pPr marL="63581" lvl="2" indent="-63581"/>
            <a:r>
              <a:rPr lang="en-US"/>
              <a:t>Third level</a:t>
            </a:r>
          </a:p>
          <a:p>
            <a:pPr marL="63581" lvl="3" indent="-63581"/>
            <a:r>
              <a:rPr lang="en-US"/>
              <a:t>Fourth level</a:t>
            </a:r>
          </a:p>
          <a:p>
            <a:pPr marL="63581" lvl="4" indent="-63581"/>
            <a:r>
              <a:rPr lang="en-US"/>
              <a:t>Fifth level</a:t>
            </a:r>
          </a:p>
        </p:txBody>
      </p:sp>
      <p:sp>
        <p:nvSpPr>
          <p:cNvPr id="5" name="Text Placeholder 11">
            <a:extLst>
              <a:ext uri="{FF2B5EF4-FFF2-40B4-BE49-F238E27FC236}">
                <a16:creationId xmlns:a16="http://schemas.microsoft.com/office/drawing/2014/main" id="{F5FE1442-403B-B03F-C9C0-65A7881A0D7B}"/>
              </a:ext>
            </a:extLst>
          </p:cNvPr>
          <p:cNvSpPr>
            <a:spLocks noGrp="1"/>
          </p:cNvSpPr>
          <p:nvPr>
            <p:ph type="body" sz="quarter" idx="17"/>
          </p:nvPr>
        </p:nvSpPr>
        <p:spPr>
          <a:xfrm>
            <a:off x="1535911" y="3067994"/>
            <a:ext cx="1140143"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6" name="Text Placeholder 9">
            <a:extLst>
              <a:ext uri="{FF2B5EF4-FFF2-40B4-BE49-F238E27FC236}">
                <a16:creationId xmlns:a16="http://schemas.microsoft.com/office/drawing/2014/main" id="{96029F02-5F47-3D3F-2320-14EE60AF0CD0}"/>
              </a:ext>
            </a:extLst>
          </p:cNvPr>
          <p:cNvSpPr>
            <a:spLocks noGrp="1"/>
          </p:cNvSpPr>
          <p:nvPr>
            <p:ph type="body" sz="quarter" idx="15"/>
          </p:nvPr>
        </p:nvSpPr>
        <p:spPr>
          <a:xfrm>
            <a:off x="1535907" y="4855958"/>
            <a:ext cx="1139428" cy="720197"/>
          </a:xfrm>
        </p:spPr>
        <p:txBody>
          <a:bodyPr vert="horz" wrap="square" lIns="0" tIns="0" rIns="0" bIns="0" rtlCol="0">
            <a:spAutoFit/>
          </a:bodyPr>
          <a:lstStyle>
            <a:lvl1pPr>
              <a:defRPr lang="en-US" sz="720" dirty="0"/>
            </a:lvl1pPr>
            <a:lvl2pPr>
              <a:defRPr lang="en-US" sz="720" dirty="0"/>
            </a:lvl2pPr>
            <a:lvl3pPr>
              <a:defRPr lang="en-US" sz="720" dirty="0"/>
            </a:lvl3pPr>
            <a:lvl4pPr>
              <a:defRPr lang="en-US" sz="630" dirty="0"/>
            </a:lvl4pPr>
            <a:lvl5pPr>
              <a:defRPr lang="en-US" sz="630" dirty="0"/>
            </a:lvl5pPr>
          </a:lstStyle>
          <a:p>
            <a:pPr marL="63581" lvl="0" indent="-63581"/>
            <a:r>
              <a:rPr lang="en-US"/>
              <a:t>Click to edit Master text styles</a:t>
            </a:r>
          </a:p>
          <a:p>
            <a:pPr marL="63581" lvl="1" indent="-63581"/>
            <a:r>
              <a:rPr lang="en-US"/>
              <a:t>Second level</a:t>
            </a:r>
          </a:p>
          <a:p>
            <a:pPr marL="63581" lvl="2" indent="-63581"/>
            <a:r>
              <a:rPr lang="en-US"/>
              <a:t>Third level</a:t>
            </a:r>
          </a:p>
          <a:p>
            <a:pPr marL="63581" lvl="3" indent="-63581"/>
            <a:r>
              <a:rPr lang="en-US"/>
              <a:t>Fourth level</a:t>
            </a:r>
          </a:p>
          <a:p>
            <a:pPr marL="63581" lvl="4" indent="-63581"/>
            <a:r>
              <a:rPr lang="en-US"/>
              <a:t>Fifth level</a:t>
            </a:r>
          </a:p>
        </p:txBody>
      </p:sp>
      <p:sp>
        <p:nvSpPr>
          <p:cNvPr id="7" name="Text Placeholder 11">
            <a:extLst>
              <a:ext uri="{FF2B5EF4-FFF2-40B4-BE49-F238E27FC236}">
                <a16:creationId xmlns:a16="http://schemas.microsoft.com/office/drawing/2014/main" id="{B3F9C0F3-86E3-1586-F3CA-6375DD24196B}"/>
              </a:ext>
            </a:extLst>
          </p:cNvPr>
          <p:cNvSpPr>
            <a:spLocks noGrp="1"/>
          </p:cNvSpPr>
          <p:nvPr>
            <p:ph type="body" sz="quarter" idx="18"/>
          </p:nvPr>
        </p:nvSpPr>
        <p:spPr>
          <a:xfrm>
            <a:off x="2809894" y="3067994"/>
            <a:ext cx="1139428"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04CEDB4A-51A7-3CE8-6980-A6FC8EDC383E}"/>
              </a:ext>
            </a:extLst>
          </p:cNvPr>
          <p:cNvSpPr>
            <a:spLocks noGrp="1"/>
          </p:cNvSpPr>
          <p:nvPr>
            <p:ph type="body" sz="quarter" idx="19"/>
          </p:nvPr>
        </p:nvSpPr>
        <p:spPr>
          <a:xfrm>
            <a:off x="2809894" y="4870121"/>
            <a:ext cx="1139428" cy="720197"/>
          </a:xfrm>
        </p:spPr>
        <p:txBody>
          <a:bodyPr vert="horz" wrap="square" lIns="0" tIns="0" rIns="0" bIns="0" rtlCol="0">
            <a:spAutoFit/>
          </a:bodyPr>
          <a:lstStyle>
            <a:lvl1pPr>
              <a:defRPr lang="en-US" sz="720" dirty="0"/>
            </a:lvl1pPr>
            <a:lvl2pPr>
              <a:defRPr lang="en-US" sz="720" dirty="0"/>
            </a:lvl2pPr>
            <a:lvl3pPr>
              <a:defRPr lang="en-US" sz="720" dirty="0"/>
            </a:lvl3pPr>
            <a:lvl4pPr>
              <a:defRPr lang="en-US" sz="630" dirty="0"/>
            </a:lvl4pPr>
            <a:lvl5pPr>
              <a:defRPr lang="en-US" sz="630" dirty="0"/>
            </a:lvl5pPr>
          </a:lstStyle>
          <a:p>
            <a:pPr marL="63581" lvl="0" indent="-63581"/>
            <a:r>
              <a:rPr lang="en-US"/>
              <a:t>Click to edit Master text styles</a:t>
            </a:r>
          </a:p>
          <a:p>
            <a:pPr marL="63581" lvl="1" indent="-63581"/>
            <a:r>
              <a:rPr lang="en-US"/>
              <a:t>Second level</a:t>
            </a:r>
          </a:p>
          <a:p>
            <a:pPr marL="63581" lvl="2" indent="-63581"/>
            <a:r>
              <a:rPr lang="en-US"/>
              <a:t>Third level</a:t>
            </a:r>
          </a:p>
          <a:p>
            <a:pPr marL="63581" lvl="3" indent="-63581"/>
            <a:r>
              <a:rPr lang="en-US"/>
              <a:t>Fourth level</a:t>
            </a:r>
          </a:p>
          <a:p>
            <a:pPr marL="63581" lvl="4" indent="-63581"/>
            <a:r>
              <a:rPr lang="en-US"/>
              <a:t>Fifth level</a:t>
            </a:r>
          </a:p>
        </p:txBody>
      </p:sp>
      <p:sp>
        <p:nvSpPr>
          <p:cNvPr id="9" name="Text Placeholder 11">
            <a:extLst>
              <a:ext uri="{FF2B5EF4-FFF2-40B4-BE49-F238E27FC236}">
                <a16:creationId xmlns:a16="http://schemas.microsoft.com/office/drawing/2014/main" id="{BEB0D704-F543-6282-480A-28D09E179D1D}"/>
              </a:ext>
            </a:extLst>
          </p:cNvPr>
          <p:cNvSpPr>
            <a:spLocks noGrp="1"/>
          </p:cNvSpPr>
          <p:nvPr>
            <p:ph type="body" sz="quarter" idx="20"/>
          </p:nvPr>
        </p:nvSpPr>
        <p:spPr>
          <a:xfrm>
            <a:off x="4082915" y="3067994"/>
            <a:ext cx="1140143"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FEC4FC9B-A442-E918-89C7-774880FDD008}"/>
              </a:ext>
            </a:extLst>
          </p:cNvPr>
          <p:cNvSpPr>
            <a:spLocks noGrp="1"/>
          </p:cNvSpPr>
          <p:nvPr>
            <p:ph type="body" sz="quarter" idx="21"/>
          </p:nvPr>
        </p:nvSpPr>
        <p:spPr>
          <a:xfrm>
            <a:off x="4082910" y="4855958"/>
            <a:ext cx="1139428" cy="720197"/>
          </a:xfrm>
        </p:spPr>
        <p:txBody>
          <a:bodyPr vert="horz" wrap="square" lIns="0" tIns="0" rIns="0" bIns="0" rtlCol="0">
            <a:spAutoFit/>
          </a:bodyPr>
          <a:lstStyle>
            <a:lvl1pPr>
              <a:defRPr lang="en-US" sz="720"/>
            </a:lvl1pPr>
            <a:lvl2pPr>
              <a:defRPr lang="en-US" sz="720"/>
            </a:lvl2pPr>
            <a:lvl3pPr>
              <a:defRPr lang="en-US" sz="720"/>
            </a:lvl3pPr>
            <a:lvl4pPr>
              <a:defRPr lang="en-US" sz="630"/>
            </a:lvl4pPr>
            <a:lvl5pPr>
              <a:defRPr lang="en-US" sz="630" dirty="0"/>
            </a:lvl5pPr>
          </a:lstStyle>
          <a:p>
            <a:pPr marL="63581" lvl="0" indent="-63581"/>
            <a:r>
              <a:rPr lang="en-US"/>
              <a:t>Click to edit Master text styles</a:t>
            </a:r>
          </a:p>
          <a:p>
            <a:pPr marL="63581" lvl="1" indent="-63581"/>
            <a:r>
              <a:rPr lang="en-US"/>
              <a:t>Second level</a:t>
            </a:r>
          </a:p>
          <a:p>
            <a:pPr marL="63581" lvl="2" indent="-63581"/>
            <a:r>
              <a:rPr lang="en-US"/>
              <a:t>Third level</a:t>
            </a:r>
          </a:p>
          <a:p>
            <a:pPr marL="63581" lvl="3" indent="-63581"/>
            <a:r>
              <a:rPr lang="en-US"/>
              <a:t>Fourth level</a:t>
            </a:r>
          </a:p>
          <a:p>
            <a:pPr marL="63581" lvl="4" indent="-63581"/>
            <a:r>
              <a:rPr lang="en-US"/>
              <a:t>Fifth level</a:t>
            </a:r>
          </a:p>
        </p:txBody>
      </p:sp>
    </p:spTree>
    <p:extLst>
      <p:ext uri="{BB962C8B-B14F-4D97-AF65-F5344CB8AC3E}">
        <p14:creationId xmlns:p14="http://schemas.microsoft.com/office/powerpoint/2010/main" val="408648839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hank You 1">
    <p:bg>
      <p:bgPr>
        <a:solidFill>
          <a:srgbClr val="2A446F"/>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262891" y="7212281"/>
            <a:ext cx="2098548" cy="332399"/>
          </a:xfrm>
          <a:noFill/>
        </p:spPr>
        <p:txBody>
          <a:bodyPr wrap="square" lIns="0" tIns="0" rIns="0" bIns="0" anchor="b" anchorCtr="0">
            <a:spAutoFit/>
          </a:bodyPr>
          <a:lstStyle>
            <a:lvl1pPr>
              <a:defRPr sz="2160" spc="-23" baseline="0">
                <a:solidFill>
                  <a:srgbClr val="FFFFFF"/>
                </a:solidFill>
                <a:latin typeface="+mj-lt"/>
                <a:cs typeface="Segoe UI" panose="020B05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262893" y="10754551"/>
            <a:ext cx="1754505" cy="110800"/>
          </a:xfrm>
          <a:noFill/>
        </p:spPr>
        <p:txBody>
          <a:bodyPr wrap="square" lIns="0" tIns="0" rIns="0" bIns="0" anchor="b" anchorCtr="0">
            <a:spAutoFit/>
          </a:bodyPr>
          <a:lstStyle>
            <a:lvl1pPr marL="0" indent="0">
              <a:spcBef>
                <a:spcPts val="0"/>
              </a:spcBef>
              <a:buNone/>
              <a:defRPr sz="720" spc="0" baseline="0">
                <a:solidFill>
                  <a:srgbClr val="FFFFFF"/>
                </a:solidFill>
                <a:latin typeface="+mj-lt"/>
                <a:cs typeface="Segoe UI" panose="020B0502040204020203" pitchFamily="34" charset="0"/>
              </a:defRPr>
            </a:lvl1pPr>
          </a:lstStyle>
          <a:p>
            <a:pPr lvl="0"/>
            <a:r>
              <a:rPr lang="en-US"/>
              <a:t>Speaker name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333BA4A8-3095-088C-F56A-8C275CFE8309}"/>
              </a:ext>
            </a:extLst>
          </p:cNvPr>
          <p:cNvSpPr>
            <a:spLocks noGrp="1"/>
          </p:cNvSpPr>
          <p:nvPr>
            <p:ph type="pic" sz="quarter" idx="11" hasCustomPrompt="1"/>
          </p:nvPr>
        </p:nvSpPr>
        <p:spPr bwMode="ltGray">
          <a:xfrm>
            <a:off x="2887503" y="1249551"/>
            <a:ext cx="2466737" cy="12752802"/>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pic>
        <p:nvPicPr>
          <p:cNvPr id="7" name="MS logo white - EMF">
            <a:extLst>
              <a:ext uri="{FF2B5EF4-FFF2-40B4-BE49-F238E27FC236}">
                <a16:creationId xmlns:a16="http://schemas.microsoft.com/office/drawing/2014/main" id="{5C6DAC05-B3B4-90F3-C5A2-447DC069FD30}"/>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bwMode="black">
          <a:xfrm>
            <a:off x="258604" y="1152768"/>
            <a:ext cx="813816" cy="826374"/>
          </a:xfrm>
          <a:prstGeom prst="rect">
            <a:avLst/>
          </a:prstGeom>
        </p:spPr>
      </p:pic>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262893" y="10891919"/>
            <a:ext cx="1754505" cy="83100"/>
          </a:xfrm>
          <a:noFill/>
        </p:spPr>
        <p:txBody>
          <a:bodyPr wrap="square" lIns="0" tIns="0" rIns="0" bIns="0">
            <a:spAutoFit/>
          </a:bodyPr>
          <a:lstStyle>
            <a:lvl1pPr marL="0" indent="0">
              <a:spcBef>
                <a:spcPts val="0"/>
              </a:spcBef>
              <a:buNone/>
              <a:defRPr sz="540" spc="0" baseline="0">
                <a:solidFill>
                  <a:srgbClr val="FFFFFF"/>
                </a:solidFill>
                <a:latin typeface="+mn-lt"/>
                <a:cs typeface="Segoe UI" panose="020B0502040204020203" pitchFamily="34" charset="0"/>
              </a:defRPr>
            </a:lvl1pPr>
          </a:lstStyle>
          <a:p>
            <a:pPr lvl="0"/>
            <a:r>
              <a:rPr lang="en-US"/>
              <a:t>Contact information</a:t>
            </a:r>
          </a:p>
        </p:txBody>
      </p:sp>
    </p:spTree>
    <p:extLst>
      <p:ext uri="{BB962C8B-B14F-4D97-AF65-F5344CB8AC3E}">
        <p14:creationId xmlns:p14="http://schemas.microsoft.com/office/powerpoint/2010/main" val="261014749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hank You 2">
    <p:bg>
      <p:bgRef idx="1001">
        <a:schemeClr val="bg1"/>
      </p:bgRef>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262891" y="7212281"/>
            <a:ext cx="2098548" cy="332399"/>
          </a:xfrm>
          <a:noFill/>
        </p:spPr>
        <p:txBody>
          <a:bodyPr wrap="square" lIns="0" tIns="0" rIns="0" bIns="0" anchor="b" anchorCtr="0">
            <a:spAutoFit/>
          </a:bodyPr>
          <a:lstStyle>
            <a:lvl1pPr>
              <a:defRPr sz="2160" spc="-23" baseline="0">
                <a:solidFill>
                  <a:srgbClr val="091F2C"/>
                </a:solidFill>
                <a:latin typeface="+mj-lt"/>
                <a:cs typeface="Segoe UI" panose="020B05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262893" y="10754551"/>
            <a:ext cx="1754505" cy="110800"/>
          </a:xfrm>
          <a:noFill/>
        </p:spPr>
        <p:txBody>
          <a:bodyPr wrap="square" lIns="0" tIns="0" rIns="0" bIns="0" anchor="b" anchorCtr="0">
            <a:spAutoFit/>
          </a:bodyPr>
          <a:lstStyle>
            <a:lvl1pPr marL="0" indent="0">
              <a:spcBef>
                <a:spcPts val="0"/>
              </a:spcBef>
              <a:buNone/>
              <a:defRPr sz="720" spc="0" baseline="0">
                <a:solidFill>
                  <a:srgbClr val="091F2C"/>
                </a:solidFill>
                <a:latin typeface="+mj-lt"/>
                <a:cs typeface="Segoe UI" panose="020B0502040204020203" pitchFamily="34" charset="0"/>
              </a:defRPr>
            </a:lvl1pPr>
          </a:lstStyle>
          <a:p>
            <a:pPr lvl="0"/>
            <a:r>
              <a:rPr lang="en-US"/>
              <a:t>Speaker name</a:t>
            </a:r>
          </a:p>
        </p:txBody>
      </p:sp>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262893" y="10891919"/>
            <a:ext cx="1754505" cy="83100"/>
          </a:xfrm>
          <a:noFill/>
        </p:spPr>
        <p:txBody>
          <a:bodyPr wrap="square" lIns="0" tIns="0" rIns="0" bIns="0">
            <a:spAutoFit/>
          </a:bodyPr>
          <a:lstStyle>
            <a:lvl1pPr marL="0" indent="0">
              <a:spcBef>
                <a:spcPts val="0"/>
              </a:spcBef>
              <a:buNone/>
              <a:defRPr sz="540" spc="0" baseline="0">
                <a:solidFill>
                  <a:srgbClr val="091F2C"/>
                </a:solidFill>
                <a:latin typeface="+mn-lt"/>
                <a:cs typeface="Segoe UI" panose="020B0502040204020203" pitchFamily="34" charset="0"/>
              </a:defRPr>
            </a:lvl1pPr>
          </a:lstStyle>
          <a:p>
            <a:pPr lvl="0"/>
            <a:r>
              <a:rPr lang="en-US"/>
              <a:t>Contact information</a:t>
            </a:r>
          </a:p>
        </p:txBody>
      </p:sp>
      <p:pic>
        <p:nvPicPr>
          <p:cNvPr id="2" name="MS logo gray - EMF">
            <a:extLst>
              <a:ext uri="{FF2B5EF4-FFF2-40B4-BE49-F238E27FC236}">
                <a16:creationId xmlns:a16="http://schemas.microsoft.com/office/drawing/2014/main" id="{CDC81452-B9AA-A52E-AB75-EF85AABC4935}"/>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bwMode="black">
          <a:xfrm>
            <a:off x="255175" y="1241421"/>
            <a:ext cx="834390" cy="627593"/>
          </a:xfrm>
          <a:prstGeom prst="rect">
            <a:avLst/>
          </a:prstGeom>
        </p:spPr>
      </p:pic>
    </p:spTree>
    <p:extLst>
      <p:ext uri="{BB962C8B-B14F-4D97-AF65-F5344CB8AC3E}">
        <p14:creationId xmlns:p14="http://schemas.microsoft.com/office/powerpoint/2010/main" val="18414296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262893" y="3061218"/>
            <a:ext cx="4958477" cy="7257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914454845"/>
      </p:ext>
    </p:extLst>
  </p:cSld>
  <p:clrMapOvr>
    <a:masterClrMapping/>
  </p:clrMapOvr>
  <p:transition>
    <p:fade/>
  </p:transition>
  <p:extLst>
    <p:ext uri="{DCECCB84-F9BA-43D5-87BE-67443E8EF086}">
      <p15:sldGuideLst xmlns:p15="http://schemas.microsoft.com/office/powerpoint/2012/main">
        <p15:guide id="2" orient="horz" pos="1850" userDrawn="1">
          <p15:clr>
            <a:srgbClr val="5ACBF0"/>
          </p15:clr>
        </p15:guide>
        <p15:guide id="3" orient="horz" pos="418" userDrawn="1">
          <p15:clr>
            <a:srgbClr val="5ACBF0"/>
          </p15:clr>
        </p15:guide>
        <p15:guide id="5" orient="horz" pos="1315"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3876" y="3059661"/>
            <a:ext cx="4958334" cy="725711"/>
          </a:xfrm>
        </p:spPr>
        <p:txBody>
          <a:bodyPr wrap="square">
            <a:spAutoFit/>
          </a:bodyPr>
          <a:lstStyle>
            <a:lvl1pPr marL="0" indent="0">
              <a:buNone/>
              <a:defRPr/>
            </a:lvl1pPr>
            <a:lvl2pPr marL="102873" indent="0">
              <a:buNone/>
              <a:defRPr/>
            </a:lvl2pPr>
            <a:lvl3pPr marL="205745" indent="0">
              <a:buNone/>
              <a:defRPr/>
            </a:lvl3pPr>
            <a:lvl4pPr marL="308618" indent="0">
              <a:buNone/>
              <a:defRPr/>
            </a:lvl4pPr>
            <a:lvl5pPr marL="41149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8641457"/>
      </p:ext>
    </p:extLst>
  </p:cSld>
  <p:clrMapOvr>
    <a:masterClrMapping/>
  </p:clrMapOvr>
  <p:transition>
    <p:fade/>
  </p:transition>
  <p:extLst>
    <p:ext uri="{DCECCB84-F9BA-43D5-87BE-67443E8EF086}">
      <p15:sldGuideLst xmlns:p15="http://schemas.microsoft.com/office/powerpoint/2012/main">
        <p15:guide id="1" orient="horz" pos="418" userDrawn="1">
          <p15:clr>
            <a:srgbClr val="5ACBF0"/>
          </p15:clr>
        </p15:guide>
        <p15:guide id="2" orient="horz" pos="1317" userDrawn="1">
          <p15:clr>
            <a:srgbClr val="5ACBF0"/>
          </p15:clr>
        </p15:guide>
        <p15:guide id="4" orient="horz" pos="1850" userDrawn="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262893" y="3061218"/>
            <a:ext cx="2345293" cy="7257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2875367" y="3061218"/>
            <a:ext cx="2348865" cy="7257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659522827"/>
      </p:ext>
    </p:extLst>
  </p:cSld>
  <p:clrMapOvr>
    <a:masterClrMapping/>
  </p:clrMapOvr>
  <p:transition>
    <p:fade/>
  </p:transition>
  <p:extLst>
    <p:ext uri="{DCECCB84-F9BA-43D5-87BE-67443E8EF086}">
      <p15:sldGuideLst xmlns:p15="http://schemas.microsoft.com/office/powerpoint/2012/main">
        <p15:guide id="1" orient="horz" pos="418" userDrawn="1">
          <p15:clr>
            <a:srgbClr val="5ACBF0"/>
          </p15:clr>
        </p15:guide>
        <p15:guide id="2" orient="horz" pos="1855" userDrawn="1">
          <p15:clr>
            <a:srgbClr val="5ACBF0"/>
          </p15:clr>
        </p15:guide>
        <p15:guide id="3" orient="horz" pos="1315" userDrawn="1">
          <p15:clr>
            <a:srgbClr val="5ACBF0"/>
          </p15:clr>
        </p15:guide>
        <p15:guide id="4" pos="2584" userDrawn="1">
          <p15:clr>
            <a:srgbClr val="5ACBF0"/>
          </p15:clr>
        </p15:guide>
        <p15:guide id="5" pos="2840"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975261"/>
            <a:ext cx="4958334" cy="249299"/>
          </a:xfrm>
        </p:spPr>
        <p:txBody>
          <a:bodyPr/>
          <a:lstStyle/>
          <a:p>
            <a:r>
              <a:rPr lang="en-US"/>
              <a:t>Click to edit Master title style</a:t>
            </a:r>
          </a:p>
        </p:txBody>
      </p:sp>
      <p:sp>
        <p:nvSpPr>
          <p:cNvPr id="4" name="Text Placeholder 3"/>
          <p:cNvSpPr>
            <a:spLocks noGrp="1"/>
          </p:cNvSpPr>
          <p:nvPr>
            <p:ph type="body" sz="quarter" idx="10"/>
          </p:nvPr>
        </p:nvSpPr>
        <p:spPr>
          <a:xfrm>
            <a:off x="262890" y="3061218"/>
            <a:ext cx="2345436" cy="725711"/>
          </a:xfrm>
        </p:spPr>
        <p:txBody>
          <a:bodyPr wrap="square">
            <a:spAutoFit/>
          </a:bodyPr>
          <a:lstStyle>
            <a:lvl1pPr marL="0" indent="0">
              <a:spcBef>
                <a:spcPts val="551"/>
              </a:spcBef>
              <a:buClr>
                <a:schemeClr val="tx1"/>
              </a:buClr>
              <a:buFont typeface="Wingdings" panose="05000000000000000000" pitchFamily="2" charset="2"/>
              <a:buNone/>
              <a:defRPr sz="1260" b="0">
                <a:latin typeface="Segoe UI" panose="020B0502040204020203" pitchFamily="34" charset="0"/>
                <a:cs typeface="Segoe UI" panose="020B0502040204020203" pitchFamily="34" charset="0"/>
              </a:defRPr>
            </a:lvl1pPr>
            <a:lvl2pPr marL="115017" indent="0">
              <a:buFont typeface="Wingdings" panose="05000000000000000000" pitchFamily="2" charset="2"/>
              <a:buNone/>
              <a:defRPr sz="900" b="0"/>
            </a:lvl2pPr>
            <a:lvl3pPr marL="202888" indent="0">
              <a:buFont typeface="Wingdings" panose="05000000000000000000" pitchFamily="2" charset="2"/>
              <a:buNone/>
              <a:tabLst/>
              <a:defRPr sz="720" b="0"/>
            </a:lvl3pPr>
            <a:lvl4pPr marL="293616" indent="0">
              <a:buFont typeface="Wingdings" panose="05000000000000000000" pitchFamily="2" charset="2"/>
              <a:buNone/>
              <a:defRPr sz="630" b="0"/>
            </a:lvl4pPr>
            <a:lvl5pPr marL="384343" indent="0">
              <a:buFont typeface="Wingdings" panose="05000000000000000000" pitchFamily="2" charset="2"/>
              <a:buNone/>
              <a:tabLst/>
              <a:defRPr sz="63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2878728" y="3061218"/>
            <a:ext cx="2345436" cy="725711"/>
          </a:xfrm>
        </p:spPr>
        <p:txBody>
          <a:bodyPr wrap="square">
            <a:spAutoFit/>
          </a:bodyPr>
          <a:lstStyle>
            <a:lvl1pPr marL="0" indent="0">
              <a:spcBef>
                <a:spcPts val="551"/>
              </a:spcBef>
              <a:buClr>
                <a:schemeClr val="tx1"/>
              </a:buClr>
              <a:buFont typeface="Wingdings" panose="05000000000000000000" pitchFamily="2" charset="2"/>
              <a:buNone/>
              <a:defRPr sz="1260" b="0">
                <a:latin typeface="Segoe UI" panose="020B0502040204020203" pitchFamily="34" charset="0"/>
                <a:cs typeface="Segoe UI" panose="020B0502040204020203" pitchFamily="34" charset="0"/>
              </a:defRPr>
            </a:lvl1pPr>
            <a:lvl2pPr marL="115017" indent="0">
              <a:buFont typeface="Wingdings" panose="05000000000000000000" pitchFamily="2" charset="2"/>
              <a:buNone/>
              <a:defRPr sz="900" b="0"/>
            </a:lvl2pPr>
            <a:lvl3pPr marL="202888" indent="0">
              <a:buFont typeface="Wingdings" panose="05000000000000000000" pitchFamily="2" charset="2"/>
              <a:buNone/>
              <a:tabLst/>
              <a:defRPr sz="720" b="0"/>
            </a:lvl3pPr>
            <a:lvl4pPr marL="293616" indent="0">
              <a:buFont typeface="Wingdings" panose="05000000000000000000" pitchFamily="2" charset="2"/>
              <a:buNone/>
              <a:defRPr sz="630" b="0"/>
            </a:lvl4pPr>
            <a:lvl5pPr marL="384343" indent="0">
              <a:buFont typeface="Wingdings" panose="05000000000000000000" pitchFamily="2" charset="2"/>
              <a:buNone/>
              <a:tabLst/>
              <a:defRPr sz="63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9327838"/>
      </p:ext>
    </p:extLst>
  </p:cSld>
  <p:clrMapOvr>
    <a:masterClrMapping/>
  </p:clrMapOvr>
  <p:transition>
    <p:fade/>
  </p:transition>
  <p:extLst>
    <p:ext uri="{DCECCB84-F9BA-43D5-87BE-67443E8EF086}">
      <p15:sldGuideLst xmlns:p15="http://schemas.microsoft.com/office/powerpoint/2012/main">
        <p15:guide id="1" orient="horz" pos="418" userDrawn="1">
          <p15:clr>
            <a:srgbClr val="5ACBF0"/>
          </p15:clr>
        </p15:guide>
        <p15:guide id="2" orient="horz" pos="1850" userDrawn="1">
          <p15:clr>
            <a:srgbClr val="5ACBF0"/>
          </p15:clr>
        </p15:guide>
        <p15:guide id="3" orient="horz" pos="1315" userDrawn="1">
          <p15:clr>
            <a:srgbClr val="5ACBF0"/>
          </p15:clr>
        </p15:guide>
        <p15:guide id="4" pos="2581" userDrawn="1">
          <p15:clr>
            <a:srgbClr val="5ACBF0"/>
          </p15:clr>
        </p15:guide>
        <p15:guide id="5" pos="2840"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0845"/>
            <a:ext cx="5486400" cy="4112803"/>
          </a:xfrm>
          <a:prstGeom prst="rect">
            <a:avLst/>
          </a:prstGeom>
        </p:spPr>
      </p:pic>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1" y="10997837"/>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6" y="5817318"/>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6" y="3024822"/>
            <a:ext cx="1985205" cy="173766"/>
          </a:xfrm>
        </p:spPr>
        <p:txBody>
          <a:bodyPr/>
          <a:lstStyle>
            <a:lvl1pPr marL="0" indent="0">
              <a:buNone/>
              <a:defRPr sz="1129">
                <a:solidFill>
                  <a:schemeClr val="tx2"/>
                </a:solidFill>
                <a:latin typeface="+mn-lt"/>
              </a:defRPr>
            </a:lvl1pPr>
          </a:lstStyle>
          <a:p>
            <a:pPr lvl="0"/>
            <a:r>
              <a:rPr lang="en-US"/>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6" y="4473457"/>
            <a:ext cx="4833357" cy="521425"/>
          </a:xfrm>
        </p:spPr>
        <p:txBody>
          <a:bodyPr/>
          <a:lstStyle>
            <a:lvl1pPr marL="0" indent="0">
              <a:buNone/>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699" y="6521096"/>
            <a:ext cx="2163006" cy="434734"/>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699" y="6188626"/>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6521096"/>
            <a:ext cx="2163006" cy="434734"/>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6188626"/>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699" y="9943319"/>
            <a:ext cx="2163006" cy="260841"/>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699" y="9610845"/>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9943319"/>
            <a:ext cx="2163006" cy="260841"/>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9610845"/>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1674182"/>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39" y="11205038"/>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7" y="2063787"/>
            <a:ext cx="2659221" cy="108619"/>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2" y="1421669"/>
            <a:ext cx="2128921" cy="498598"/>
          </a:xfrm>
        </p:spPr>
        <p:txBody>
          <a:bodyPr/>
          <a:lstStyle>
            <a:lvl1pPr>
              <a:defRPr/>
            </a:lvl1pPr>
          </a:lstStyle>
          <a:p>
            <a:r>
              <a:rPr lang="en-US"/>
              <a:t>A day in the life of a [Title Here]</a:t>
            </a:r>
          </a:p>
        </p:txBody>
      </p:sp>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4" y="11536000"/>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61" y="12155990"/>
            <a:ext cx="95701" cy="192369"/>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67" y="12181027"/>
            <a:ext cx="289417" cy="173252"/>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0997837"/>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1" y="11674182"/>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09" y="11205038"/>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5" y="11536000"/>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31" y="12155990"/>
            <a:ext cx="95701" cy="192369"/>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31" y="12181027"/>
            <a:ext cx="289417" cy="173252"/>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1" y="7573839"/>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8250185"/>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39" y="7781040"/>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4" y="8112001"/>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61" y="8731993"/>
            <a:ext cx="95701" cy="192369"/>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67" y="8757030"/>
            <a:ext cx="289417" cy="173252"/>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7573839"/>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1" y="8250185"/>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09" y="7781040"/>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5" y="8112001"/>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31" y="8731993"/>
            <a:ext cx="95701" cy="192369"/>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31" y="8757030"/>
            <a:ext cx="289417" cy="173252"/>
          </a:xfrm>
          <a:prstGeom prst="rect">
            <a:avLst/>
          </a:prstGeom>
        </p:spPr>
      </p:pic>
    </p:spTree>
    <p:extLst>
      <p:ext uri="{BB962C8B-B14F-4D97-AF65-F5344CB8AC3E}">
        <p14:creationId xmlns:p14="http://schemas.microsoft.com/office/powerpoint/2010/main" val="24601985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975261"/>
            <a:ext cx="4958334" cy="249299"/>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262892" y="3064609"/>
            <a:ext cx="2348865" cy="193899"/>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262892" y="4446214"/>
            <a:ext cx="2348865" cy="698012"/>
          </a:xfrm>
        </p:spPr>
        <p:txBody>
          <a:bodyPr>
            <a:spAutoFit/>
          </a:bodyPr>
          <a:lstStyle>
            <a:lvl1pPr marL="77154" indent="-77154">
              <a:defRPr lang="en-US" sz="1080" dirty="0"/>
            </a:lvl1pPr>
            <a:lvl2pPr marL="154309" indent="-77154">
              <a:defRPr lang="en-US" dirty="0"/>
            </a:lvl2pPr>
            <a:lvl3pPr marL="231463" indent="-77154">
              <a:defRPr lang="en-US" dirty="0"/>
            </a:lvl3pPr>
            <a:lvl4pPr marL="300045" indent="-68582">
              <a:defRPr lang="en-US" dirty="0"/>
            </a:lvl4pPr>
            <a:lvl5pPr marL="357197" indent="-54294">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2878933" y="3064609"/>
            <a:ext cx="2348865" cy="193899"/>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2878933" y="4446214"/>
            <a:ext cx="2348865" cy="698012"/>
          </a:xfrm>
        </p:spPr>
        <p:txBody>
          <a:bodyPr>
            <a:spAutoFit/>
          </a:bodyPr>
          <a:lstStyle>
            <a:lvl1pPr marL="77154" indent="-77154">
              <a:defRPr lang="en-US" sz="1080" dirty="0"/>
            </a:lvl1pPr>
            <a:lvl2pPr marL="154309" indent="-77154">
              <a:defRPr lang="en-US" dirty="0"/>
            </a:lvl2pPr>
            <a:lvl3pPr marL="231463" indent="-77154">
              <a:defRPr lang="en-US" dirty="0"/>
            </a:lvl3pPr>
            <a:lvl4pPr marL="308618" indent="-61438">
              <a:defRPr lang="en-US" dirty="0"/>
            </a:lvl4pPr>
            <a:lvl5pPr marL="357197" indent="-54294">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5012011"/>
      </p:ext>
    </p:extLst>
  </p:cSld>
  <p:clrMapOvr>
    <a:masterClrMapping/>
  </p:clrMapOvr>
  <p:transition>
    <p:fade/>
  </p:transition>
  <p:extLst>
    <p:ext uri="{DCECCB84-F9BA-43D5-87BE-67443E8EF086}">
      <p15:sldGuideLst xmlns:p15="http://schemas.microsoft.com/office/powerpoint/2012/main">
        <p15:guide id="1" orient="horz" pos="418" userDrawn="1">
          <p15:clr>
            <a:srgbClr val="5ACBF0"/>
          </p15:clr>
        </p15:guide>
        <p15:guide id="2" orient="horz" pos="1907" userDrawn="1">
          <p15:clr>
            <a:srgbClr val="5ACBF0"/>
          </p15:clr>
        </p15:guide>
        <p15:guide id="4" pos="2581" userDrawn="1">
          <p15:clr>
            <a:srgbClr val="5ACBF0"/>
          </p15:clr>
        </p15:guide>
        <p15:guide id="5" pos="2840" userDrawn="1">
          <p15:clr>
            <a:srgbClr val="5ACBF0"/>
          </p15:clr>
        </p15:guide>
        <p15:guide id="7" orient="horz" pos="1317"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975261"/>
            <a:ext cx="4958334" cy="249299"/>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262892" y="3064609"/>
            <a:ext cx="2348865" cy="193899"/>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265036" y="4439440"/>
            <a:ext cx="2346721" cy="698012"/>
          </a:xfrm>
        </p:spPr>
        <p:txBody>
          <a:bodyPr/>
          <a:lstStyle>
            <a:lvl1pPr>
              <a:defRPr sz="108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2878933" y="3064609"/>
            <a:ext cx="2348865" cy="193899"/>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2877506" y="4439440"/>
            <a:ext cx="2346721" cy="698012"/>
          </a:xfrm>
        </p:spPr>
        <p:txBody>
          <a:bodyPr/>
          <a:lstStyle>
            <a:lvl1pPr>
              <a:defRPr sz="108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3109574070"/>
      </p:ext>
    </p:extLst>
  </p:cSld>
  <p:clrMapOvr>
    <a:masterClrMapping/>
  </p:clrMapOvr>
  <p:transition>
    <p:fade/>
  </p:transition>
  <p:extLst>
    <p:ext uri="{DCECCB84-F9BA-43D5-87BE-67443E8EF086}">
      <p15:sldGuideLst xmlns:p15="http://schemas.microsoft.com/office/powerpoint/2012/main">
        <p15:guide id="1" orient="horz" pos="418" userDrawn="1">
          <p15:clr>
            <a:srgbClr val="5ACBF0"/>
          </p15:clr>
        </p15:guide>
        <p15:guide id="2" orient="horz" pos="1907" userDrawn="1">
          <p15:clr>
            <a:srgbClr val="5ACBF0"/>
          </p15:clr>
        </p15:guide>
        <p15:guide id="4" pos="2581" userDrawn="1">
          <p15:clr>
            <a:srgbClr val="5ACBF0"/>
          </p15:clr>
        </p15:guide>
        <p15:guide id="5" pos="2840" userDrawn="1">
          <p15:clr>
            <a:srgbClr val="5ACBF0"/>
          </p15:clr>
        </p15:guide>
        <p15:guide id="7" orient="horz" pos="1317" userDrawn="1">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264718" y="975261"/>
            <a:ext cx="4958334" cy="249299"/>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263348" y="3067992"/>
            <a:ext cx="1468984" cy="304699"/>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263348" y="5099774"/>
            <a:ext cx="1468984" cy="792205"/>
          </a:xfrm>
        </p:spPr>
        <p:txBody>
          <a:bodyPr wrap="square">
            <a:spAutoFit/>
          </a:bodyPr>
          <a:lstStyle>
            <a:lvl1pPr marL="79298" indent="-79298">
              <a:defRPr lang="en-US" sz="900" dirty="0"/>
            </a:lvl1pPr>
            <a:lvl2pPr marL="145022" indent="-67867">
              <a:defRPr lang="en-US" sz="810" dirty="0"/>
            </a:lvl2pPr>
            <a:lvl3pPr marL="210031" indent="-62152">
              <a:defRPr lang="en-US" dirty="0"/>
            </a:lvl3pPr>
            <a:lvl4pPr marL="267898" indent="-57866">
              <a:defRPr lang="en-US" dirty="0"/>
            </a:lvl4pPr>
            <a:lvl5pPr marL="329336" indent="-55009">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2008708" y="3067992"/>
            <a:ext cx="1468984" cy="304699"/>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2008708" y="5085608"/>
            <a:ext cx="1468984" cy="792205"/>
          </a:xfrm>
        </p:spPr>
        <p:txBody>
          <a:bodyPr wrap="square">
            <a:spAutoFit/>
          </a:bodyPr>
          <a:lstStyle>
            <a:lvl1pPr marL="79298" indent="-79298">
              <a:defRPr lang="en-US" sz="900" dirty="0"/>
            </a:lvl1pPr>
            <a:lvl2pPr marL="179313" indent="-76440">
              <a:defRPr lang="en-US" sz="810" dirty="0"/>
            </a:lvl2pPr>
            <a:lvl3pPr marL="250038" indent="-70725">
              <a:defRPr lang="en-US" dirty="0"/>
            </a:lvl3pPr>
            <a:lvl4pPr marL="308618" indent="-61438">
              <a:defRPr lang="en-US" dirty="0"/>
            </a:lvl4pPr>
            <a:lvl5pPr marL="360054" indent="-5000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3754068" y="3067992"/>
            <a:ext cx="1468984" cy="304699"/>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3754068" y="5099774"/>
            <a:ext cx="1468984" cy="792205"/>
          </a:xfrm>
        </p:spPr>
        <p:txBody>
          <a:bodyPr wrap="square">
            <a:spAutoFit/>
          </a:bodyPr>
          <a:lstStyle>
            <a:lvl1pPr marL="79298" indent="-79298">
              <a:defRPr lang="en-US" sz="900" dirty="0"/>
            </a:lvl1pPr>
            <a:lvl2pPr marL="179313" indent="-76440">
              <a:defRPr lang="en-US" sz="810" dirty="0"/>
            </a:lvl2pPr>
            <a:lvl3pPr marL="250038" indent="-70725">
              <a:defRPr lang="en-US" dirty="0"/>
            </a:lvl3pPr>
            <a:lvl4pPr marL="308618" indent="-61438">
              <a:defRPr lang="en-US" dirty="0"/>
            </a:lvl4pPr>
            <a:lvl5pPr marL="360054" indent="-5000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93702611"/>
      </p:ext>
    </p:extLst>
  </p:cSld>
  <p:clrMapOvr>
    <a:masterClrMapping/>
  </p:clrMapOvr>
  <p:transition>
    <p:fade/>
  </p:transition>
  <p:extLst>
    <p:ext uri="{DCECCB84-F9BA-43D5-87BE-67443E8EF086}">
      <p15:sldGuideLst xmlns:p15="http://schemas.microsoft.com/office/powerpoint/2012/main">
        <p15:guide id="3" orient="horz" pos="2191" userDrawn="1">
          <p15:clr>
            <a:srgbClr val="5ACBF0"/>
          </p15:clr>
        </p15:guide>
        <p15:guide id="4" orient="horz" pos="1318" userDrawn="1">
          <p15:clr>
            <a:srgbClr val="5ACBF0"/>
          </p15:clr>
        </p15:guide>
        <p15:guide id="5" orient="horz" pos="418" userDrawn="1">
          <p15:clr>
            <a:srgbClr val="5ACBF0"/>
          </p15:clr>
        </p15:guide>
        <p15:guide id="6" pos="1715" userDrawn="1">
          <p15:clr>
            <a:srgbClr val="5ACBF0"/>
          </p15:clr>
        </p15:guide>
        <p15:guide id="7" pos="1984" userDrawn="1">
          <p15:clr>
            <a:srgbClr val="5ACBF0"/>
          </p15:clr>
        </p15:guide>
        <p15:guide id="8" pos="3438" userDrawn="1">
          <p15:clr>
            <a:srgbClr val="5ACBF0"/>
          </p15:clr>
        </p15:guide>
        <p15:guide id="9" pos="3707" userDrawn="1">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975261"/>
            <a:ext cx="4958334" cy="249299"/>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262890" y="3067994"/>
            <a:ext cx="1139428"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262890" y="4870121"/>
            <a:ext cx="1139428" cy="747897"/>
          </a:xfrm>
        </p:spPr>
        <p:txBody>
          <a:bodyPr wrap="square">
            <a:spAutoFit/>
          </a:bodyPr>
          <a:lstStyle>
            <a:lvl1pPr marL="63581" indent="-63581">
              <a:defRPr lang="en-US" sz="810" dirty="0"/>
            </a:lvl1pPr>
            <a:lvl2pPr marL="128591" indent="-56437">
              <a:defRPr lang="en-US" sz="720" dirty="0"/>
            </a:lvl2pPr>
            <a:lvl3pPr marL="197173" indent="-60009">
              <a:defRPr lang="en-US" dirty="0"/>
            </a:lvl3pPr>
            <a:lvl4pPr marL="255038" indent="-51436">
              <a:defRPr lang="en-US" dirty="0"/>
            </a:lvl4pPr>
            <a:lvl5pPr marL="308618" indent="-49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1535911" y="3067994"/>
            <a:ext cx="1140143"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1535907" y="4855958"/>
            <a:ext cx="1139428" cy="747897"/>
          </a:xfrm>
        </p:spPr>
        <p:txBody>
          <a:bodyPr wrap="square">
            <a:spAutoFit/>
          </a:bodyPr>
          <a:lstStyle>
            <a:lvl1pPr marL="63581" indent="-63581">
              <a:defRPr lang="en-US" sz="810" dirty="0"/>
            </a:lvl1pPr>
            <a:lvl2pPr marL="128591" indent="-56437">
              <a:defRPr lang="en-US" sz="720" dirty="0"/>
            </a:lvl2pPr>
            <a:lvl3pPr marL="197173" indent="-60009">
              <a:defRPr lang="en-US" dirty="0"/>
            </a:lvl3pPr>
            <a:lvl4pPr marL="255038" indent="-51436">
              <a:defRPr lang="en-US" dirty="0"/>
            </a:lvl4pPr>
            <a:lvl5pPr marL="308618" indent="-49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2809894" y="3067994"/>
            <a:ext cx="1139428"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2809894" y="4870121"/>
            <a:ext cx="1139428" cy="747897"/>
          </a:xfrm>
        </p:spPr>
        <p:txBody>
          <a:bodyPr wrap="square">
            <a:spAutoFit/>
          </a:bodyPr>
          <a:lstStyle>
            <a:lvl1pPr marL="63581" indent="-63581">
              <a:defRPr lang="en-US" sz="810" dirty="0"/>
            </a:lvl1pPr>
            <a:lvl2pPr marL="128591" indent="-56437">
              <a:defRPr lang="en-US" sz="720" dirty="0"/>
            </a:lvl2pPr>
            <a:lvl3pPr marL="197173" indent="-60009">
              <a:defRPr lang="en-US" dirty="0"/>
            </a:lvl3pPr>
            <a:lvl4pPr marL="255038" indent="-51436">
              <a:defRPr lang="en-US" dirty="0"/>
            </a:lvl4pPr>
            <a:lvl5pPr marL="308618" indent="-49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4082915" y="3067994"/>
            <a:ext cx="1140143"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4082910" y="4855958"/>
            <a:ext cx="1139428" cy="747897"/>
          </a:xfrm>
        </p:spPr>
        <p:txBody>
          <a:bodyPr wrap="square">
            <a:spAutoFit/>
          </a:bodyPr>
          <a:lstStyle>
            <a:lvl1pPr marL="63581" indent="-63581">
              <a:defRPr lang="en-US" sz="810" dirty="0"/>
            </a:lvl1pPr>
            <a:lvl2pPr marL="128591" indent="-56437">
              <a:defRPr lang="en-US" sz="720" dirty="0"/>
            </a:lvl2pPr>
            <a:lvl3pPr marL="197173" indent="-60009">
              <a:defRPr lang="en-US" dirty="0"/>
            </a:lvl3pPr>
            <a:lvl4pPr marL="255038" indent="-51436">
              <a:defRPr lang="en-US" dirty="0"/>
            </a:lvl4pPr>
            <a:lvl5pPr marL="308618" indent="-49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8325780"/>
      </p:ext>
    </p:extLst>
  </p:cSld>
  <p:clrMapOvr>
    <a:masterClrMapping/>
  </p:clrMapOvr>
  <p:transition>
    <p:fade/>
  </p:transition>
  <p:extLst>
    <p:ext uri="{DCECCB84-F9BA-43D5-87BE-67443E8EF086}">
      <p15:sldGuideLst xmlns:p15="http://schemas.microsoft.com/office/powerpoint/2012/main">
        <p15:guide id="4" orient="horz" pos="1318" userDrawn="1">
          <p15:clr>
            <a:srgbClr val="5ACBF0"/>
          </p15:clr>
        </p15:guide>
        <p15:guide id="5" orient="horz" pos="418" userDrawn="1">
          <p15:clr>
            <a:srgbClr val="5ACBF0"/>
          </p15:clr>
        </p15:guide>
        <p15:guide id="6" pos="1386" userDrawn="1">
          <p15:clr>
            <a:srgbClr val="5ACBF0"/>
          </p15:clr>
        </p15:guide>
        <p15:guide id="7" pos="1518" userDrawn="1">
          <p15:clr>
            <a:srgbClr val="5ACBF0"/>
          </p15:clr>
        </p15:guide>
        <p15:guide id="8" pos="2644" userDrawn="1">
          <p15:clr>
            <a:srgbClr val="5ACBF0"/>
          </p15:clr>
        </p15:guide>
        <p15:guide id="9" pos="2777" userDrawn="1">
          <p15:clr>
            <a:srgbClr val="5ACBF0"/>
          </p15:clr>
        </p15:guide>
        <p15:guide id="10" pos="3904" userDrawn="1">
          <p15:clr>
            <a:srgbClr val="5ACBF0"/>
          </p15:clr>
        </p15:guide>
        <p15:guide id="11" pos="4035" userDrawn="1">
          <p15:clr>
            <a:srgbClr val="5ACBF0"/>
          </p15:clr>
        </p15:guide>
        <p15:guide id="12" orient="horz" pos="2089" userDrawn="1">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975261"/>
            <a:ext cx="4958334" cy="249299"/>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262890" y="3067993"/>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262890" y="4870120"/>
            <a:ext cx="884682" cy="639791"/>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1282053" y="3067993"/>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1282053" y="4855959"/>
            <a:ext cx="884682" cy="639791"/>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2301216" y="3067993"/>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2301216" y="4870120"/>
            <a:ext cx="884682" cy="639791"/>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3320380" y="3067993"/>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3320380" y="4855959"/>
            <a:ext cx="884682" cy="639791"/>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4339543" y="3067993"/>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4339543" y="4855959"/>
            <a:ext cx="884682" cy="639791"/>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9572850"/>
      </p:ext>
    </p:extLst>
  </p:cSld>
  <p:clrMapOvr>
    <a:masterClrMapping/>
  </p:clrMapOvr>
  <p:transition>
    <p:fade/>
  </p:transition>
  <p:extLst>
    <p:ext uri="{DCECCB84-F9BA-43D5-87BE-67443E8EF086}">
      <p15:sldGuideLst xmlns:p15="http://schemas.microsoft.com/office/powerpoint/2012/main">
        <p15:guide id="4" orient="horz" pos="1318" userDrawn="1">
          <p15:clr>
            <a:srgbClr val="5ACBF0"/>
          </p15:clr>
        </p15:guide>
        <p15:guide id="5" orient="horz" pos="418" userDrawn="1">
          <p15:clr>
            <a:srgbClr val="5ACBF0"/>
          </p15:clr>
        </p15:guide>
        <p15:guide id="6" pos="1136" userDrawn="1">
          <p15:clr>
            <a:srgbClr val="5ACBF0"/>
          </p15:clr>
        </p15:guide>
        <p15:guide id="7" pos="1267" userDrawn="1">
          <p15:clr>
            <a:srgbClr val="5ACBF0"/>
          </p15:clr>
        </p15:guide>
        <p15:guide id="8" pos="2142" userDrawn="1">
          <p15:clr>
            <a:srgbClr val="5ACBF0"/>
          </p15:clr>
        </p15:guide>
        <p15:guide id="9" pos="2274" userDrawn="1">
          <p15:clr>
            <a:srgbClr val="5ACBF0"/>
          </p15:clr>
        </p15:guide>
        <p15:guide id="10" pos="3149" userDrawn="1">
          <p15:clr>
            <a:srgbClr val="5ACBF0"/>
          </p15:clr>
        </p15:guide>
        <p15:guide id="11" pos="4158" userDrawn="1">
          <p15:clr>
            <a:srgbClr val="5ACBF0"/>
          </p15:clr>
        </p15:guide>
        <p15:guide id="12" orient="horz" pos="2089" userDrawn="1">
          <p15:clr>
            <a:srgbClr val="5ACBF0"/>
          </p15:clr>
        </p15:guide>
        <p15:guide id="13" pos="3280" userDrawn="1">
          <p15:clr>
            <a:srgbClr val="5ACBF0"/>
          </p15:clr>
        </p15:guide>
        <p15:guide id="14" pos="4286" userDrawn="1">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61789566"/>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5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317" userDrawn="1">
          <p15:clr>
            <a:srgbClr val="5ACBF0"/>
          </p15:clr>
        </p15:guide>
        <p15:guide id="29" orient="horz" pos="1850" userDrawn="1">
          <p15:clr>
            <a:srgbClr val="5ACBF0"/>
          </p15:clr>
        </p15:guide>
        <p15:guide id="30" orient="horz" pos="418" userDrawn="1">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264718" y="7065109"/>
            <a:ext cx="1857462" cy="498598"/>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608464450"/>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30" orient="horz" pos="418" userDrawn="1">
          <p15:clr>
            <a:srgbClr val="5ACBF0"/>
          </p15:clr>
        </p15:guide>
        <p15:guide id="32" orient="horz" pos="3141" userDrawn="1">
          <p15:clr>
            <a:srgbClr val="5ACBF0"/>
          </p15:clr>
        </p15:guide>
        <p15:guide id="33" pos="2101" userDrawn="1">
          <p15:clr>
            <a:srgbClr val="5ACBF0"/>
          </p15:clr>
        </p15:guide>
        <p15:guide id="34" pos="2355" userDrawn="1">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262891" y="975260"/>
            <a:ext cx="2478788" cy="203133"/>
          </a:xfrm>
        </p:spPr>
        <p:txBody>
          <a:bodyPr tIns="64008"/>
          <a:lstStyle>
            <a:lvl1pPr>
              <a:defRPr sz="9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89831345"/>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6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317" userDrawn="1">
          <p15:clr>
            <a:srgbClr val="5ACBF0"/>
          </p15:clr>
        </p15:guide>
        <p15:guide id="29" orient="horz" pos="1850" userDrawn="1">
          <p15:clr>
            <a:srgbClr val="5ACBF0"/>
          </p15:clr>
        </p15:guide>
        <p15:guide id="30" orient="horz" pos="418" userDrawn="1">
          <p15:clr>
            <a:srgbClr val="5ACBF0"/>
          </p15:clr>
        </p15:guide>
        <p15:guide id="31" pos="2711" userDrawn="1">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264729" y="6165638"/>
            <a:ext cx="1871263" cy="498598"/>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262896" y="7541673"/>
            <a:ext cx="1873091" cy="152349"/>
          </a:xfrm>
        </p:spPr>
        <p:txBody>
          <a:bodyPr/>
          <a:lstStyle>
            <a:lvl1pPr marL="0" indent="0">
              <a:buNone/>
              <a:defRPr sz="990">
                <a:latin typeface="+mn-lt"/>
              </a:defRPr>
            </a:lvl1pPr>
            <a:lvl2pPr marL="102873" indent="0">
              <a:buNone/>
              <a:defRPr/>
            </a:lvl2pPr>
            <a:lvl3pPr marL="205745" indent="0">
              <a:buNone/>
              <a:defRPr/>
            </a:lvl3pPr>
            <a:lvl4pPr marL="297902" indent="0">
              <a:buNone/>
              <a:defRPr/>
            </a:lvl4pPr>
            <a:lvl5pPr marL="385058"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2400300" y="0"/>
            <a:ext cx="3086100" cy="14628813"/>
          </a:xfrm>
          <a:blipFill>
            <a:blip r:embed="rId2"/>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947403622"/>
      </p:ext>
    </p:extLst>
  </p:cSld>
  <p:clrMapOvr>
    <a:masterClrMapping/>
  </p:clrMapOvr>
  <p:transition>
    <p:fade/>
  </p:transition>
  <p:extLst>
    <p:ext uri="{DCECCB84-F9BA-43D5-87BE-67443E8EF086}">
      <p15:sldGuideLst xmlns:p15="http://schemas.microsoft.com/office/powerpoint/2012/main">
        <p15:guide id="2" pos="2372" userDrawn="1">
          <p15:clr>
            <a:srgbClr val="5ACBF0"/>
          </p15:clr>
        </p15:guide>
        <p15:guide id="7" orient="horz" pos="2862" userDrawn="1">
          <p15:clr>
            <a:srgbClr val="5ACBF0"/>
          </p15:clr>
        </p15:guide>
        <p15:guide id="8" orient="horz" pos="3237" userDrawn="1">
          <p15:clr>
            <a:srgbClr val="5ACBF0"/>
          </p15:clr>
        </p15:guide>
        <p15:guide id="10" pos="2632" userDrawn="1">
          <p15:clr>
            <a:srgbClr val="C35EA4"/>
          </p15:clr>
        </p15:guide>
        <p15:guide id="11" pos="2113" userDrawn="1">
          <p15:clr>
            <a:srgbClr val="5ACBF0"/>
          </p15:clr>
        </p15:guide>
        <p15:guide id="12" pos="2501"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264730" y="7061720"/>
            <a:ext cx="1871977" cy="498598"/>
          </a:xfrm>
        </p:spPr>
        <p:txBody>
          <a:bodyPr anchor="ctr"/>
          <a:lstStyle>
            <a:lvl1pPr>
              <a:defRPr>
                <a:solidFill>
                  <a:schemeClr val="tx1"/>
                </a:solidFill>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400300" y="0"/>
            <a:ext cx="3086100" cy="14628813"/>
          </a:xfrm>
          <a:blipFill>
            <a:blip r:embed="rId2"/>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194166318"/>
      </p:ext>
    </p:extLst>
  </p:cSld>
  <p:clrMapOvr>
    <a:masterClrMapping/>
  </p:clrMapOvr>
  <p:transition>
    <p:fade/>
  </p:transition>
  <p:extLst>
    <p:ext uri="{DCECCB84-F9BA-43D5-87BE-67443E8EF086}">
      <p15:sldGuideLst xmlns:p15="http://schemas.microsoft.com/office/powerpoint/2012/main">
        <p15:guide id="2" pos="2372" userDrawn="1">
          <p15:clr>
            <a:srgbClr val="5ACBF0"/>
          </p15:clr>
        </p15:guide>
        <p15:guide id="5" orient="horz" pos="3141" userDrawn="1">
          <p15:clr>
            <a:srgbClr val="5ACBF0"/>
          </p15:clr>
        </p15:guide>
        <p15:guide id="6" pos="2111" userDrawn="1">
          <p15:clr>
            <a:srgbClr val="5ACBF0"/>
          </p15:clr>
        </p15:guide>
        <p15:guide id="7" pos="2632" userDrawn="1">
          <p15:clr>
            <a:srgbClr val="C35EA4"/>
          </p15:clr>
        </p15:guide>
        <p15:guide id="8" pos="2502"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264718" y="2194323"/>
            <a:ext cx="4958334" cy="274242"/>
          </a:xfrm>
        </p:spPr>
        <p:txBody>
          <a:bodyPr/>
          <a:lstStyle>
            <a:lvl1pPr>
              <a:lnSpc>
                <a:spcPct val="90000"/>
              </a:lnSpc>
              <a:defRPr sz="1980" u="none">
                <a:solidFill>
                  <a:schemeClr val="accent2"/>
                </a:solidFill>
                <a:latin typeface="+mn-lt"/>
              </a:defRPr>
            </a:lvl1pPr>
          </a:lstStyle>
          <a:p>
            <a:r>
              <a:rPr lang="en-US"/>
              <a:t>Click to edit Master title style</a:t>
            </a:r>
          </a:p>
        </p:txBody>
      </p:sp>
    </p:spTree>
    <p:extLst>
      <p:ext uri="{BB962C8B-B14F-4D97-AF65-F5344CB8AC3E}">
        <p14:creationId xmlns:p14="http://schemas.microsoft.com/office/powerpoint/2010/main" val="1423124668"/>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5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943" userDrawn="1">
          <p15:clr>
            <a:srgbClr val="5ACBF0"/>
          </p15:clr>
        </p15:guide>
        <p15:guide id="29" orient="horz" pos="1885" userDrawn="1">
          <p15:clr>
            <a:srgbClr val="5ACBF0"/>
          </p15:clr>
        </p15:guide>
        <p15:guide id="30" orient="horz" pos="418" userDrawn="1">
          <p15:clr>
            <a:srgbClr val="5ACBF0"/>
          </p15:clr>
        </p15:guide>
        <p15:guide id="31" orient="horz" pos="5445"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264719" y="6356086"/>
            <a:ext cx="1873406" cy="387798"/>
          </a:xfrm>
        </p:spPr>
        <p:txBody>
          <a:bodyPr anchor="t"/>
          <a:lstStyle>
            <a:lvl1pPr>
              <a:defRPr sz="126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2400300" y="0"/>
            <a:ext cx="3086100" cy="14628813"/>
          </a:xfrm>
          <a:blipFill>
            <a:blip r:embed="rId2"/>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093311090"/>
      </p:ext>
    </p:extLst>
  </p:cSld>
  <p:clrMapOvr>
    <a:masterClrMapping/>
  </p:clrMapOvr>
  <p:transition>
    <p:fade/>
  </p:transition>
  <p:extLst>
    <p:ext uri="{DCECCB84-F9BA-43D5-87BE-67443E8EF086}">
      <p15:sldGuideLst xmlns:p15="http://schemas.microsoft.com/office/powerpoint/2012/main">
        <p15:guide id="2" pos="2372" userDrawn="1">
          <p15:clr>
            <a:srgbClr val="5ACBF0"/>
          </p15:clr>
        </p15:guide>
        <p15:guide id="3" orient="horz" pos="2729" userDrawn="1">
          <p15:clr>
            <a:srgbClr val="5ACBF0"/>
          </p15:clr>
        </p15:guide>
        <p15:guide id="4" pos="2634" userDrawn="1">
          <p15:clr>
            <a:srgbClr val="C35EA4"/>
          </p15:clr>
        </p15:guide>
        <p15:guide id="5" pos="2113" userDrawn="1">
          <p15:clr>
            <a:srgbClr val="5ACBF0"/>
          </p15:clr>
        </p15:guide>
        <p15:guide id="6" pos="2504"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5486400" cy="14628813"/>
          </a:xfrm>
          <a:blipFill>
            <a:blip r:embed="rId2"/>
            <a:stretch>
              <a:fillRect/>
            </a:stretch>
          </a:blipFill>
        </p:spPr>
        <p:txBody>
          <a:bodyPr wrap="none" bIns="1554480" anchor="ctr">
            <a:noAutofit/>
          </a:bodyPr>
          <a:lstStyle>
            <a:lvl1pPr marL="0" indent="0" algn="ctr">
              <a:buNone/>
              <a:defRPr sz="63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7802033"/>
            <a:ext cx="5486400" cy="682678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162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618990622"/>
      </p:ext>
    </p:extLst>
  </p:cSld>
  <p:clrMapOvr>
    <a:masterClrMapping/>
  </p:clrMapOvr>
  <p:transition>
    <p:fade/>
  </p:transition>
  <p:extLst>
    <p:ext uri="{DCECCB84-F9BA-43D5-87BE-67443E8EF086}">
      <p15:sldGuideLst xmlns:p15="http://schemas.microsoft.com/office/powerpoint/2012/main">
        <p15:guide id="1" orient="horz" pos="3351" userDrawn="1">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5486400" cy="14628813"/>
          </a:xfrm>
          <a:blipFill>
            <a:blip r:embed="rId2"/>
            <a:stretch>
              <a:fillRect/>
            </a:stretch>
          </a:blipFill>
        </p:spPr>
        <p:txBody>
          <a:bodyPr wrap="none" bIns="1554480" anchor="ctr">
            <a:noAutofit/>
          </a:bodyPr>
          <a:lstStyle>
            <a:lvl1pPr marL="0" indent="0" algn="ctr">
              <a:buNone/>
              <a:defRPr sz="63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1" y="0"/>
            <a:ext cx="2551176" cy="14628813"/>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162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555822352"/>
      </p:ext>
    </p:extLst>
  </p:cSld>
  <p:clrMapOvr>
    <a:masterClrMapping/>
  </p:clrMapOvr>
  <p:transition>
    <p:fade/>
  </p:transition>
  <p:extLst>
    <p:ext uri="{DCECCB84-F9BA-43D5-87BE-67443E8EF086}">
      <p15:sldGuideLst xmlns:p15="http://schemas.microsoft.com/office/powerpoint/2012/main">
        <p15:guide id="7" pos="2524" userDrawn="1">
          <p15:clr>
            <a:srgbClr val="5ACBF0"/>
          </p15:clr>
        </p15:guide>
        <p15:guide id="8" orient="horz" pos="3141" userDrawn="1">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5486400" cy="14628813"/>
          </a:xfrm>
          <a:blipFill>
            <a:blip r:embed="rId2"/>
            <a:stretch>
              <a:fillRect/>
            </a:stretch>
          </a:blipFill>
        </p:spPr>
        <p:txBody>
          <a:bodyPr wrap="none" bIns="1554480" anchor="ctr">
            <a:noAutofit/>
          </a:bodyPr>
          <a:lstStyle>
            <a:lvl1pPr marL="0" indent="0" algn="ctr">
              <a:buNone/>
              <a:defRPr sz="63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2935224" y="0"/>
            <a:ext cx="2551176" cy="14628813"/>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162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836548281"/>
      </p:ext>
    </p:extLst>
  </p:cSld>
  <p:clrMapOvr>
    <a:masterClrMapping/>
  </p:clrMapOvr>
  <p:transition>
    <p:fade/>
  </p:transition>
  <p:extLst>
    <p:ext uri="{DCECCB84-F9BA-43D5-87BE-67443E8EF086}">
      <p15:sldGuideLst xmlns:p15="http://schemas.microsoft.com/office/powerpoint/2012/main">
        <p15:guide id="7" pos="2898" userDrawn="1">
          <p15:clr>
            <a:srgbClr val="5ACBF0"/>
          </p15:clr>
        </p15:guide>
        <p15:guide id="8" orient="horz" pos="3141" userDrawn="1">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264718" y="12062036"/>
            <a:ext cx="4958334" cy="249299"/>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5486400" cy="9752543"/>
          </a:xfrm>
          <a:blipFill>
            <a:blip r:embed="rId2"/>
            <a:stretch>
              <a:fillRect/>
            </a:stretch>
          </a:blipFill>
        </p:spPr>
        <p:txBody>
          <a:bodyPr vert="horz" wrap="square" lIns="0" tIns="1280160" rIns="0" bIns="0" rtlCol="0" anchor="t" anchorCtr="0">
            <a:noAutofit/>
          </a:bodyPr>
          <a:lstStyle>
            <a:lvl1pPr marL="0" indent="0" algn="ctr">
              <a:buNone/>
              <a:defRPr lang="en-US" sz="630" b="1" dirty="0">
                <a:solidFill>
                  <a:srgbClr val="000000"/>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4255191"/>
      </p:ext>
    </p:extLst>
  </p:cSld>
  <p:clrMapOvr>
    <a:masterClrMapping/>
  </p:clrMapOvr>
  <p:transition>
    <p:fade/>
  </p:transition>
  <p:extLst>
    <p:ext uri="{DCECCB84-F9BA-43D5-87BE-67443E8EF086}">
      <p15:sldGuideLst xmlns:p15="http://schemas.microsoft.com/office/powerpoint/2012/main">
        <p15:guide id="5" orient="horz" pos="4190" userDrawn="1">
          <p15:clr>
            <a:srgbClr val="5ACBF0"/>
          </p15:clr>
        </p15:guide>
        <p15:guide id="6" orient="horz" pos="5237" userDrawn="1">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264718" y="2314100"/>
            <a:ext cx="4958334" cy="249299"/>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1072" y="4876271"/>
            <a:ext cx="5486400" cy="9752543"/>
          </a:xfrm>
          <a:blipFill>
            <a:blip r:embed="rId2"/>
            <a:stretch>
              <a:fillRect/>
            </a:stretch>
          </a:blipFill>
        </p:spPr>
        <p:txBody>
          <a:bodyPr vert="horz" wrap="square" lIns="0" tIns="1371600" rIns="0" bIns="0" rtlCol="0" anchor="t" anchorCtr="0">
            <a:noAutofit/>
          </a:bodyPr>
          <a:lstStyle>
            <a:lvl1pPr marL="0" indent="0" algn="ctr">
              <a:buNone/>
              <a:defRPr lang="en-US" sz="630" b="1" dirty="0">
                <a:solidFill>
                  <a:srgbClr val="000000"/>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787200666"/>
      </p:ext>
    </p:extLst>
  </p:cSld>
  <p:clrMapOvr>
    <a:masterClrMapping/>
  </p:clrMapOvr>
  <p:transition>
    <p:fade/>
  </p:transition>
  <p:extLst>
    <p:ext uri="{DCECCB84-F9BA-43D5-87BE-67443E8EF086}">
      <p15:sldGuideLst xmlns:p15="http://schemas.microsoft.com/office/powerpoint/2012/main">
        <p15:guide id="5" orient="horz" pos="2093" userDrawn="1">
          <p15:clr>
            <a:srgbClr val="5ACBF0"/>
          </p15:clr>
        </p15:guide>
        <p15:guide id="6" orient="horz" pos="1047" userDrawn="1">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261044-9341-7FBD-8C1A-D30E02283D90}"/>
              </a:ext>
            </a:extLst>
          </p:cNvPr>
          <p:cNvSpPr/>
          <p:nvPr/>
        </p:nvSpPr>
        <p:spPr bwMode="auto">
          <a:xfrm>
            <a:off x="0" y="5480931"/>
            <a:ext cx="5486400" cy="91478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264718" y="975261"/>
            <a:ext cx="4958334" cy="249299"/>
          </a:xfrm>
        </p:spPr>
        <p:txBody>
          <a:bodyPr/>
          <a:lstStyle>
            <a:lvl1pPr>
              <a:defRPr>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890" y="12136500"/>
            <a:ext cx="2415388"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4320918"/>
            <a:ext cx="2415388" cy="7411933"/>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450" b="1" dirty="0">
                <a:solidFill>
                  <a:srgbClr val="FFFFFF"/>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2808837" y="12136500"/>
            <a:ext cx="2415388"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2807665" y="4320918"/>
            <a:ext cx="2415388" cy="7411933"/>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450" b="1" dirty="0">
                <a:solidFill>
                  <a:srgbClr val="FFFFFF"/>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205298533"/>
      </p:ext>
    </p:extLst>
  </p:cSld>
  <p:clrMapOvr>
    <a:masterClrMapping/>
  </p:clrMapOvr>
  <p:transition>
    <p:fade/>
  </p:transition>
  <p:extLst>
    <p:ext uri="{DCECCB84-F9BA-43D5-87BE-67443E8EF086}">
      <p15:sldGuideLst xmlns:p15="http://schemas.microsoft.com/office/powerpoint/2012/main">
        <p15:guide id="3" orient="horz" pos="5212" userDrawn="1">
          <p15:clr>
            <a:srgbClr val="5ACBF0"/>
          </p15:clr>
        </p15:guide>
        <p15:guide id="4" orient="horz" pos="1855" userDrawn="1">
          <p15:clr>
            <a:srgbClr val="5ACBF0"/>
          </p15:clr>
        </p15:guide>
        <p15:guide id="5" orient="horz" pos="418" userDrawn="1">
          <p15:clr>
            <a:srgbClr val="5ACBF0"/>
          </p15:clr>
        </p15:guide>
        <p15:guide id="6" pos="2646" userDrawn="1">
          <p15:clr>
            <a:srgbClr val="5ACBF0"/>
          </p15:clr>
        </p15:guide>
        <p15:guide id="7" pos="2775" userDrawn="1">
          <p15:clr>
            <a:srgbClr val="5ACBF0"/>
          </p15:clr>
        </p15:guide>
        <p15:guide id="8" orient="horz" pos="5038" userDrawn="1">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9D5A60-52D5-C530-91BD-7F680D9BD4B6}"/>
              </a:ext>
            </a:extLst>
          </p:cNvPr>
          <p:cNvSpPr/>
          <p:nvPr/>
        </p:nvSpPr>
        <p:spPr bwMode="auto">
          <a:xfrm>
            <a:off x="0" y="5480931"/>
            <a:ext cx="5486400" cy="91478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264718" y="975261"/>
            <a:ext cx="4958334" cy="249299"/>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178" y="12136500"/>
            <a:ext cx="1563767"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4320918"/>
            <a:ext cx="1563624" cy="7411933"/>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1961390" y="12136500"/>
            <a:ext cx="1563767"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1961388" y="4320918"/>
            <a:ext cx="1563624" cy="7411933"/>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3660464" y="12136500"/>
            <a:ext cx="1563767"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3659428" y="4320918"/>
            <a:ext cx="1563624" cy="7411933"/>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592662938"/>
      </p:ext>
    </p:extLst>
  </p:cSld>
  <p:clrMapOvr>
    <a:masterClrMapping/>
  </p:clrMapOvr>
  <p:transition>
    <p:fade/>
  </p:transition>
  <p:extLst>
    <p:ext uri="{DCECCB84-F9BA-43D5-87BE-67443E8EF086}">
      <p15:sldGuideLst xmlns:p15="http://schemas.microsoft.com/office/powerpoint/2012/main">
        <p15:guide id="3" orient="horz" pos="5212" userDrawn="1">
          <p15:clr>
            <a:srgbClr val="5ACBF0"/>
          </p15:clr>
        </p15:guide>
        <p15:guide id="4" orient="horz" pos="1855" userDrawn="1">
          <p15:clr>
            <a:srgbClr val="5ACBF0"/>
          </p15:clr>
        </p15:guide>
        <p15:guide id="5" orient="horz" pos="418" userDrawn="1">
          <p15:clr>
            <a:srgbClr val="5ACBF0"/>
          </p15:clr>
        </p15:guide>
        <p15:guide id="6" pos="1805" userDrawn="1">
          <p15:clr>
            <a:srgbClr val="5ACBF0"/>
          </p15:clr>
        </p15:guide>
        <p15:guide id="7" pos="1937" userDrawn="1">
          <p15:clr>
            <a:srgbClr val="5ACBF0"/>
          </p15:clr>
        </p15:guide>
        <p15:guide id="8" pos="3484" userDrawn="1">
          <p15:clr>
            <a:srgbClr val="5ACBF0"/>
          </p15:clr>
        </p15:guide>
        <p15:guide id="9" pos="3616" userDrawn="1">
          <p15:clr>
            <a:srgbClr val="5ACBF0"/>
          </p15:clr>
        </p15:guide>
        <p15:guide id="10" orient="horz" pos="5041" userDrawn="1">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93B555-355E-F4E5-0EFF-5F4D4A832B36}"/>
              </a:ext>
            </a:extLst>
          </p:cNvPr>
          <p:cNvSpPr/>
          <p:nvPr/>
        </p:nvSpPr>
        <p:spPr bwMode="auto">
          <a:xfrm>
            <a:off x="0" y="5480931"/>
            <a:ext cx="5486400" cy="91478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975261"/>
            <a:ext cx="4958334" cy="249299"/>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176" y="10140640"/>
            <a:ext cx="1139800" cy="249299"/>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4320921"/>
            <a:ext cx="1139800" cy="5402907"/>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1536258" y="10140640"/>
            <a:ext cx="1139800" cy="249299"/>
          </a:xfrm>
        </p:spPr>
        <p:txBody>
          <a:bodyPr/>
          <a:lstStyle>
            <a:lvl1pPr marL="0" indent="0" algn="l">
              <a:spcBef>
                <a:spcPts val="0"/>
              </a:spcBef>
              <a:buNone/>
              <a:defRPr sz="81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1536258" y="4320921"/>
            <a:ext cx="1139800" cy="5402907"/>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2810342" y="10140640"/>
            <a:ext cx="1139800" cy="249299"/>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2810342" y="4320921"/>
            <a:ext cx="1139800" cy="5402907"/>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4084425" y="10140640"/>
            <a:ext cx="1139800" cy="249299"/>
          </a:xfrm>
        </p:spPr>
        <p:txBody>
          <a:bodyPr/>
          <a:lstStyle>
            <a:lvl1pPr marL="0" indent="0" algn="l">
              <a:spcBef>
                <a:spcPts val="0"/>
              </a:spcBef>
              <a:buNone/>
              <a:defRPr sz="81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4083252" y="4320921"/>
            <a:ext cx="1139800" cy="5402907"/>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001147932"/>
      </p:ext>
    </p:extLst>
  </p:cSld>
  <p:clrMapOvr>
    <a:masterClrMapping/>
  </p:clrMapOvr>
  <p:transition>
    <p:fade/>
  </p:transition>
  <p:extLst>
    <p:ext uri="{DCECCB84-F9BA-43D5-87BE-67443E8EF086}">
      <p15:sldGuideLst xmlns:p15="http://schemas.microsoft.com/office/powerpoint/2012/main">
        <p15:guide id="3" orient="horz" pos="4353" userDrawn="1">
          <p15:clr>
            <a:srgbClr val="5ACBF0"/>
          </p15:clr>
        </p15:guide>
        <p15:guide id="4" orient="horz" pos="1855" userDrawn="1">
          <p15:clr>
            <a:srgbClr val="5ACBF0"/>
          </p15:clr>
        </p15:guide>
        <p15:guide id="5" orient="horz" pos="418" userDrawn="1">
          <p15:clr>
            <a:srgbClr val="5ACBF0"/>
          </p15:clr>
        </p15:guide>
        <p15:guide id="6" pos="1386" userDrawn="1">
          <p15:clr>
            <a:srgbClr val="5ACBF0"/>
          </p15:clr>
        </p15:guide>
        <p15:guide id="7" pos="1518" userDrawn="1">
          <p15:clr>
            <a:srgbClr val="5ACBF0"/>
          </p15:clr>
        </p15:guide>
        <p15:guide id="8" pos="2644" userDrawn="1">
          <p15:clr>
            <a:srgbClr val="5ACBF0"/>
          </p15:clr>
        </p15:guide>
        <p15:guide id="9" pos="2777" userDrawn="1">
          <p15:clr>
            <a:srgbClr val="5ACBF0"/>
          </p15:clr>
        </p15:guide>
        <p15:guide id="10" pos="3904" userDrawn="1">
          <p15:clr>
            <a:srgbClr val="5ACBF0"/>
          </p15:clr>
        </p15:guide>
        <p15:guide id="11" pos="4035" userDrawn="1">
          <p15:clr>
            <a:srgbClr val="5ACBF0"/>
          </p15:clr>
        </p15:guide>
        <p15:guide id="12" orient="horz" pos="4173" userDrawn="1">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98420F7-32BE-8E59-2174-E3C945AAB1A4}"/>
              </a:ext>
            </a:extLst>
          </p:cNvPr>
          <p:cNvSpPr/>
          <p:nvPr/>
        </p:nvSpPr>
        <p:spPr bwMode="auto">
          <a:xfrm>
            <a:off x="0" y="5480931"/>
            <a:ext cx="5486400" cy="91478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314709"/>
            <a:ext cx="4958334" cy="249299"/>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1377969"/>
            <a:ext cx="2201418" cy="124650"/>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4876274"/>
            <a:ext cx="2728112" cy="598806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021635" y="11377967"/>
            <a:ext cx="2201418" cy="124650"/>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758288" y="4876274"/>
            <a:ext cx="2728112" cy="598806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204170066"/>
      </p:ext>
    </p:extLst>
  </p:cSld>
  <p:clrMapOvr>
    <a:masterClrMapping/>
  </p:clrMapOvr>
  <p:transition>
    <p:fade/>
  </p:transition>
  <p:extLst>
    <p:ext uri="{DCECCB84-F9BA-43D5-87BE-67443E8EF086}">
      <p15:sldGuideLst xmlns:p15="http://schemas.microsoft.com/office/powerpoint/2012/main">
        <p15:guide id="1" orient="horz" pos="1047" userDrawn="1">
          <p15:clr>
            <a:srgbClr val="5ACBF0"/>
          </p15:clr>
        </p15:guide>
        <p15:guide id="2" orient="horz" pos="2093" userDrawn="1">
          <p15:clr>
            <a:srgbClr val="5ACBF0"/>
          </p15:clr>
        </p15:guide>
        <p15:guide id="4" orient="horz" pos="4667" userDrawn="1">
          <p15:clr>
            <a:srgbClr val="5ACBF0"/>
          </p15:clr>
        </p15:guide>
        <p15:guide id="5" pos="2701" userDrawn="1">
          <p15:clr>
            <a:srgbClr val="5ACBF0"/>
          </p15:clr>
        </p15:guide>
        <p15:guide id="6" pos="2724" userDrawn="1">
          <p15:clr>
            <a:srgbClr val="5ACBF0"/>
          </p15:clr>
        </p15:guide>
        <p15:guide id="11" pos="1348" userDrawn="1">
          <p15:clr>
            <a:srgbClr val="5ACBF0"/>
          </p15:clr>
        </p15:guide>
        <p15:guide id="12" pos="4073" userDrawn="1">
          <p15:clr>
            <a:srgbClr val="5ACBF0"/>
          </p15:clr>
        </p15:guide>
        <p15:guide id="13" orient="horz" pos="4887" userDrawn="1">
          <p15:clr>
            <a:srgbClr val="5ACBF0"/>
          </p15:clr>
        </p15:guide>
        <p15:guide id="14" orient="horz" userDrawn="1">
          <p15:clr>
            <a:srgbClr val="5ACBF0"/>
          </p15:clr>
        </p15:guide>
        <p15:guide id="15" pos="2436" userDrawn="1">
          <p15:clr>
            <a:srgbClr val="5ACBF0"/>
          </p15:clr>
        </p15:guide>
        <p15:guide id="16" pos="2985" userDrawn="1">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166111"/>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31" userDrawn="1">
          <p15:clr>
            <a:srgbClr val="A4A3A4"/>
          </p15:clr>
        </p15:guide>
        <p15:guide id="15" pos="2363" userDrawn="1">
          <p15:clr>
            <a:srgbClr val="A4A3A4"/>
          </p15:clr>
        </p15:guide>
        <p15:guide id="16" pos="2650" userDrawn="1">
          <p15:clr>
            <a:srgbClr val="A4A3A4"/>
          </p15:clr>
        </p15:guide>
        <p15:guide id="17" pos="2775" userDrawn="1">
          <p15:clr>
            <a:srgbClr val="A4A3A4"/>
          </p15:clr>
        </p15:guide>
        <p15:guide id="18" pos="3065" userDrawn="1">
          <p15:clr>
            <a:srgbClr val="A4A3A4"/>
          </p15:clr>
        </p15:guide>
        <p15:guide id="19" pos="3198"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317" userDrawn="1">
          <p15:clr>
            <a:srgbClr val="5ACBF0"/>
          </p15:clr>
        </p15:guide>
        <p15:guide id="29" orient="horz" pos="1850" userDrawn="1">
          <p15:clr>
            <a:srgbClr val="5ACBF0"/>
          </p15:clr>
        </p15:guide>
        <p15:guide id="30" orient="horz" pos="418" userDrawn="1">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9AF7FC-33C1-525A-2250-4397E9A7ED0D}"/>
              </a:ext>
            </a:extLst>
          </p:cNvPr>
          <p:cNvSpPr/>
          <p:nvPr/>
        </p:nvSpPr>
        <p:spPr bwMode="auto">
          <a:xfrm>
            <a:off x="0" y="5480931"/>
            <a:ext cx="5486400" cy="91478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314707"/>
            <a:ext cx="4958334" cy="249299"/>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0240177"/>
            <a:ext cx="1283818"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4876272"/>
            <a:ext cx="1810512" cy="487627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101291" y="10237635"/>
            <a:ext cx="1283818"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837944" y="4876272"/>
            <a:ext cx="1810512" cy="487627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3939235" y="10237635"/>
            <a:ext cx="1283818"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3675888" y="4876272"/>
            <a:ext cx="1810512" cy="487627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152746291"/>
      </p:ext>
    </p:extLst>
  </p:cSld>
  <p:clrMapOvr>
    <a:masterClrMapping/>
  </p:clrMapOvr>
  <p:transition>
    <p:fade/>
  </p:transition>
  <p:extLst>
    <p:ext uri="{DCECCB84-F9BA-43D5-87BE-67443E8EF086}">
      <p15:sldGuideLst xmlns:p15="http://schemas.microsoft.com/office/powerpoint/2012/main">
        <p15:guide id="1" orient="horz" pos="1047" userDrawn="1">
          <p15:clr>
            <a:srgbClr val="5ACBF0"/>
          </p15:clr>
        </p15:guide>
        <p15:guide id="2" orient="horz" pos="2093" userDrawn="1">
          <p15:clr>
            <a:srgbClr val="5ACBF0"/>
          </p15:clr>
        </p15:guide>
        <p15:guide id="3" orient="horz" pos="4190" userDrawn="1">
          <p15:clr>
            <a:srgbClr val="5ACBF0"/>
          </p15:clr>
        </p15:guide>
        <p15:guide id="4" orient="horz" pos="4398" userDrawn="1">
          <p15:clr>
            <a:srgbClr val="5ACBF0"/>
          </p15:clr>
        </p15:guide>
        <p15:guide id="5" pos="1789" userDrawn="1">
          <p15:clr>
            <a:srgbClr val="5ACBF0"/>
          </p15:clr>
        </p15:guide>
        <p15:guide id="6" pos="1816" userDrawn="1">
          <p15:clr>
            <a:srgbClr val="5ACBF0"/>
          </p15:clr>
        </p15:guide>
        <p15:guide id="8" pos="3606" userDrawn="1">
          <p15:clr>
            <a:srgbClr val="5ACBF0"/>
          </p15:clr>
        </p15:guide>
        <p15:guide id="9" pos="3632" userDrawn="1">
          <p15:clr>
            <a:srgbClr val="5ACBF0"/>
          </p15:clr>
        </p15:guide>
        <p15:guide id="11" pos="894" userDrawn="1">
          <p15:clr>
            <a:srgbClr val="5ACBF0"/>
          </p15:clr>
        </p15:guide>
        <p15:guide id="12" pos="2711" userDrawn="1">
          <p15:clr>
            <a:srgbClr val="5ACBF0"/>
          </p15:clr>
        </p15:guide>
        <p15:guide id="13" pos="4528" userDrawn="1">
          <p15:clr>
            <a:srgbClr val="5ACBF0"/>
          </p15:clr>
        </p15:guide>
        <p15:guide id="14" orient="horz" pos="1562" userDrawn="1">
          <p15:clr>
            <a:srgbClr val="5ACBF0"/>
          </p15:clr>
        </p15:guide>
        <p15:guide id="15" pos="1530" userDrawn="1">
          <p15:clr>
            <a:srgbClr val="5ACBF0"/>
          </p15:clr>
        </p15:guide>
        <p15:guide id="16" pos="2078" userDrawn="1">
          <p15:clr>
            <a:srgbClr val="5ACBF0"/>
          </p15:clr>
        </p15:guide>
        <p15:guide id="17" pos="3344" userDrawn="1">
          <p15:clr>
            <a:srgbClr val="5ACBF0"/>
          </p15:clr>
        </p15:guide>
        <p15:guide id="18" pos="3892" userDrawn="1">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F2B91C-3682-57EE-4D05-33A921FA5B03}"/>
              </a:ext>
            </a:extLst>
          </p:cNvPr>
          <p:cNvSpPr/>
          <p:nvPr/>
        </p:nvSpPr>
        <p:spPr bwMode="auto">
          <a:xfrm>
            <a:off x="0" y="5480931"/>
            <a:ext cx="5486400" cy="91478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314709"/>
            <a:ext cx="4958334" cy="249299"/>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0240177"/>
            <a:ext cx="822960"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4876272"/>
            <a:ext cx="1349654" cy="487627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1642262" y="10237635"/>
            <a:ext cx="822960"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378915" y="4876272"/>
            <a:ext cx="1349654" cy="487627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3021178" y="10237635"/>
            <a:ext cx="822960"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2757831" y="4876272"/>
            <a:ext cx="1349654" cy="487627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4400093" y="10237635"/>
            <a:ext cx="822960"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4136746" y="4876272"/>
            <a:ext cx="1349654" cy="487627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732203200"/>
      </p:ext>
    </p:extLst>
  </p:cSld>
  <p:clrMapOvr>
    <a:masterClrMapping/>
  </p:clrMapOvr>
  <p:transition>
    <p:fade/>
  </p:transition>
  <p:extLst>
    <p:ext uri="{DCECCB84-F9BA-43D5-87BE-67443E8EF086}">
      <p15:sldGuideLst xmlns:p15="http://schemas.microsoft.com/office/powerpoint/2012/main">
        <p15:guide id="1" orient="horz" pos="1047" userDrawn="1">
          <p15:clr>
            <a:srgbClr val="5ACBF0"/>
          </p15:clr>
        </p15:guide>
        <p15:guide id="2" orient="horz" pos="2093" userDrawn="1">
          <p15:clr>
            <a:srgbClr val="5ACBF0"/>
          </p15:clr>
        </p15:guide>
        <p15:guide id="3" orient="horz" pos="4190" userDrawn="1">
          <p15:clr>
            <a:srgbClr val="5ACBF0"/>
          </p15:clr>
        </p15:guide>
        <p15:guide id="4" orient="horz" pos="4398" userDrawn="1">
          <p15:clr>
            <a:srgbClr val="5ACBF0"/>
          </p15:clr>
        </p15:guide>
        <p15:guide id="5" pos="1334" userDrawn="1">
          <p15:clr>
            <a:srgbClr val="5ACBF0"/>
          </p15:clr>
        </p15:guide>
        <p15:guide id="6" pos="1362" userDrawn="1">
          <p15:clr>
            <a:srgbClr val="5ACBF0"/>
          </p15:clr>
        </p15:guide>
        <p15:guide id="7" pos="4058" userDrawn="1">
          <p15:clr>
            <a:srgbClr val="5ACBF0"/>
          </p15:clr>
        </p15:guide>
        <p15:guide id="8" pos="2696" userDrawn="1">
          <p15:clr>
            <a:srgbClr val="5ACBF0"/>
          </p15:clr>
        </p15:guide>
        <p15:guide id="9" pos="2725" userDrawn="1">
          <p15:clr>
            <a:srgbClr val="5ACBF0"/>
          </p15:clr>
        </p15:guide>
        <p15:guide id="10" pos="4086" userDrawn="1">
          <p15:clr>
            <a:srgbClr val="5ACBF0"/>
          </p15:clr>
        </p15:guide>
        <p15:guide id="11" pos="666" userDrawn="1">
          <p15:clr>
            <a:srgbClr val="5ACBF0"/>
          </p15:clr>
        </p15:guide>
        <p15:guide id="12" pos="2030" userDrawn="1">
          <p15:clr>
            <a:srgbClr val="5ACBF0"/>
          </p15:clr>
        </p15:guide>
        <p15:guide id="13" pos="3393" userDrawn="1">
          <p15:clr>
            <a:srgbClr val="5ACBF0"/>
          </p15:clr>
        </p15:guide>
        <p15:guide id="14" pos="4755" userDrawn="1">
          <p15:clr>
            <a:srgbClr val="5ACBF0"/>
          </p15:clr>
        </p15:guide>
        <p15:guide id="15" orient="horz" userDrawn="1">
          <p15:clr>
            <a:srgbClr val="5ACBF0"/>
          </p15:clr>
        </p15:guide>
        <p15:guide id="16" pos="1076" userDrawn="1">
          <p15:clr>
            <a:srgbClr val="5ACBF0"/>
          </p15:clr>
        </p15:guide>
        <p15:guide id="17" pos="1622" userDrawn="1">
          <p15:clr>
            <a:srgbClr val="5ACBF0"/>
          </p15:clr>
        </p15:guide>
        <p15:guide id="18" pos="2435" userDrawn="1">
          <p15:clr>
            <a:srgbClr val="5ACBF0"/>
          </p15:clr>
        </p15:guide>
        <p15:guide id="19" pos="2986" userDrawn="1">
          <p15:clr>
            <a:srgbClr val="5ACBF0"/>
          </p15:clr>
        </p15:guide>
        <p15:guide id="20" pos="3798" userDrawn="1">
          <p15:clr>
            <a:srgbClr val="5ACBF0"/>
          </p15:clr>
        </p15:guide>
        <p15:guide id="21" pos="4345" userDrawn="1">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B33B316-A020-E141-782A-B3C93B9056D5}"/>
              </a:ext>
            </a:extLst>
          </p:cNvPr>
          <p:cNvSpPr/>
          <p:nvPr/>
        </p:nvSpPr>
        <p:spPr bwMode="auto">
          <a:xfrm>
            <a:off x="0" y="5480931"/>
            <a:ext cx="5486400" cy="91478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314709"/>
            <a:ext cx="4958334" cy="249299"/>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131674" y="10240177"/>
            <a:ext cx="810616"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2" y="4876272"/>
            <a:ext cx="1073963" cy="487627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1234783" y="10237635"/>
            <a:ext cx="810616"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103110" y="4876272"/>
            <a:ext cx="1073963" cy="487627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2337892" y="10237635"/>
            <a:ext cx="810616"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2206225" y="4876272"/>
            <a:ext cx="1073963" cy="487627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3441001" y="10237635"/>
            <a:ext cx="810616"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3309335" y="4876272"/>
            <a:ext cx="1073963" cy="487627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4544110" y="10237635"/>
            <a:ext cx="810616"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4412449" y="4876272"/>
            <a:ext cx="1073963" cy="4876270"/>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011107109"/>
      </p:ext>
    </p:extLst>
  </p:cSld>
  <p:clrMapOvr>
    <a:masterClrMapping/>
  </p:clrMapOvr>
  <p:transition>
    <p:fade/>
  </p:transition>
  <p:extLst>
    <p:ext uri="{DCECCB84-F9BA-43D5-87BE-67443E8EF086}">
      <p15:sldGuideLst xmlns:p15="http://schemas.microsoft.com/office/powerpoint/2012/main">
        <p15:guide id="1" orient="horz" pos="1047" userDrawn="1">
          <p15:clr>
            <a:srgbClr val="5ACBF0"/>
          </p15:clr>
        </p15:guide>
        <p15:guide id="2" orient="horz" pos="2093" userDrawn="1">
          <p15:clr>
            <a:srgbClr val="5ACBF0"/>
          </p15:clr>
        </p15:guide>
        <p15:guide id="3" orient="horz" pos="4190" userDrawn="1">
          <p15:clr>
            <a:srgbClr val="5ACBF0"/>
          </p15:clr>
        </p15:guide>
        <p15:guide id="4" orient="horz" pos="4398" userDrawn="1">
          <p15:clr>
            <a:srgbClr val="5ACBF0"/>
          </p15:clr>
        </p15:guide>
        <p15:guide id="8" pos="3269" userDrawn="1">
          <p15:clr>
            <a:srgbClr val="5ACBF0"/>
          </p15:clr>
        </p15:guide>
        <p15:guide id="9" pos="3242" userDrawn="1">
          <p15:clr>
            <a:srgbClr val="5ACBF0"/>
          </p15:clr>
        </p15:guide>
        <p15:guide id="10" pos="4330" userDrawn="1">
          <p15:clr>
            <a:srgbClr val="5ACBF0"/>
          </p15:clr>
        </p15:guide>
        <p15:guide id="11" pos="934" userDrawn="1">
          <p15:clr>
            <a:srgbClr val="5ACBF0"/>
          </p15:clr>
        </p15:guide>
        <p15:guide id="12" pos="2022" userDrawn="1">
          <p15:clr>
            <a:srgbClr val="5ACBF0"/>
          </p15:clr>
        </p15:guide>
        <p15:guide id="13" pos="3399" userDrawn="1">
          <p15:clr>
            <a:srgbClr val="5ACBF0"/>
          </p15:clr>
        </p15:guide>
        <p15:guide id="14" pos="4490" userDrawn="1">
          <p15:clr>
            <a:srgbClr val="5ACBF0"/>
          </p15:clr>
        </p15:guide>
        <p15:guide id="15" orient="horz" userDrawn="1">
          <p15:clr>
            <a:srgbClr val="5ACBF0"/>
          </p15:clr>
        </p15:guide>
        <p15:guide id="16" pos="1219" userDrawn="1">
          <p15:clr>
            <a:srgbClr val="5ACBF0"/>
          </p15:clr>
        </p15:guide>
        <p15:guide id="17" pos="1619" userDrawn="1">
          <p15:clr>
            <a:srgbClr val="5ACBF0"/>
          </p15:clr>
        </p15:guide>
        <p15:guide id="18" pos="2310" userDrawn="1">
          <p15:clr>
            <a:srgbClr val="5ACBF0"/>
          </p15:clr>
        </p15:guide>
        <p15:guide id="19" pos="3114" userDrawn="1">
          <p15:clr>
            <a:srgbClr val="5ACBF0"/>
          </p15:clr>
        </p15:guide>
        <p15:guide id="21" pos="4362" userDrawn="1">
          <p15:clr>
            <a:srgbClr val="5ACBF0"/>
          </p15:clr>
        </p15:guide>
        <p15:guide id="22" pos="1060" userDrawn="1">
          <p15:clr>
            <a:srgbClr val="5ACBF0"/>
          </p15:clr>
        </p15:guide>
        <p15:guide id="23" pos="1089" userDrawn="1">
          <p15:clr>
            <a:srgbClr val="5ACBF0"/>
          </p15:clr>
        </p15:guide>
        <p15:guide id="24" pos="2152" userDrawn="1">
          <p15:clr>
            <a:srgbClr val="5ACBF0"/>
          </p15:clr>
        </p15:guide>
        <p15:guide id="25" pos="2180" userDrawn="1">
          <p15:clr>
            <a:srgbClr val="5ACBF0"/>
          </p15:clr>
        </p15:guide>
        <p15:guide id="26" pos="4203" userDrawn="1">
          <p15:clr>
            <a:srgbClr val="5ACBF0"/>
          </p15:clr>
        </p15:guide>
        <p15:guide id="27" pos="2711" userDrawn="1">
          <p15:clr>
            <a:srgbClr val="5ACBF0"/>
          </p15:clr>
        </p15:guide>
        <p15:guide id="28" pos="3802" userDrawn="1">
          <p15:clr>
            <a:srgbClr val="5ACBF0"/>
          </p15:clr>
        </p15:guide>
        <p15:guide id="29" pos="532" userDrawn="1">
          <p15:clr>
            <a:srgbClr val="5ACBF0"/>
          </p15:clr>
        </p15:guide>
        <p15:guide id="30" pos="4890" userDrawn="1">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173EFB-8B4E-E0B0-3543-1BD9D2194470}"/>
              </a:ext>
            </a:extLst>
          </p:cNvPr>
          <p:cNvSpPr/>
          <p:nvPr/>
        </p:nvSpPr>
        <p:spPr bwMode="auto">
          <a:xfrm>
            <a:off x="0" y="7314407"/>
            <a:ext cx="5486400" cy="7314407"/>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321478"/>
            <a:ext cx="4958334" cy="249299"/>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917058" y="4876273"/>
            <a:ext cx="1041044" cy="4934787"/>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917058" y="10240176"/>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222679" y="4876273"/>
            <a:ext cx="1041044" cy="4934787"/>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222679" y="10240176"/>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3528299" y="4876273"/>
            <a:ext cx="1041044" cy="4934787"/>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3528299" y="10240176"/>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652882"/>
      </p:ext>
    </p:extLst>
  </p:cSld>
  <p:clrMapOvr>
    <a:masterClrMapping/>
  </p:clrMapOvr>
  <p:transition>
    <p:fade/>
  </p:transition>
  <p:extLst>
    <p:ext uri="{DCECCB84-F9BA-43D5-87BE-67443E8EF086}">
      <p15:sldGuideLst xmlns:p15="http://schemas.microsoft.com/office/powerpoint/2012/main">
        <p15:guide id="1" orient="horz" pos="1047" userDrawn="1">
          <p15:clr>
            <a:srgbClr val="5ACBF0"/>
          </p15:clr>
        </p15:guide>
        <p15:guide id="2" orient="horz" pos="4398" userDrawn="1">
          <p15:clr>
            <a:srgbClr val="5ACBF0"/>
          </p15:clr>
        </p15:guide>
        <p15:guide id="3" pos="2711" userDrawn="1">
          <p15:clr>
            <a:srgbClr val="5ACBF0"/>
          </p15:clr>
        </p15:guide>
        <p15:guide id="4" pos="906" userDrawn="1">
          <p15:clr>
            <a:srgbClr val="5ACBF0"/>
          </p15:clr>
        </p15:guide>
        <p15:guide id="5" pos="4000" userDrawn="1">
          <p15:clr>
            <a:srgbClr val="5ACBF0"/>
          </p15:clr>
        </p15:guide>
        <p15:guide id="6" pos="1935" userDrawn="1">
          <p15:clr>
            <a:srgbClr val="5ACBF0"/>
          </p15:clr>
        </p15:guide>
        <p15:guide id="7" pos="1420" userDrawn="1">
          <p15:clr>
            <a:srgbClr val="5ACBF0"/>
          </p15:clr>
        </p15:guide>
        <p15:guide id="8" pos="2195" userDrawn="1">
          <p15:clr>
            <a:srgbClr val="5ACBF0"/>
          </p15:clr>
        </p15:guide>
        <p15:guide id="9" pos="3226" userDrawn="1">
          <p15:clr>
            <a:srgbClr val="5ACBF0"/>
          </p15:clr>
        </p15:guide>
        <p15:guide id="11" pos="4516" userDrawn="1">
          <p15:clr>
            <a:srgbClr val="5ACBF0"/>
          </p15:clr>
        </p15:guide>
        <p15:guide id="12" orient="horz" pos="2093" userDrawn="1">
          <p15:clr>
            <a:srgbClr val="5ACBF0"/>
          </p15:clr>
        </p15:guide>
        <p15:guide id="13" pos="3486" userDrawn="1">
          <p15:clr>
            <a:srgbClr val="5ACBF0"/>
          </p15:clr>
        </p15:guide>
        <p15:guide id="14" orient="horz" pos="4209" userDrawn="1">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A7B648-D15B-F41C-DC69-AA94763BA4D2}"/>
              </a:ext>
            </a:extLst>
          </p:cNvPr>
          <p:cNvSpPr/>
          <p:nvPr/>
        </p:nvSpPr>
        <p:spPr bwMode="auto">
          <a:xfrm>
            <a:off x="0" y="7314407"/>
            <a:ext cx="5486400" cy="7314407"/>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308775"/>
            <a:ext cx="4958334" cy="249299"/>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62890" y="4876273"/>
            <a:ext cx="1041044" cy="4934787"/>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62890" y="10240176"/>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1569263" y="4876273"/>
            <a:ext cx="1041044" cy="4934787"/>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1569263" y="10240176"/>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2875635" y="4876273"/>
            <a:ext cx="1041044" cy="4934787"/>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2875635" y="10240176"/>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4182008" y="4876273"/>
            <a:ext cx="1041044" cy="4934787"/>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4182008" y="10240176"/>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542484343"/>
      </p:ext>
    </p:extLst>
  </p:cSld>
  <p:clrMapOvr>
    <a:masterClrMapping/>
  </p:clrMapOvr>
  <p:transition>
    <p:fade/>
  </p:transition>
  <p:extLst>
    <p:ext uri="{DCECCB84-F9BA-43D5-87BE-67443E8EF086}">
      <p15:sldGuideLst xmlns:p15="http://schemas.microsoft.com/office/powerpoint/2012/main">
        <p15:guide id="1" orient="horz" pos="1047" userDrawn="1">
          <p15:clr>
            <a:srgbClr val="5ACBF0"/>
          </p15:clr>
        </p15:guide>
        <p15:guide id="2" orient="horz" pos="4398" userDrawn="1">
          <p15:clr>
            <a:srgbClr val="5ACBF0"/>
          </p15:clr>
        </p15:guide>
        <p15:guide id="3" pos="2841" userDrawn="1">
          <p15:clr>
            <a:srgbClr val="5ACBF0"/>
          </p15:clr>
        </p15:guide>
        <p15:guide id="5" pos="4132" userDrawn="1">
          <p15:clr>
            <a:srgbClr val="5ACBF0"/>
          </p15:clr>
        </p15:guide>
        <p15:guide id="7" pos="2579" userDrawn="1">
          <p15:clr>
            <a:srgbClr val="5ACBF0"/>
          </p15:clr>
        </p15:guide>
        <p15:guide id="8" pos="1549" userDrawn="1">
          <p15:clr>
            <a:srgbClr val="5ACBF0"/>
          </p15:clr>
        </p15:guide>
        <p15:guide id="10" pos="2065" userDrawn="1">
          <p15:clr>
            <a:srgbClr val="5ACBF0"/>
          </p15:clr>
        </p15:guide>
        <p15:guide id="11" pos="3357" userDrawn="1">
          <p15:clr>
            <a:srgbClr val="5ACBF0"/>
          </p15:clr>
        </p15:guide>
        <p15:guide id="12" pos="4645" userDrawn="1">
          <p15:clr>
            <a:srgbClr val="5ACBF0"/>
          </p15:clr>
        </p15:guide>
        <p15:guide id="13" pos="774" userDrawn="1">
          <p15:clr>
            <a:srgbClr val="5ACBF0"/>
          </p15:clr>
        </p15:guide>
        <p15:guide id="14" orient="horz" pos="2093" userDrawn="1">
          <p15:clr>
            <a:srgbClr val="5ACBF0"/>
          </p15:clr>
        </p15:guide>
        <p15:guide id="15" pos="1289" userDrawn="1">
          <p15:clr>
            <a:srgbClr val="5ACBF0"/>
          </p15:clr>
        </p15:guide>
        <p15:guide id="18" pos="3870" userDrawn="1">
          <p15:clr>
            <a:srgbClr val="5ACBF0"/>
          </p15:clr>
        </p15:guide>
        <p15:guide id="19" orient="horz" pos="4215" userDrawn="1">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8728BD-D6D4-741A-5515-64BE5E680140}"/>
              </a:ext>
            </a:extLst>
          </p:cNvPr>
          <p:cNvSpPr/>
          <p:nvPr/>
        </p:nvSpPr>
        <p:spPr bwMode="auto">
          <a:xfrm>
            <a:off x="0" y="6718422"/>
            <a:ext cx="5486400" cy="7910397"/>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308775"/>
            <a:ext cx="4958334" cy="249299"/>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62891" y="4876271"/>
            <a:ext cx="781812" cy="3705965"/>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62891" y="9034650"/>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1307478" y="4876271"/>
            <a:ext cx="781812" cy="3705965"/>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1307478" y="9034650"/>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2352295" y="4876271"/>
            <a:ext cx="781812" cy="3705965"/>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2352295" y="9034652"/>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3396653" y="4876271"/>
            <a:ext cx="781812" cy="3705965"/>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3396653" y="9034650"/>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4441241" y="4876271"/>
            <a:ext cx="781812" cy="3705965"/>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4441241" y="9034650"/>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951279520"/>
      </p:ext>
    </p:extLst>
  </p:cSld>
  <p:clrMapOvr>
    <a:masterClrMapping/>
  </p:clrMapOvr>
  <p:transition>
    <p:fade/>
  </p:transition>
  <p:extLst>
    <p:ext uri="{DCECCB84-F9BA-43D5-87BE-67443E8EF086}">
      <p15:sldGuideLst xmlns:p15="http://schemas.microsoft.com/office/powerpoint/2012/main">
        <p15:guide id="1" orient="horz" pos="1047" userDrawn="1">
          <p15:clr>
            <a:srgbClr val="5ACBF0"/>
          </p15:clr>
        </p15:guide>
        <p15:guide id="2" orient="horz" pos="3875" userDrawn="1">
          <p15:clr>
            <a:srgbClr val="5ACBF0"/>
          </p15:clr>
        </p15:guide>
        <p15:guide id="3" pos="4388" userDrawn="1">
          <p15:clr>
            <a:srgbClr val="5ACBF0"/>
          </p15:clr>
        </p15:guide>
        <p15:guide id="5" pos="4129" userDrawn="1">
          <p15:clr>
            <a:srgbClr val="5ACBF0"/>
          </p15:clr>
        </p15:guide>
        <p15:guide id="7" pos="3100" userDrawn="1">
          <p15:clr>
            <a:srgbClr val="5ACBF0"/>
          </p15:clr>
        </p15:guide>
        <p15:guide id="8" pos="2324" userDrawn="1">
          <p15:clr>
            <a:srgbClr val="5ACBF0"/>
          </p15:clr>
        </p15:guide>
        <p15:guide id="10" pos="2065" userDrawn="1">
          <p15:clr>
            <a:srgbClr val="5ACBF0"/>
          </p15:clr>
        </p15:guide>
        <p15:guide id="11" pos="3356" userDrawn="1">
          <p15:clr>
            <a:srgbClr val="5ACBF0"/>
          </p15:clr>
        </p15:guide>
        <p15:guide id="13" pos="1033" userDrawn="1">
          <p15:clr>
            <a:srgbClr val="5ACBF0"/>
          </p15:clr>
        </p15:guide>
        <p15:guide id="14" orient="horz" pos="2093" userDrawn="1">
          <p15:clr>
            <a:srgbClr val="5ACBF0"/>
          </p15:clr>
        </p15:guide>
        <p15:guide id="15" pos="1292" userDrawn="1">
          <p15:clr>
            <a:srgbClr val="5ACBF0"/>
          </p15:clr>
        </p15:guide>
        <p15:guide id="16" orient="horz" pos="3684" userDrawn="1">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263348" y="4927071"/>
            <a:ext cx="1431912" cy="249299"/>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1960245" y="4927071"/>
            <a:ext cx="3263980" cy="193899"/>
          </a:xfrm>
        </p:spPr>
        <p:txBody>
          <a:bodyPr anchor="t"/>
          <a:lstStyle>
            <a:lvl1pPr marL="104302" indent="-104302">
              <a:spcAft>
                <a:spcPts val="27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263347" y="4307373"/>
            <a:ext cx="1431950"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1959540" y="4307373"/>
            <a:ext cx="3264689"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4332086"/>
      </p:ext>
    </p:extLst>
  </p:cSld>
  <p:clrMapOvr>
    <a:masterClrMapping/>
  </p:clrMapOvr>
  <p:transition>
    <p:fade/>
  </p:transition>
  <p:extLst>
    <p:ext uri="{DCECCB84-F9BA-43D5-87BE-67443E8EF086}">
      <p15:sldGuideLst xmlns:p15="http://schemas.microsoft.com/office/powerpoint/2012/main">
        <p15:guide id="13" pos="1937" userDrawn="1">
          <p15:clr>
            <a:srgbClr val="5ACBF0"/>
          </p15:clr>
        </p15:guide>
        <p15:guide id="29" orient="horz" pos="1850" userDrawn="1">
          <p15:clr>
            <a:srgbClr val="5ACBF0"/>
          </p15:clr>
        </p15:guide>
        <p15:guide id="30" pos="1677" userDrawn="1">
          <p15:clr>
            <a:srgbClr val="5ACBF0"/>
          </p15:clr>
        </p15:guide>
        <p15:guide id="32" orient="horz" pos="2117" userDrawn="1">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264719" y="7186374"/>
            <a:ext cx="1431912" cy="249299"/>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2223853" y="7214074"/>
            <a:ext cx="3000375" cy="193899"/>
          </a:xfrm>
        </p:spPr>
        <p:txBody>
          <a:bodyPr anchor="ctr"/>
          <a:lstStyle>
            <a:lvl1pPr marL="104302" indent="-104302">
              <a:spcAft>
                <a:spcPts val="27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1960245" y="5499354"/>
            <a:ext cx="0" cy="3630111"/>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135092895"/>
      </p:ext>
    </p:extLst>
  </p:cSld>
  <p:clrMapOvr>
    <a:masterClrMapping/>
  </p:clrMapOvr>
  <p:transition>
    <p:fade/>
  </p:transition>
  <p:extLst>
    <p:ext uri="{DCECCB84-F9BA-43D5-87BE-67443E8EF086}">
      <p15:sldGuideLst xmlns:p15="http://schemas.microsoft.com/office/powerpoint/2012/main">
        <p15:guide id="13" pos="1937" userDrawn="1">
          <p15:clr>
            <a:srgbClr val="5ACBF0"/>
          </p15:clr>
        </p15:guide>
        <p15:guide id="29" orient="horz" pos="3141" userDrawn="1">
          <p15:clr>
            <a:srgbClr val="5ACBF0"/>
          </p15:clr>
        </p15:guide>
        <p15:guide id="30" pos="1677" userDrawn="1">
          <p15:clr>
            <a:srgbClr val="5ACBF0"/>
          </p15:clr>
        </p15:guide>
        <p15:guide id="31" pos="2197" userDrawn="1">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3064603"/>
            <a:ext cx="5486400" cy="1156421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3" y="3064609"/>
            <a:ext cx="1704761" cy="276871"/>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8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264718" y="4478049"/>
            <a:ext cx="4958334" cy="166199"/>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53" indent="0">
              <a:buNone/>
              <a:tabLst>
                <a:tab pos="155023" algn="l"/>
              </a:tabLst>
              <a:defRPr sz="1080">
                <a:solidFill>
                  <a:schemeClr val="tx1"/>
                </a:solidFill>
                <a:latin typeface="Consolas" panose="020B0609020204030204" pitchFamily="49" charset="0"/>
                <a:cs typeface="Consolas" panose="020B0609020204030204" pitchFamily="49" charset="0"/>
              </a:defRPr>
            </a:lvl2pPr>
            <a:lvl3pPr marL="263080" indent="0">
              <a:buNone/>
              <a:tabLst>
                <a:tab pos="256468" algn="l"/>
              </a:tabLst>
              <a:defRPr sz="1080">
                <a:solidFill>
                  <a:schemeClr val="tx1"/>
                </a:solidFill>
                <a:latin typeface="Consolas" panose="020B0609020204030204" pitchFamily="49" charset="0"/>
                <a:cs typeface="Consolas" panose="020B0609020204030204" pitchFamily="49" charset="0"/>
              </a:defRPr>
            </a:lvl3pPr>
            <a:lvl4pPr marL="366563" indent="0">
              <a:buNone/>
              <a:tabLst>
                <a:tab pos="360054" algn="l"/>
              </a:tabLst>
              <a:defRPr sz="1080">
                <a:solidFill>
                  <a:schemeClr val="tx1"/>
                </a:solidFill>
                <a:latin typeface="Consolas" panose="020B0609020204030204" pitchFamily="49" charset="0"/>
                <a:cs typeface="Consolas" panose="020B0609020204030204" pitchFamily="49" charset="0"/>
              </a:defRPr>
            </a:lvl4pPr>
            <a:lvl5pPr marL="472961" indent="0">
              <a:buNone/>
              <a:tabLst>
                <a:tab pos="462926" algn="l"/>
              </a:tabLst>
              <a:defRPr sz="108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41186387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923" userDrawn="1">
          <p15:clr>
            <a:srgbClr val="5ACBF0"/>
          </p15:clr>
        </p15:guide>
        <p15:guide id="2" orient="horz" pos="1317" userDrawn="1">
          <p15:clr>
            <a:srgbClr val="5ACBF0"/>
          </p15:clr>
        </p15:guide>
        <p15:guide id="3" orient="horz" pos="418" userDrawn="1">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263876" y="2625173"/>
            <a:ext cx="4958334" cy="166199"/>
          </a:xfrm>
        </p:spPr>
        <p:txBody>
          <a:bodyPr wrap="square">
            <a:spAutoFit/>
          </a:bodyPr>
          <a:lstStyle>
            <a:lvl1pPr marL="0" indent="0">
              <a:spcBef>
                <a:spcPts val="270"/>
              </a:spcBef>
              <a:spcAft>
                <a:spcPts val="0"/>
              </a:spcAft>
              <a:buNone/>
              <a:defRPr sz="1080">
                <a:solidFill>
                  <a:schemeClr val="tx1"/>
                </a:solidFill>
                <a:latin typeface="+mn-lt"/>
                <a:cs typeface="Segoe UI" panose="020B0502040204020203" pitchFamily="34" charset="0"/>
              </a:defRPr>
            </a:lvl1pPr>
            <a:lvl2pPr marL="102842" indent="0">
              <a:buNone/>
              <a:defRPr sz="1080">
                <a:solidFill>
                  <a:srgbClr val="2F2F2F"/>
                </a:solidFill>
                <a:latin typeface="Segoe UI" panose="020B0502040204020203" pitchFamily="34" charset="0"/>
                <a:cs typeface="Segoe UI" panose="020B0502040204020203" pitchFamily="34" charset="0"/>
              </a:defRPr>
            </a:lvl2pPr>
            <a:lvl3pPr marL="205684" indent="0">
              <a:buNone/>
              <a:defRPr/>
            </a:lvl3pPr>
            <a:lvl4pPr marL="308525" indent="0">
              <a:buNone/>
              <a:defRPr/>
            </a:lvl4pPr>
            <a:lvl5pPr marL="411367"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6030576"/>
            <a:ext cx="5486400" cy="859824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3" y="6030580"/>
            <a:ext cx="1704761" cy="276871"/>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8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3876" y="7447134"/>
            <a:ext cx="4958334" cy="166199"/>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06" indent="0">
              <a:buNone/>
              <a:defRPr sz="107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3001" indent="0">
              <a:buNone/>
              <a:defRPr sz="8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52"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19"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42668148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18" userDrawn="1">
          <p15:clr>
            <a:srgbClr val="5ACBF0"/>
          </p15:clr>
        </p15:guide>
        <p15:guide id="4" orient="horz" pos="2582" userDrawn="1">
          <p15:clr>
            <a:srgbClr val="5ACBF0"/>
          </p15:clr>
        </p15:guide>
        <p15:guide id="5" orient="horz" pos="3195" userDrawn="1">
          <p15:clr>
            <a:srgbClr val="5ACBF0"/>
          </p15:clr>
        </p15:guide>
        <p15:guide id="6" orient="horz" pos="1125" userDrawn="1">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Walkin">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MS logo white - EMF">
            <a:extLst>
              <a:ext uri="{FF2B5EF4-FFF2-40B4-BE49-F238E27FC236}">
                <a16:creationId xmlns:a16="http://schemas.microsoft.com/office/drawing/2014/main" id="{D097E9EF-B216-4E85-A979-78D3C6F371D2}"/>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bwMode="white">
          <a:xfrm>
            <a:off x="258604" y="1152768"/>
            <a:ext cx="813816" cy="826374"/>
          </a:xfrm>
          <a:prstGeom prst="rect">
            <a:avLst/>
          </a:prstGeom>
        </p:spPr>
      </p:pic>
    </p:spTree>
    <p:extLst>
      <p:ext uri="{BB962C8B-B14F-4D97-AF65-F5344CB8AC3E}">
        <p14:creationId xmlns:p14="http://schemas.microsoft.com/office/powerpoint/2010/main" val="2120043808"/>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6"/>
            <a:ext cx="5486400" cy="859824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264718" y="9011464"/>
            <a:ext cx="4958334" cy="221599"/>
          </a:xfrm>
        </p:spPr>
        <p:txBody>
          <a:bodyPr/>
          <a:lstStyle>
            <a:lvl1pPr>
              <a:defRPr sz="144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3" y="6"/>
            <a:ext cx="1704761" cy="276871"/>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8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3876" y="1408938"/>
            <a:ext cx="4958334" cy="166199"/>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06" indent="0">
              <a:buNone/>
              <a:defRPr sz="107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3001" indent="0">
              <a:buNone/>
              <a:defRPr sz="8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52"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19"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266019" y="10658060"/>
            <a:ext cx="4958334" cy="166199"/>
          </a:xfrm>
        </p:spPr>
        <p:txBody>
          <a:bodyPr wrap="square">
            <a:spAutoFit/>
          </a:bodyPr>
          <a:lstStyle>
            <a:lvl1pPr marL="0" indent="0">
              <a:spcBef>
                <a:spcPts val="270"/>
              </a:spcBef>
              <a:spcAft>
                <a:spcPts val="0"/>
              </a:spcAft>
              <a:buNone/>
              <a:defRPr sz="1080">
                <a:solidFill>
                  <a:schemeClr val="tx1"/>
                </a:solidFill>
                <a:latin typeface="+mn-lt"/>
                <a:cs typeface="Segoe UI" panose="020B0502040204020203" pitchFamily="34" charset="0"/>
              </a:defRPr>
            </a:lvl1pPr>
            <a:lvl2pPr marL="102842" indent="0">
              <a:buNone/>
              <a:defRPr sz="1080">
                <a:solidFill>
                  <a:srgbClr val="2F2F2F"/>
                </a:solidFill>
                <a:latin typeface="Segoe UI" panose="020B0502040204020203" pitchFamily="34" charset="0"/>
                <a:cs typeface="Segoe UI" panose="020B0502040204020203" pitchFamily="34" charset="0"/>
              </a:defRPr>
            </a:lvl2pPr>
            <a:lvl3pPr marL="205684" indent="0">
              <a:buNone/>
              <a:defRPr/>
            </a:lvl3pPr>
            <a:lvl4pPr marL="308525" indent="0">
              <a:buNone/>
              <a:defRPr/>
            </a:lvl4pPr>
            <a:lvl5pPr marL="411367" indent="0">
              <a:buNone/>
              <a:defRPr/>
            </a:lvl5pPr>
          </a:lstStyle>
          <a:p>
            <a:pPr lvl="0"/>
            <a:r>
              <a:rPr lang="en-US"/>
              <a:t>Click to edit text</a:t>
            </a:r>
          </a:p>
        </p:txBody>
      </p:sp>
    </p:spTree>
    <p:extLst>
      <p:ext uri="{BB962C8B-B14F-4D97-AF65-F5344CB8AC3E}">
        <p14:creationId xmlns:p14="http://schemas.microsoft.com/office/powerpoint/2010/main" val="427690308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18" userDrawn="1">
          <p15:clr>
            <a:srgbClr val="5ACBF0"/>
          </p15:clr>
        </p15:guide>
        <p15:guide id="4" orient="horz" pos="3871" userDrawn="1">
          <p15:clr>
            <a:srgbClr val="5ACBF0"/>
          </p15:clr>
        </p15:guide>
        <p15:guide id="5" orient="horz" pos="4576" userDrawn="1">
          <p15:clr>
            <a:srgbClr val="5ACBF0"/>
          </p15:clr>
        </p15:guide>
        <p15:guide id="6" orient="horz" pos="609" userDrawn="1">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264721" y="975260"/>
            <a:ext cx="1818399" cy="221599"/>
          </a:xfrm>
        </p:spPr>
        <p:txBody>
          <a:bodyPr/>
          <a:lstStyle>
            <a:lvl1pPr>
              <a:defRPr sz="144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265036" y="2854392"/>
            <a:ext cx="1818083" cy="166199"/>
          </a:xfrm>
        </p:spPr>
        <p:txBody>
          <a:bodyPr wrap="square">
            <a:spAutoFit/>
          </a:bodyPr>
          <a:lstStyle>
            <a:lvl1pPr marL="0" indent="0">
              <a:lnSpc>
                <a:spcPct val="100000"/>
              </a:lnSpc>
              <a:spcBef>
                <a:spcPts val="270"/>
              </a:spcBef>
              <a:spcAft>
                <a:spcPts val="0"/>
              </a:spcAft>
              <a:buNone/>
              <a:defRPr sz="108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27"/>
              </a:spcBef>
              <a:spcAft>
                <a:spcPts val="27"/>
              </a:spcAft>
              <a:buNone/>
              <a:defRPr sz="1080" b="0" i="0">
                <a:solidFill>
                  <a:srgbClr val="2F2F2F"/>
                </a:solidFill>
                <a:latin typeface="Segoe UI" panose="020B0502040204020203" pitchFamily="34" charset="0"/>
                <a:cs typeface="Segoe UI" panose="020B0502040204020203" pitchFamily="34" charset="0"/>
              </a:defRPr>
            </a:lvl2pPr>
            <a:lvl3pPr marL="205684" indent="0">
              <a:buNone/>
              <a:defRPr/>
            </a:lvl3pPr>
            <a:lvl4pPr marL="308525" indent="0">
              <a:buNone/>
              <a:defRPr/>
            </a:lvl4pPr>
            <a:lvl5pPr marL="411367"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342701" y="0"/>
            <a:ext cx="3143707" cy="1462881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2345298" y="4"/>
            <a:ext cx="1704761" cy="323037"/>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8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10327" y="1512774"/>
            <a:ext cx="2610882" cy="166199"/>
          </a:xfrm>
        </p:spPr>
        <p:txBody>
          <a:bodyPr/>
          <a:lstStyle>
            <a:lvl1pPr marL="0" indent="0">
              <a:buNone/>
              <a:tabLst/>
              <a:defRPr sz="1080">
                <a:solidFill>
                  <a:srgbClr val="2F2F2F"/>
                </a:solidFill>
                <a:latin typeface="Consolas" panose="020B0609020204030204" pitchFamily="49" charset="0"/>
                <a:cs typeface="Consolas" panose="020B0609020204030204" pitchFamily="49" charset="0"/>
              </a:defRPr>
            </a:lvl1pPr>
            <a:lvl2pPr marL="155906" indent="0">
              <a:buNone/>
              <a:defRPr sz="107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3001" indent="0">
              <a:buNone/>
              <a:defRPr sz="8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52"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19"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97351278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18" userDrawn="1">
          <p15:clr>
            <a:srgbClr val="5ACBF0"/>
          </p15:clr>
        </p15:guide>
        <p15:guide id="2" orient="horz" pos="646" userDrawn="1">
          <p15:clr>
            <a:srgbClr val="5ACBF0"/>
          </p15:clr>
        </p15:guide>
        <p15:guide id="4" orient="horz" pos="1226" userDrawn="1">
          <p15:clr>
            <a:srgbClr val="5ACBF0"/>
          </p15:clr>
        </p15:guide>
        <p15:guide id="7" pos="2317" userDrawn="1">
          <p15:clr>
            <a:srgbClr val="5ACBF0"/>
          </p15:clr>
        </p15:guide>
        <p15:guide id="8" pos="2579" userDrawn="1">
          <p15:clr>
            <a:srgbClr val="5ACBF0"/>
          </p15:clr>
        </p15:guide>
        <p15:guide id="9" pos="2058" userDrawn="1">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4" y="0"/>
            <a:ext cx="3143707" cy="1462881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3409009" y="975260"/>
            <a:ext cx="1814055" cy="221599"/>
          </a:xfrm>
        </p:spPr>
        <p:txBody>
          <a:bodyPr/>
          <a:lstStyle>
            <a:lvl1pPr>
              <a:defRPr sz="144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4"/>
            <a:ext cx="1704761" cy="323037"/>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8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2893" y="1505999"/>
            <a:ext cx="2618899" cy="166199"/>
          </a:xfrm>
        </p:spPr>
        <p:txBody>
          <a:bodyPr/>
          <a:lstStyle>
            <a:lvl1pPr marL="0" indent="0">
              <a:buNone/>
              <a:defRPr sz="1080">
                <a:solidFill>
                  <a:srgbClr val="2F2F2F"/>
                </a:solidFill>
                <a:latin typeface="Consolas" panose="020B0609020204030204" pitchFamily="49" charset="0"/>
                <a:cs typeface="Consolas" panose="020B0609020204030204" pitchFamily="49" charset="0"/>
              </a:defRPr>
            </a:lvl1pPr>
            <a:lvl2pPr marL="155906" indent="0">
              <a:buNone/>
              <a:defRPr sz="107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3001" indent="0">
              <a:buNone/>
              <a:defRPr sz="8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52"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19"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3409002" y="2851269"/>
            <a:ext cx="1815227" cy="166199"/>
          </a:xfrm>
        </p:spPr>
        <p:txBody>
          <a:bodyPr wrap="square">
            <a:spAutoFit/>
          </a:bodyPr>
          <a:lstStyle>
            <a:lvl1pPr marL="0" indent="0">
              <a:lnSpc>
                <a:spcPct val="100000"/>
              </a:lnSpc>
              <a:spcBef>
                <a:spcPts val="270"/>
              </a:spcBef>
              <a:spcAft>
                <a:spcPts val="0"/>
              </a:spcAft>
              <a:buNone/>
              <a:defRPr sz="108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27"/>
              </a:spcBef>
              <a:spcAft>
                <a:spcPts val="27"/>
              </a:spcAft>
              <a:buNone/>
              <a:defRPr sz="1080" b="0" i="0">
                <a:solidFill>
                  <a:srgbClr val="2F2F2F"/>
                </a:solidFill>
                <a:latin typeface="Segoe UI" panose="020B0502040204020203" pitchFamily="34" charset="0"/>
                <a:cs typeface="Segoe UI" panose="020B0502040204020203" pitchFamily="34" charset="0"/>
              </a:defRPr>
            </a:lvl2pPr>
            <a:lvl3pPr marL="205684" indent="0">
              <a:buNone/>
              <a:defRPr/>
            </a:lvl3pPr>
            <a:lvl4pPr marL="308525" indent="0">
              <a:buNone/>
              <a:defRPr/>
            </a:lvl4pPr>
            <a:lvl5pPr marL="411367" indent="0">
              <a:buNone/>
              <a:defRPr/>
            </a:lvl5pPr>
          </a:lstStyle>
          <a:p>
            <a:pPr lvl="0"/>
            <a:r>
              <a:rPr lang="en-US"/>
              <a:t>Click to edit text</a:t>
            </a:r>
          </a:p>
        </p:txBody>
      </p:sp>
    </p:spTree>
    <p:extLst>
      <p:ext uri="{BB962C8B-B14F-4D97-AF65-F5344CB8AC3E}">
        <p14:creationId xmlns:p14="http://schemas.microsoft.com/office/powerpoint/2010/main" val="75320390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18" userDrawn="1">
          <p15:clr>
            <a:srgbClr val="5ACBF0"/>
          </p15:clr>
        </p15:guide>
        <p15:guide id="2" orient="horz" pos="635" userDrawn="1">
          <p15:clr>
            <a:srgbClr val="5ACBF0"/>
          </p15:clr>
        </p15:guide>
        <p15:guide id="4" orient="horz" pos="1220" userDrawn="1">
          <p15:clr>
            <a:srgbClr val="5ACBF0"/>
          </p15:clr>
        </p15:guide>
        <p15:guide id="6" pos="3107" userDrawn="1">
          <p15:clr>
            <a:srgbClr val="5ACBF0"/>
          </p15:clr>
        </p15:guide>
        <p15:guide id="7" pos="2848" userDrawn="1">
          <p15:clr>
            <a:srgbClr val="5ACBF0"/>
          </p15:clr>
        </p15:guide>
        <p15:guide id="8" pos="3368" userDrawn="1">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Horizontal photo on blue">
    <p:bg>
      <p:bgPr>
        <a:solidFill>
          <a:srgbClr val="8DC8E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264718" y="12656940"/>
            <a:ext cx="4958334" cy="249299"/>
          </a:xfrm>
        </p:spPr>
        <p:txBody>
          <a:bodyPr anchor="ctr"/>
          <a:lstStyle>
            <a:lvl1pPr algn="l">
              <a:defRPr>
                <a:solidFill>
                  <a:srgbClr val="73262F"/>
                </a:solidFill>
                <a:latin typeface="+mn-lt"/>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132160" y="3"/>
            <a:ext cx="5354240" cy="11386755"/>
          </a:xfrm>
          <a:blipFill>
            <a:blip r:embed="rId2" cstate="email">
              <a:extLst>
                <a:ext uri="{28A0092B-C50C-407E-A947-70E740481C1C}">
                  <a14:useLocalDpi xmlns:a14="http://schemas.microsoft.com/office/drawing/2010/main"/>
                </a:ext>
              </a:extLst>
            </a:blip>
            <a:stretch>
              <a:fillRect/>
            </a:stretch>
          </a:blipFill>
        </p:spPr>
        <p:txBody>
          <a:bodyPr vert="horz" wrap="square" lIns="0" tIns="1280160" rIns="0" bIns="0" rtlCol="0" anchor="t" anchorCtr="0">
            <a:noAutofit/>
          </a:bodyPr>
          <a:lstStyle>
            <a:lvl1pPr marL="0" indent="0" algn="ctr">
              <a:buNone/>
              <a:defRPr lang="en-US" sz="630" b="1" dirty="0">
                <a:solidFill>
                  <a:srgbClr val="091F2C"/>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5560074" y="-435032"/>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576471353"/>
      </p:ext>
    </p:extLst>
  </p:cSld>
  <p:clrMapOvr>
    <a:masterClrMapping/>
  </p:clrMapOvr>
  <p:transition>
    <p:fade/>
  </p:transition>
  <p:extLst>
    <p:ext uri="{DCECCB84-F9BA-43D5-87BE-67443E8EF086}">
      <p15:sldGuideLst xmlns:p15="http://schemas.microsoft.com/office/powerpoint/2012/main">
        <p15:guide id="5" orient="horz" pos="4190" userDrawn="1">
          <p15:clr>
            <a:srgbClr val="5ACBF0"/>
          </p15:clr>
        </p15:guide>
        <p15:guide id="6" orient="horz" pos="5237" userDrawn="1">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Photo right over illustration">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1C12-C89C-8924-52B9-6F10761C12AF}"/>
              </a:ext>
            </a:extLst>
          </p:cNvPr>
          <p:cNvSpPr>
            <a:spLocks noGrp="1"/>
          </p:cNvSpPr>
          <p:nvPr>
            <p:ph type="title"/>
          </p:nvPr>
        </p:nvSpPr>
        <p:spPr>
          <a:xfrm>
            <a:off x="264722" y="975257"/>
            <a:ext cx="2478481" cy="498598"/>
          </a:xfrm>
        </p:spPr>
        <p:txBody>
          <a:bodyPr/>
          <a:lstStyle/>
          <a:p>
            <a:r>
              <a:rPr lang="en-US"/>
              <a:t>Click to edit Master title style</a:t>
            </a:r>
          </a:p>
        </p:txBody>
      </p:sp>
      <p:pic>
        <p:nvPicPr>
          <p:cNvPr id="7" name="Picture 6" descr="A close-up of several colorful squares&#10;&#10;Description automatically generated">
            <a:extLst>
              <a:ext uri="{FF2B5EF4-FFF2-40B4-BE49-F238E27FC236}">
                <a16:creationId xmlns:a16="http://schemas.microsoft.com/office/drawing/2014/main" id="{EC8BC6D8-8036-917C-FDE6-732A95EDD5B0}"/>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3166110" y="2790313"/>
            <a:ext cx="2320290" cy="11838502"/>
          </a:xfrm>
          <a:prstGeom prst="rect">
            <a:avLst/>
          </a:prstGeom>
          <a:blipFill>
            <a:blip r:embed="rId3"/>
            <a:stretch>
              <a:fillRect/>
            </a:stretch>
          </a:blipFill>
        </p:spPr>
      </p:pic>
      <p:sp>
        <p:nvSpPr>
          <p:cNvPr id="3" name="Picture Placeholder" descr="This photo is a 'placeholder' only. Drag or drop your photo here, or click and tap the center to insert a photo.">
            <a:extLst>
              <a:ext uri="{FF2B5EF4-FFF2-40B4-BE49-F238E27FC236}">
                <a16:creationId xmlns:a16="http://schemas.microsoft.com/office/drawing/2014/main" id="{BAAD0522-B403-AD21-8AD7-65DD18FE5180}"/>
              </a:ext>
            </a:extLst>
          </p:cNvPr>
          <p:cNvSpPr>
            <a:spLocks noGrp="1"/>
          </p:cNvSpPr>
          <p:nvPr>
            <p:ph type="pic" sz="quarter" idx="11" hasCustomPrompt="1"/>
          </p:nvPr>
        </p:nvSpPr>
        <p:spPr bwMode="ltGray">
          <a:xfrm>
            <a:off x="3167757" y="1249549"/>
            <a:ext cx="2053927" cy="12122953"/>
          </a:xfrm>
          <a:blipFill dpi="0" rotWithShape="1">
            <a:blip r:embed="rId4" cstate="email">
              <a:extLst>
                <a:ext uri="{28A0092B-C50C-407E-A947-70E740481C1C}">
                  <a14:useLocalDpi xmlns:a14="http://schemas.microsoft.com/office/drawing/2010/main"/>
                </a:ext>
              </a:extLst>
            </a:blip>
            <a:srcRect/>
            <a:stretch>
              <a:fillRect/>
            </a:stretch>
          </a:blipFill>
        </p:spPr>
        <p:txBody>
          <a:bodyPr lIns="0" tIns="320040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55843471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Photo left bottom ble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1C12-C89C-8924-52B9-6F10761C12AF}"/>
              </a:ext>
            </a:extLst>
          </p:cNvPr>
          <p:cNvSpPr>
            <a:spLocks noGrp="1"/>
          </p:cNvSpPr>
          <p:nvPr>
            <p:ph type="title"/>
          </p:nvPr>
        </p:nvSpPr>
        <p:spPr>
          <a:xfrm>
            <a:off x="2743203" y="975257"/>
            <a:ext cx="2478481" cy="498598"/>
          </a:xfrm>
        </p:spPr>
        <p:txBody>
          <a:body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BAAD0522-B403-AD21-8AD7-65DD18FE5180}"/>
              </a:ext>
            </a:extLst>
          </p:cNvPr>
          <p:cNvSpPr>
            <a:spLocks noGrp="1"/>
          </p:cNvSpPr>
          <p:nvPr>
            <p:ph type="pic" sz="quarter" idx="11" hasCustomPrompt="1"/>
          </p:nvPr>
        </p:nvSpPr>
        <p:spPr bwMode="ltGray">
          <a:xfrm>
            <a:off x="132162" y="623083"/>
            <a:ext cx="2372917" cy="14005734"/>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3657600" rIns="0" anchor="t" anchorCtr="0">
            <a:noAutofit/>
          </a:bodyPr>
          <a:lstStyle>
            <a:lvl1pPr marL="0" indent="0" algn="ctr">
              <a:lnSpc>
                <a:spcPct val="100000"/>
              </a:lnSpc>
              <a:buNone/>
              <a:defRPr sz="630" b="1">
                <a:solidFill>
                  <a:srgbClr val="091F2C"/>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89094863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D4EC8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7234553"/>
            <a:ext cx="4114800" cy="2991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091F2C"/>
                </a:solidFill>
                <a:effectLst/>
                <a:latin typeface="+mn-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263347" y="8484029"/>
            <a:ext cx="4114800" cy="110800"/>
          </a:xfrm>
          <a:noFill/>
        </p:spPr>
        <p:txBody>
          <a:bodyPr lIns="0" tIns="0" rIns="0" bIns="0">
            <a:spAutoFit/>
          </a:bodyPr>
          <a:lstStyle>
            <a:lvl1pPr marL="0" indent="0">
              <a:spcBef>
                <a:spcPts val="0"/>
              </a:spcBef>
              <a:spcAft>
                <a:spcPts val="0"/>
              </a:spcAft>
              <a:buFont typeface="Arial" panose="020B0604020202020204" pitchFamily="34" charset="0"/>
              <a:buNone/>
              <a:defRPr sz="720" spc="0" baseline="0">
                <a:solidFill>
                  <a:srgbClr val="000000"/>
                </a:solidFill>
                <a:latin typeface="+mn-lt"/>
              </a:defRPr>
            </a:lvl1pPr>
          </a:lstStyle>
          <a:p>
            <a:pPr lvl="0"/>
            <a:r>
              <a:rPr lang="en-US"/>
              <a:t>Speaker name</a:t>
            </a:r>
          </a:p>
        </p:txBody>
      </p:sp>
    </p:spTree>
    <p:extLst>
      <p:ext uri="{BB962C8B-B14F-4D97-AF65-F5344CB8AC3E}">
        <p14:creationId xmlns:p14="http://schemas.microsoft.com/office/powerpoint/2010/main" val="397255144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41" userDrawn="1">
          <p15:clr>
            <a:srgbClr val="FBAE40"/>
          </p15:clr>
        </p15:guide>
        <p15:guide id="2" pos="4331" userDrawn="1">
          <p15:clr>
            <a:srgbClr val="5ACBF0"/>
          </p15:clr>
        </p15:guide>
        <p15:guide id="3" orient="horz" pos="2778" userDrawn="1">
          <p15:clr>
            <a:srgbClr val="5ACBF0"/>
          </p15:clr>
        </p15:guide>
        <p15:guide id="4" orient="horz" pos="3643" userDrawn="1">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Demo slide 2">
    <p:bg>
      <p:bgPr>
        <a:solidFill>
          <a:srgbClr val="FFF8F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7234553"/>
            <a:ext cx="4114800" cy="2991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091F2C"/>
                </a:solidFill>
                <a:effectLst/>
                <a:latin typeface="+mn-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263347" y="8484029"/>
            <a:ext cx="4114800" cy="110800"/>
          </a:xfrm>
          <a:noFill/>
        </p:spPr>
        <p:txBody>
          <a:bodyPr lIns="0" tIns="0" rIns="0" bIns="0">
            <a:spAutoFit/>
          </a:bodyPr>
          <a:lstStyle>
            <a:lvl1pPr marL="0" indent="0">
              <a:spcBef>
                <a:spcPts val="0"/>
              </a:spcBef>
              <a:spcAft>
                <a:spcPts val="0"/>
              </a:spcAft>
              <a:buFont typeface="Arial" panose="020B0604020202020204" pitchFamily="34" charset="0"/>
              <a:buNone/>
              <a:defRPr sz="72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319602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41" userDrawn="1">
          <p15:clr>
            <a:srgbClr val="FBAE40"/>
          </p15:clr>
        </p15:guide>
        <p15:guide id="2" pos="4331" userDrawn="1">
          <p15:clr>
            <a:srgbClr val="5ACBF0"/>
          </p15:clr>
        </p15:guide>
        <p15:guide id="3" orient="horz" pos="2778" userDrawn="1">
          <p15:clr>
            <a:srgbClr val="5ACBF0"/>
          </p15:clr>
        </p15:guide>
        <p15:guide id="4" orient="horz" pos="3643" userDrawn="1">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FFE39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263347" y="7240066"/>
            <a:ext cx="4114800" cy="2991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73262F"/>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20458611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246" userDrawn="1">
          <p15:clr>
            <a:srgbClr val="FBAE40"/>
          </p15:clr>
        </p15:guide>
        <p15:guide id="2" pos="4325" userDrawn="1">
          <p15:clr>
            <a:srgbClr val="5ACBF0"/>
          </p15:clr>
        </p15:guide>
        <p15:guide id="3" orient="horz" pos="2779" userDrawn="1">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Section Title 2">
    <p:bg>
      <p:bgPr>
        <a:solidFill>
          <a:srgbClr val="225B6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263347" y="7240066"/>
            <a:ext cx="4114800" cy="2991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FFE399"/>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15954812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246" userDrawn="1">
          <p15:clr>
            <a:srgbClr val="FBAE40"/>
          </p15:clr>
        </p15:guide>
        <p15:guide id="2" pos="4325" userDrawn="1">
          <p15:clr>
            <a:srgbClr val="5ACBF0"/>
          </p15:clr>
        </p15:guide>
        <p15:guide id="3" orient="horz" pos="2779"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MS logo gray - EMF">
            <a:extLst>
              <a:ext uri="{FF2B5EF4-FFF2-40B4-BE49-F238E27FC236}">
                <a16:creationId xmlns:a16="http://schemas.microsoft.com/office/drawing/2014/main" id="{B244022D-0BB1-BB42-DF87-86A83C850B2E}"/>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bwMode="black">
          <a:xfrm>
            <a:off x="255175" y="1241421"/>
            <a:ext cx="834390" cy="627593"/>
          </a:xfrm>
          <a:prstGeom prst="rect">
            <a:avLst/>
          </a:prstGeom>
        </p:spPr>
      </p:pic>
      <p:sp>
        <p:nvSpPr>
          <p:cNvPr id="9" name="Title 1"/>
          <p:cNvSpPr>
            <a:spLocks noGrp="1"/>
          </p:cNvSpPr>
          <p:nvPr>
            <p:ph type="title" hasCustomPrompt="1"/>
          </p:nvPr>
        </p:nvSpPr>
        <p:spPr bwMode="black">
          <a:xfrm>
            <a:off x="263359" y="3114149"/>
            <a:ext cx="1754505" cy="6302580"/>
          </a:xfrm>
          <a:noFill/>
        </p:spPr>
        <p:txBody>
          <a:bodyPr vert="horz" wrap="square" lIns="0" tIns="0" rIns="0" bIns="0" rtlCol="0" anchor="b" anchorCtr="0">
            <a:normAutofit/>
          </a:bodyPr>
          <a:lstStyle>
            <a:lvl1pPr>
              <a:defRPr lang="en-US" sz="2160" dirty="0">
                <a:solidFill>
                  <a:schemeClr val="accent1"/>
                </a:solidFill>
              </a:defRPr>
            </a:lvl1pPr>
          </a:lstStyle>
          <a:p>
            <a:pPr lvl="0"/>
            <a:r>
              <a:rPr lang="en-US"/>
              <a:t>Event name or presentation title </a:t>
            </a:r>
          </a:p>
        </p:txBody>
      </p:sp>
      <p:sp>
        <p:nvSpPr>
          <p:cNvPr id="5" name="Text Placeholder 4"/>
          <p:cNvSpPr>
            <a:spLocks noGrp="1"/>
          </p:cNvSpPr>
          <p:nvPr>
            <p:ph type="body" sz="quarter" idx="12" hasCustomPrompt="1"/>
          </p:nvPr>
        </p:nvSpPr>
        <p:spPr bwMode="black">
          <a:xfrm>
            <a:off x="262892" y="10337696"/>
            <a:ext cx="1752905" cy="110800"/>
          </a:xfrm>
          <a:noFill/>
        </p:spPr>
        <p:txBody>
          <a:bodyPr wrap="square" lIns="0" tIns="0" rIns="0" bIns="0">
            <a:spAutoFit/>
          </a:bodyPr>
          <a:lstStyle>
            <a:lvl1pPr marL="0" indent="0">
              <a:spcBef>
                <a:spcPts val="0"/>
              </a:spcBef>
              <a:buNone/>
              <a:defRPr sz="720" spc="0" baseline="0">
                <a:solidFill>
                  <a:schemeClr val="tx2"/>
                </a:solidFill>
                <a:latin typeface="+mj-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42019006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240" userDrawn="1">
          <p15:clr>
            <a:srgbClr val="5ACBF0"/>
          </p15:clr>
        </p15:guide>
        <p15:guide id="2" orient="horz" pos="3560" userDrawn="1">
          <p15:clr>
            <a:srgbClr val="5ACBF0"/>
          </p15:clr>
        </p15:guide>
        <p15:guide id="3" pos="4337" userDrawn="1">
          <p15:clr>
            <a:srgbClr val="5ACBF0"/>
          </p15:clr>
        </p15:guide>
        <p15:guide id="4" orient="horz" pos="31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ection Title 3">
    <p:bg>
      <p:bgPr>
        <a:solidFill>
          <a:srgbClr val="C5B4E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263347" y="7240066"/>
            <a:ext cx="4114800" cy="2991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225B62"/>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36583525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246" userDrawn="1">
          <p15:clr>
            <a:srgbClr val="FBAE40"/>
          </p15:clr>
        </p15:guide>
        <p15:guide id="2" pos="4325" userDrawn="1">
          <p15:clr>
            <a:srgbClr val="5ACBF0"/>
          </p15:clr>
        </p15:guide>
        <p15:guide id="3" orient="horz" pos="2779" userDrawn="1">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ction Title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7240066"/>
            <a:ext cx="4114800" cy="2991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091F2C"/>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14228506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141" userDrawn="1">
          <p15:clr>
            <a:srgbClr val="FBAE40"/>
          </p15:clr>
        </p15:guide>
        <p15:guide id="2" pos="4331" userDrawn="1">
          <p15:clr>
            <a:srgbClr val="5ACBF0"/>
          </p15:clr>
        </p15:guide>
        <p15:guide id="3" orient="horz" pos="2778" userDrawn="1">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Quote 1">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6D45670-A02E-5B7E-5797-01E7B92C4B86}"/>
              </a:ext>
              <a:ext uri="{C183D7F6-B498-43B3-948B-1728B52AA6E4}">
                <adec:decorative xmlns:adec="http://schemas.microsoft.com/office/drawing/2017/decorative" val="1"/>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8397" y="6846682"/>
            <a:ext cx="1939835" cy="7782133"/>
          </a:xfrm>
          <a:prstGeom prst="rect">
            <a:avLst/>
          </a:prstGeom>
        </p:spPr>
      </p:pic>
      <p:sp>
        <p:nvSpPr>
          <p:cNvPr id="10" name="Picture Placeholder 9">
            <a:extLst>
              <a:ext uri="{FF2B5EF4-FFF2-40B4-BE49-F238E27FC236}">
                <a16:creationId xmlns:a16="http://schemas.microsoft.com/office/drawing/2014/main" id="{B642C601-F223-DF4C-9B17-8815B54E8151}"/>
              </a:ext>
            </a:extLst>
          </p:cNvPr>
          <p:cNvSpPr>
            <a:spLocks noGrp="1"/>
          </p:cNvSpPr>
          <p:nvPr>
            <p:ph type="pic" sz="quarter" idx="14" hasCustomPrompt="1"/>
          </p:nvPr>
        </p:nvSpPr>
        <p:spPr>
          <a:xfrm>
            <a:off x="-1" y="5547441"/>
            <a:ext cx="1692212" cy="8021465"/>
          </a:xfrm>
          <a:prstGeom prst="rect">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0" rtlCol="0" anchor="ctr" anchorCtr="0">
            <a:normAutofit/>
          </a:bodyPr>
          <a:lstStyle>
            <a:lvl1pPr marL="102873" indent="-102873" algn="ctr">
              <a:buNone/>
              <a:defRPr lang="en-US" sz="810">
                <a:solidFill>
                  <a:schemeClr val="bg1"/>
                </a:solidFill>
                <a:latin typeface="+mj-lt"/>
              </a:defRPr>
            </a:lvl1pPr>
          </a:lstStyle>
          <a:p>
            <a:pPr marL="102873" lvl="0" indent="-102873" algn="ctr"/>
            <a:r>
              <a:rPr lang="en-US"/>
              <a:t>Click to insert photo</a:t>
            </a:r>
          </a:p>
        </p:txBody>
      </p:sp>
      <p:pic>
        <p:nvPicPr>
          <p:cNvPr id="9" name="Graphic 8">
            <a:extLst>
              <a:ext uri="{FF2B5EF4-FFF2-40B4-BE49-F238E27FC236}">
                <a16:creationId xmlns:a16="http://schemas.microsoft.com/office/drawing/2014/main" id="{F3B2F477-C606-F5C2-3E2F-EE5611316B06}"/>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01430" y="1249550"/>
            <a:ext cx="303467" cy="1253739"/>
          </a:xfrm>
          <a:prstGeom prst="rect">
            <a:avLst/>
          </a:prstGeom>
        </p:spPr>
      </p:pic>
      <p:sp>
        <p:nvSpPr>
          <p:cNvPr id="4" name="Text Placeholder 3">
            <a:extLst>
              <a:ext uri="{FF2B5EF4-FFF2-40B4-BE49-F238E27FC236}">
                <a16:creationId xmlns:a16="http://schemas.microsoft.com/office/drawing/2014/main" id="{1FECB882-9967-1F29-CC22-AFAD40EEA773}"/>
              </a:ext>
            </a:extLst>
          </p:cNvPr>
          <p:cNvSpPr>
            <a:spLocks noGrp="1"/>
          </p:cNvSpPr>
          <p:nvPr>
            <p:ph type="body" sz="quarter" idx="10" hasCustomPrompt="1"/>
          </p:nvPr>
        </p:nvSpPr>
        <p:spPr>
          <a:xfrm>
            <a:off x="2201419" y="6534811"/>
            <a:ext cx="2030682" cy="166199"/>
          </a:xfrm>
        </p:spPr>
        <p:txBody>
          <a:bodyPr anchor="b" anchorCtr="0"/>
          <a:lstStyle>
            <a:lvl1pPr marL="0" indent="0">
              <a:buFont typeface="Arial" panose="020B0604020202020204" pitchFamily="34" charset="0"/>
              <a:buNone/>
              <a:defRPr sz="1080">
                <a:solidFill>
                  <a:srgbClr val="07641D"/>
                </a:solidFill>
                <a:latin typeface="+mn-lt"/>
              </a:defRPr>
            </a:lvl1pPr>
          </a:lstStyle>
          <a:p>
            <a:pPr lvl="0"/>
            <a:r>
              <a:rPr lang="en-US"/>
              <a:t>Upper half of quote</a:t>
            </a:r>
          </a:p>
        </p:txBody>
      </p:sp>
      <p:sp>
        <p:nvSpPr>
          <p:cNvPr id="5" name="Text Placeholder 3">
            <a:extLst>
              <a:ext uri="{FF2B5EF4-FFF2-40B4-BE49-F238E27FC236}">
                <a16:creationId xmlns:a16="http://schemas.microsoft.com/office/drawing/2014/main" id="{3D87BD8E-B85C-EDBB-8E0D-F3024FA469DF}"/>
              </a:ext>
            </a:extLst>
          </p:cNvPr>
          <p:cNvSpPr>
            <a:spLocks noGrp="1"/>
          </p:cNvSpPr>
          <p:nvPr>
            <p:ph type="body" sz="quarter" idx="11" hasCustomPrompt="1"/>
          </p:nvPr>
        </p:nvSpPr>
        <p:spPr>
          <a:xfrm>
            <a:off x="2926659" y="7655706"/>
            <a:ext cx="2297573" cy="166199"/>
          </a:xfrm>
        </p:spPr>
        <p:txBody>
          <a:bodyPr anchor="t" anchorCtr="0"/>
          <a:lstStyle>
            <a:lvl1pPr marL="0" indent="0" algn="r">
              <a:buFont typeface="Arial" panose="020B0604020202020204" pitchFamily="34" charset="0"/>
              <a:buNone/>
              <a:defRPr sz="1080">
                <a:solidFill>
                  <a:srgbClr val="07641D"/>
                </a:solidFill>
                <a:latin typeface="+mn-lt"/>
              </a:defRPr>
            </a:lvl1pPr>
          </a:lstStyle>
          <a:p>
            <a:pPr lvl="0"/>
            <a:r>
              <a:rPr lang="en-US"/>
              <a:t>Lower half of quote</a:t>
            </a:r>
          </a:p>
        </p:txBody>
      </p:sp>
      <p:sp>
        <p:nvSpPr>
          <p:cNvPr id="6" name="Text Placeholder 3">
            <a:extLst>
              <a:ext uri="{FF2B5EF4-FFF2-40B4-BE49-F238E27FC236}">
                <a16:creationId xmlns:a16="http://schemas.microsoft.com/office/drawing/2014/main" id="{EE35B0A7-E160-2DB2-C918-07BD6AF6246B}"/>
              </a:ext>
            </a:extLst>
          </p:cNvPr>
          <p:cNvSpPr>
            <a:spLocks noGrp="1"/>
          </p:cNvSpPr>
          <p:nvPr>
            <p:ph type="body" sz="quarter" idx="12" hasCustomPrompt="1"/>
          </p:nvPr>
        </p:nvSpPr>
        <p:spPr>
          <a:xfrm>
            <a:off x="2201418" y="11388284"/>
            <a:ext cx="2359152" cy="110800"/>
          </a:xfrm>
        </p:spPr>
        <p:txBody>
          <a:bodyPr anchor="b" anchorCtr="0"/>
          <a:lstStyle>
            <a:lvl1pPr marL="0" indent="0" algn="l">
              <a:buFont typeface="Arial" panose="020B0604020202020204" pitchFamily="34" charset="0"/>
              <a:buNone/>
              <a:defRPr sz="720">
                <a:solidFill>
                  <a:srgbClr val="07641D"/>
                </a:solidFill>
                <a:latin typeface="+mn-lt"/>
              </a:defRPr>
            </a:lvl1pPr>
          </a:lstStyle>
          <a:p>
            <a:pPr lvl="0"/>
            <a:r>
              <a:rPr lang="en-US"/>
              <a:t>Name</a:t>
            </a:r>
          </a:p>
        </p:txBody>
      </p:sp>
      <p:sp>
        <p:nvSpPr>
          <p:cNvPr id="11" name="Text Placeholder 3">
            <a:extLst>
              <a:ext uri="{FF2B5EF4-FFF2-40B4-BE49-F238E27FC236}">
                <a16:creationId xmlns:a16="http://schemas.microsoft.com/office/drawing/2014/main" id="{363710F9-D382-264A-E4F9-4D5CFA85C07D}"/>
              </a:ext>
            </a:extLst>
          </p:cNvPr>
          <p:cNvSpPr>
            <a:spLocks noGrp="1"/>
          </p:cNvSpPr>
          <p:nvPr>
            <p:ph type="body" sz="quarter" idx="15" hasCustomPrompt="1"/>
          </p:nvPr>
        </p:nvSpPr>
        <p:spPr>
          <a:xfrm>
            <a:off x="2201418" y="11517144"/>
            <a:ext cx="2359152" cy="83100"/>
          </a:xfrm>
        </p:spPr>
        <p:txBody>
          <a:bodyPr anchor="t" anchorCtr="0"/>
          <a:lstStyle>
            <a:lvl1pPr marL="0" indent="0" algn="l">
              <a:buFont typeface="Arial" panose="020B0604020202020204" pitchFamily="34" charset="0"/>
              <a:buNone/>
              <a:defRPr sz="540">
                <a:solidFill>
                  <a:schemeClr val="tx1"/>
                </a:solidFill>
                <a:latin typeface="+mn-lt"/>
              </a:defRPr>
            </a:lvl1pPr>
          </a:lstStyle>
          <a:p>
            <a:pPr lvl="0"/>
            <a:r>
              <a:rPr lang="en-US"/>
              <a:t>Title</a:t>
            </a:r>
          </a:p>
        </p:txBody>
      </p:sp>
    </p:spTree>
    <p:extLst>
      <p:ext uri="{BB962C8B-B14F-4D97-AF65-F5344CB8AC3E}">
        <p14:creationId xmlns:p14="http://schemas.microsoft.com/office/powerpoint/2010/main" val="3310977691"/>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Quote 2">
    <p:bg>
      <p:bgPr>
        <a:solidFill>
          <a:srgbClr val="2A446F"/>
        </a:soli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3DF28FB5-CE13-1F25-B3A6-229CADE9D7AE}"/>
              </a:ext>
            </a:extLst>
          </p:cNvPr>
          <p:cNvSpPr>
            <a:spLocks noGrp="1"/>
          </p:cNvSpPr>
          <p:nvPr>
            <p:ph type="body" sz="quarter" idx="10" hasCustomPrompt="1"/>
          </p:nvPr>
        </p:nvSpPr>
        <p:spPr>
          <a:xfrm>
            <a:off x="534604" y="6128969"/>
            <a:ext cx="3883392" cy="193899"/>
          </a:xfrm>
        </p:spPr>
        <p:txBody>
          <a:bodyPr anchor="b" anchorCtr="0"/>
          <a:lstStyle>
            <a:lvl1pPr marL="0" indent="0">
              <a:buFont typeface="Arial" panose="020B0604020202020204" pitchFamily="34" charset="0"/>
              <a:buNone/>
              <a:defRPr sz="1260">
                <a:solidFill>
                  <a:srgbClr val="C5B4E3"/>
                </a:solidFill>
                <a:latin typeface="+mn-lt"/>
              </a:defRPr>
            </a:lvl1pPr>
          </a:lstStyle>
          <a:p>
            <a:pPr lvl="0"/>
            <a:r>
              <a:rPr lang="en-US"/>
              <a:t>Upper half of quote</a:t>
            </a:r>
          </a:p>
        </p:txBody>
      </p:sp>
      <p:sp>
        <p:nvSpPr>
          <p:cNvPr id="3" name="Text Placeholder 3">
            <a:extLst>
              <a:ext uri="{FF2B5EF4-FFF2-40B4-BE49-F238E27FC236}">
                <a16:creationId xmlns:a16="http://schemas.microsoft.com/office/drawing/2014/main" id="{89BF322A-232B-752E-270E-44C8DA99F18B}"/>
              </a:ext>
            </a:extLst>
          </p:cNvPr>
          <p:cNvSpPr>
            <a:spLocks noGrp="1"/>
          </p:cNvSpPr>
          <p:nvPr>
            <p:ph type="body" sz="quarter" idx="11" hasCustomPrompt="1"/>
          </p:nvPr>
        </p:nvSpPr>
        <p:spPr>
          <a:xfrm>
            <a:off x="1611269" y="7226538"/>
            <a:ext cx="3612956" cy="193899"/>
          </a:xfrm>
        </p:spPr>
        <p:txBody>
          <a:bodyPr anchor="t" anchorCtr="0"/>
          <a:lstStyle>
            <a:lvl1pPr marL="0" indent="0" algn="r">
              <a:buFont typeface="Arial" panose="020B0604020202020204" pitchFamily="34" charset="0"/>
              <a:buNone/>
              <a:defRPr sz="1260">
                <a:solidFill>
                  <a:srgbClr val="C5B4E3"/>
                </a:solidFill>
                <a:latin typeface="+mn-lt"/>
              </a:defRPr>
            </a:lvl1pPr>
          </a:lstStyle>
          <a:p>
            <a:pPr lvl="0"/>
            <a:r>
              <a:rPr lang="en-US"/>
              <a:t>Lower half of quote</a:t>
            </a:r>
          </a:p>
        </p:txBody>
      </p:sp>
      <p:sp>
        <p:nvSpPr>
          <p:cNvPr id="7" name="Text Placeholder 3">
            <a:extLst>
              <a:ext uri="{FF2B5EF4-FFF2-40B4-BE49-F238E27FC236}">
                <a16:creationId xmlns:a16="http://schemas.microsoft.com/office/drawing/2014/main" id="{4A7550D4-2C01-3D5E-E16D-4921223B02BC}"/>
              </a:ext>
            </a:extLst>
          </p:cNvPr>
          <p:cNvSpPr>
            <a:spLocks noGrp="1"/>
          </p:cNvSpPr>
          <p:nvPr>
            <p:ph type="body" sz="quarter" idx="12" hasCustomPrompt="1"/>
          </p:nvPr>
        </p:nvSpPr>
        <p:spPr>
          <a:xfrm>
            <a:off x="262890" y="11388284"/>
            <a:ext cx="2359152" cy="110800"/>
          </a:xfrm>
        </p:spPr>
        <p:txBody>
          <a:bodyPr anchor="b" anchorCtr="0"/>
          <a:lstStyle>
            <a:lvl1pPr marL="0" indent="0" algn="l">
              <a:buFont typeface="Arial" panose="020B0604020202020204" pitchFamily="34" charset="0"/>
              <a:buNone/>
              <a:defRPr sz="720">
                <a:solidFill>
                  <a:srgbClr val="C5B4E3"/>
                </a:solidFill>
                <a:latin typeface="+mn-lt"/>
              </a:defRPr>
            </a:lvl1pPr>
          </a:lstStyle>
          <a:p>
            <a:pPr lvl="0"/>
            <a:r>
              <a:rPr lang="en-US"/>
              <a:t>Name</a:t>
            </a:r>
          </a:p>
        </p:txBody>
      </p:sp>
      <p:sp>
        <p:nvSpPr>
          <p:cNvPr id="9" name="Text Placeholder 3">
            <a:extLst>
              <a:ext uri="{FF2B5EF4-FFF2-40B4-BE49-F238E27FC236}">
                <a16:creationId xmlns:a16="http://schemas.microsoft.com/office/drawing/2014/main" id="{B0AECFA6-1847-4076-8B4D-9F39F3F7FBA1}"/>
              </a:ext>
            </a:extLst>
          </p:cNvPr>
          <p:cNvSpPr>
            <a:spLocks noGrp="1"/>
          </p:cNvSpPr>
          <p:nvPr>
            <p:ph type="body" sz="quarter" idx="15" hasCustomPrompt="1"/>
          </p:nvPr>
        </p:nvSpPr>
        <p:spPr>
          <a:xfrm>
            <a:off x="262890" y="11517144"/>
            <a:ext cx="2359152" cy="83100"/>
          </a:xfrm>
        </p:spPr>
        <p:txBody>
          <a:bodyPr anchor="t" anchorCtr="0"/>
          <a:lstStyle>
            <a:lvl1pPr marL="0" indent="0" algn="l">
              <a:buFont typeface="Arial" panose="020B0604020202020204" pitchFamily="34" charset="0"/>
              <a:buNone/>
              <a:defRPr sz="540">
                <a:solidFill>
                  <a:srgbClr val="C5B4E3"/>
                </a:solidFill>
                <a:latin typeface="+mn-lt"/>
              </a:defRPr>
            </a:lvl1pPr>
          </a:lstStyle>
          <a:p>
            <a:pPr lvl="0"/>
            <a:r>
              <a:rPr lang="en-US"/>
              <a:t>Title</a:t>
            </a:r>
          </a:p>
        </p:txBody>
      </p:sp>
      <p:pic>
        <p:nvPicPr>
          <p:cNvPr id="4" name="Graphic 3">
            <a:extLst>
              <a:ext uri="{FF2B5EF4-FFF2-40B4-BE49-F238E27FC236}">
                <a16:creationId xmlns:a16="http://schemas.microsoft.com/office/drawing/2014/main" id="{2DB5BAB9-DFB6-F01E-069B-702D659FD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2893" y="1249550"/>
            <a:ext cx="484823" cy="2002992"/>
          </a:xfrm>
          <a:prstGeom prst="rect">
            <a:avLst/>
          </a:prstGeom>
        </p:spPr>
      </p:pic>
    </p:spTree>
    <p:extLst>
      <p:ext uri="{BB962C8B-B14F-4D97-AF65-F5344CB8AC3E}">
        <p14:creationId xmlns:p14="http://schemas.microsoft.com/office/powerpoint/2010/main" val="202320365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Quote 3">
    <p:bg>
      <p:bgPr>
        <a:solidFill>
          <a:srgbClr val="FFF8F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383124-2467-A05B-21FE-E4E439134829}"/>
              </a:ext>
            </a:extLst>
          </p:cNvPr>
          <p:cNvSpPr/>
          <p:nvPr/>
        </p:nvSpPr>
        <p:spPr bwMode="auto">
          <a:xfrm>
            <a:off x="3068964" y="4988020"/>
            <a:ext cx="2417445" cy="9640798"/>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Picture Placeholder 9">
            <a:extLst>
              <a:ext uri="{FF2B5EF4-FFF2-40B4-BE49-F238E27FC236}">
                <a16:creationId xmlns:a16="http://schemas.microsoft.com/office/drawing/2014/main" id="{149EDC53-4B12-043E-FE62-5243DDEE0080}"/>
              </a:ext>
            </a:extLst>
          </p:cNvPr>
          <p:cNvSpPr>
            <a:spLocks noGrp="1"/>
          </p:cNvSpPr>
          <p:nvPr>
            <p:ph type="pic" sz="quarter" idx="14" hasCustomPrompt="1"/>
          </p:nvPr>
        </p:nvSpPr>
        <p:spPr>
          <a:xfrm>
            <a:off x="3452574" y="3252541"/>
            <a:ext cx="2033826" cy="9640798"/>
          </a:xfrm>
          <a:prstGeom prst="rect">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0" rtlCol="0" anchor="ctr" anchorCtr="0">
            <a:normAutofit/>
          </a:bodyPr>
          <a:lstStyle>
            <a:lvl1pPr marL="102873" indent="-102873" algn="ctr">
              <a:buNone/>
              <a:defRPr lang="en-US" sz="810">
                <a:solidFill>
                  <a:schemeClr val="tx1"/>
                </a:solidFill>
                <a:latin typeface="+mj-lt"/>
              </a:defRPr>
            </a:lvl1pPr>
          </a:lstStyle>
          <a:p>
            <a:pPr marL="102873" lvl="0" indent="-102873" algn="ctr"/>
            <a:r>
              <a:rPr lang="en-US"/>
              <a:t>Click to insert photo</a:t>
            </a:r>
          </a:p>
        </p:txBody>
      </p:sp>
      <p:sp>
        <p:nvSpPr>
          <p:cNvPr id="7" name="Text Placeholder 3">
            <a:extLst>
              <a:ext uri="{FF2B5EF4-FFF2-40B4-BE49-F238E27FC236}">
                <a16:creationId xmlns:a16="http://schemas.microsoft.com/office/drawing/2014/main" id="{48D7A2CE-B2B7-BA67-1BDE-5642F58AA183}"/>
              </a:ext>
            </a:extLst>
          </p:cNvPr>
          <p:cNvSpPr>
            <a:spLocks noGrp="1"/>
          </p:cNvSpPr>
          <p:nvPr>
            <p:ph type="body" sz="quarter" idx="10" hasCustomPrompt="1"/>
          </p:nvPr>
        </p:nvSpPr>
        <p:spPr>
          <a:xfrm>
            <a:off x="534604" y="6184368"/>
            <a:ext cx="2208596" cy="138499"/>
          </a:xfrm>
        </p:spPr>
        <p:txBody>
          <a:bodyPr anchor="b" anchorCtr="0"/>
          <a:lstStyle>
            <a:lvl1pPr marL="0" indent="0">
              <a:buFont typeface="Arial" panose="020B0604020202020204" pitchFamily="34" charset="0"/>
              <a:buNone/>
              <a:defRPr sz="900">
                <a:solidFill>
                  <a:srgbClr val="73262F"/>
                </a:solidFill>
                <a:latin typeface="+mn-lt"/>
              </a:defRPr>
            </a:lvl1pPr>
          </a:lstStyle>
          <a:p>
            <a:pPr lvl="0"/>
            <a:r>
              <a:rPr lang="en-US"/>
              <a:t>Upper half of quote</a:t>
            </a:r>
          </a:p>
        </p:txBody>
      </p:sp>
      <p:sp>
        <p:nvSpPr>
          <p:cNvPr id="8" name="Text Placeholder 3">
            <a:extLst>
              <a:ext uri="{FF2B5EF4-FFF2-40B4-BE49-F238E27FC236}">
                <a16:creationId xmlns:a16="http://schemas.microsoft.com/office/drawing/2014/main" id="{6FD97D4F-DF33-17E8-F614-902BED3CD5CF}"/>
              </a:ext>
            </a:extLst>
          </p:cNvPr>
          <p:cNvSpPr>
            <a:spLocks noGrp="1"/>
          </p:cNvSpPr>
          <p:nvPr>
            <p:ph type="body" sz="quarter" idx="11" hasCustomPrompt="1"/>
          </p:nvPr>
        </p:nvSpPr>
        <p:spPr>
          <a:xfrm>
            <a:off x="534604" y="7226539"/>
            <a:ext cx="2208596" cy="138499"/>
          </a:xfrm>
        </p:spPr>
        <p:txBody>
          <a:bodyPr anchor="t" anchorCtr="0"/>
          <a:lstStyle>
            <a:lvl1pPr marL="0" indent="0" algn="r">
              <a:buFont typeface="Arial" panose="020B0604020202020204" pitchFamily="34" charset="0"/>
              <a:buNone/>
              <a:defRPr sz="900">
                <a:solidFill>
                  <a:srgbClr val="73262F"/>
                </a:solidFill>
                <a:latin typeface="+mn-lt"/>
              </a:defRPr>
            </a:lvl1pPr>
          </a:lstStyle>
          <a:p>
            <a:pPr lvl="0"/>
            <a:r>
              <a:rPr lang="en-US"/>
              <a:t>Lower half of quote</a:t>
            </a:r>
          </a:p>
        </p:txBody>
      </p:sp>
      <p:sp>
        <p:nvSpPr>
          <p:cNvPr id="9" name="Text Placeholder 3">
            <a:extLst>
              <a:ext uri="{FF2B5EF4-FFF2-40B4-BE49-F238E27FC236}">
                <a16:creationId xmlns:a16="http://schemas.microsoft.com/office/drawing/2014/main" id="{9170D221-2F86-9AC9-758A-ECF64BA94CE8}"/>
              </a:ext>
            </a:extLst>
          </p:cNvPr>
          <p:cNvSpPr>
            <a:spLocks noGrp="1"/>
          </p:cNvSpPr>
          <p:nvPr>
            <p:ph type="body" sz="quarter" idx="12" hasCustomPrompt="1"/>
          </p:nvPr>
        </p:nvSpPr>
        <p:spPr>
          <a:xfrm>
            <a:off x="262890" y="11388284"/>
            <a:ext cx="2480310" cy="110800"/>
          </a:xfrm>
        </p:spPr>
        <p:txBody>
          <a:bodyPr anchor="b" anchorCtr="0"/>
          <a:lstStyle>
            <a:lvl1pPr marL="0" indent="0" algn="l">
              <a:buFont typeface="Arial" panose="020B0604020202020204" pitchFamily="34" charset="0"/>
              <a:buNone/>
              <a:defRPr sz="720">
                <a:solidFill>
                  <a:srgbClr val="73262F"/>
                </a:solidFill>
                <a:latin typeface="+mn-lt"/>
              </a:defRPr>
            </a:lvl1pPr>
          </a:lstStyle>
          <a:p>
            <a:pPr lvl="0"/>
            <a:r>
              <a:rPr lang="en-US"/>
              <a:t>Name</a:t>
            </a:r>
          </a:p>
        </p:txBody>
      </p:sp>
      <p:pic>
        <p:nvPicPr>
          <p:cNvPr id="11" name="Graphic 10">
            <a:extLst>
              <a:ext uri="{FF2B5EF4-FFF2-40B4-BE49-F238E27FC236}">
                <a16:creationId xmlns:a16="http://schemas.microsoft.com/office/drawing/2014/main" id="{0117A5C0-1BE5-7076-6CB8-2D39F5109C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893" y="1249550"/>
            <a:ext cx="484823" cy="2002992"/>
          </a:xfrm>
          <a:prstGeom prst="rect">
            <a:avLst/>
          </a:prstGeom>
        </p:spPr>
      </p:pic>
      <p:sp>
        <p:nvSpPr>
          <p:cNvPr id="12" name="Text Placeholder 3">
            <a:extLst>
              <a:ext uri="{FF2B5EF4-FFF2-40B4-BE49-F238E27FC236}">
                <a16:creationId xmlns:a16="http://schemas.microsoft.com/office/drawing/2014/main" id="{65D3AB86-F776-7614-9CF2-943FF45CC9B9}"/>
              </a:ext>
            </a:extLst>
          </p:cNvPr>
          <p:cNvSpPr>
            <a:spLocks noGrp="1"/>
          </p:cNvSpPr>
          <p:nvPr>
            <p:ph type="body" sz="quarter" idx="15" hasCustomPrompt="1"/>
          </p:nvPr>
        </p:nvSpPr>
        <p:spPr>
          <a:xfrm>
            <a:off x="262889" y="11517144"/>
            <a:ext cx="2480310" cy="83100"/>
          </a:xfrm>
        </p:spPr>
        <p:txBody>
          <a:bodyPr anchor="t" anchorCtr="0"/>
          <a:lstStyle>
            <a:lvl1pPr marL="0" indent="0" algn="l">
              <a:buFont typeface="Arial" panose="020B0604020202020204" pitchFamily="34" charset="0"/>
              <a:buNone/>
              <a:defRPr sz="540">
                <a:solidFill>
                  <a:schemeClr val="tx1"/>
                </a:solidFill>
                <a:latin typeface="+mn-lt"/>
              </a:defRPr>
            </a:lvl1pPr>
          </a:lstStyle>
          <a:p>
            <a:pPr lvl="0"/>
            <a:r>
              <a:rPr lang="en-US"/>
              <a:t>Title</a:t>
            </a:r>
          </a:p>
        </p:txBody>
      </p:sp>
    </p:spTree>
    <p:extLst>
      <p:ext uri="{BB962C8B-B14F-4D97-AF65-F5344CB8AC3E}">
        <p14:creationId xmlns:p14="http://schemas.microsoft.com/office/powerpoint/2010/main" val="248706667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Quote 4">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D6BD378-FC9B-BE4E-3181-C36FB0590280}"/>
              </a:ext>
            </a:extLst>
          </p:cNvPr>
          <p:cNvSpPr>
            <a:spLocks noGrp="1"/>
          </p:cNvSpPr>
          <p:nvPr>
            <p:ph type="title" hasCustomPrompt="1"/>
          </p:nvPr>
        </p:nvSpPr>
        <p:spPr>
          <a:xfrm>
            <a:off x="166320" y="7299953"/>
            <a:ext cx="4210398" cy="274242"/>
          </a:xfrm>
          <a:noFill/>
        </p:spPr>
        <p:txBody>
          <a:bodyPr wrap="square" lIns="0" tIns="0" rIns="0" bIns="0" anchor="b" anchorCtr="0">
            <a:spAutoFit/>
          </a:bodyPr>
          <a:lstStyle>
            <a:lvl1pPr marL="69953" indent="-69953" algn="l" defTabSz="419744" rtl="0" eaLnBrk="1" latinLnBrk="0" hangingPunct="1">
              <a:lnSpc>
                <a:spcPct val="90000"/>
              </a:lnSpc>
              <a:spcBef>
                <a:spcPct val="0"/>
              </a:spcBef>
              <a:buNone/>
              <a:defRPr lang="en-US" sz="1980" b="0" kern="1200" cap="none" spc="-23" baseline="0" dirty="0">
                <a:ln w="3175">
                  <a:noFill/>
                </a:ln>
                <a:solidFill>
                  <a:srgbClr val="091F2C"/>
                </a:solidFill>
                <a:effectLst/>
                <a:latin typeface="Segoe UI Semilight" panose="020B0402040204020203" pitchFamily="34" charset="0"/>
                <a:ea typeface="+mn-ea"/>
                <a:cs typeface="Segoe UI Semilight" panose="020B0402040204020203" pitchFamily="34" charset="0"/>
              </a:defRPr>
            </a:lvl1pPr>
          </a:lstStyle>
          <a:p>
            <a:r>
              <a:rPr lang="en-US"/>
              <a:t>“Quote text”</a:t>
            </a:r>
          </a:p>
        </p:txBody>
      </p:sp>
      <p:sp>
        <p:nvSpPr>
          <p:cNvPr id="4" name="Text Placeholder 4">
            <a:extLst>
              <a:ext uri="{FF2B5EF4-FFF2-40B4-BE49-F238E27FC236}">
                <a16:creationId xmlns:a16="http://schemas.microsoft.com/office/drawing/2014/main" id="{CF6BB39D-116F-F4DA-0E9E-84FC7DDA82A0}"/>
              </a:ext>
            </a:extLst>
          </p:cNvPr>
          <p:cNvSpPr>
            <a:spLocks noGrp="1"/>
          </p:cNvSpPr>
          <p:nvPr>
            <p:ph type="body" sz="quarter" idx="12" hasCustomPrompt="1"/>
          </p:nvPr>
        </p:nvSpPr>
        <p:spPr>
          <a:xfrm>
            <a:off x="261919" y="8452203"/>
            <a:ext cx="4114800" cy="110800"/>
          </a:xfrm>
          <a:noFill/>
        </p:spPr>
        <p:txBody>
          <a:bodyPr wrap="square" lIns="0" tIns="0" rIns="0" bIns="0">
            <a:spAutoFit/>
          </a:bodyPr>
          <a:lstStyle>
            <a:lvl1pPr marL="0" indent="0">
              <a:spcBef>
                <a:spcPts val="0"/>
              </a:spcBef>
              <a:spcAft>
                <a:spcPts val="0"/>
              </a:spcAft>
              <a:buFont typeface="Arial" panose="020B0604020202020204" pitchFamily="34" charset="0"/>
              <a:buNone/>
              <a:defRPr lang="en-US" sz="720" kern="1200" spc="0" baseline="0" dirty="0">
                <a:solidFill>
                  <a:srgbClr val="73262F"/>
                </a:solidFill>
                <a:latin typeface="+mn-lt"/>
                <a:ea typeface="+mn-ea"/>
                <a:cs typeface="Segoe UI" panose="020B0502040204020203" pitchFamily="34" charset="0"/>
              </a:defRPr>
            </a:lvl1pPr>
          </a:lstStyle>
          <a:p>
            <a:pPr marL="0" marR="0" lvl="0" indent="0" algn="l" defTabSz="419744" rtl="0" eaLnBrk="1" fontAlgn="auto" latinLnBrk="0" hangingPunct="1">
              <a:lnSpc>
                <a:spcPct val="100000"/>
              </a:lnSpc>
              <a:spcBef>
                <a:spcPct val="20000"/>
              </a:spcBef>
              <a:spcAft>
                <a:spcPts val="0"/>
              </a:spcAft>
              <a:buClrTx/>
              <a:buSzPct val="90000"/>
              <a:buFont typeface="Arial" panose="020B0604020202020204" pitchFamily="34" charset="0"/>
              <a:buNone/>
              <a:tabLst/>
            </a:pPr>
            <a:r>
              <a:rPr lang="en-US"/>
              <a:t>Name</a:t>
            </a:r>
          </a:p>
        </p:txBody>
      </p:sp>
      <p:sp>
        <p:nvSpPr>
          <p:cNvPr id="5" name="Text Placeholder 4">
            <a:extLst>
              <a:ext uri="{FF2B5EF4-FFF2-40B4-BE49-F238E27FC236}">
                <a16:creationId xmlns:a16="http://schemas.microsoft.com/office/drawing/2014/main" id="{E07A4BF7-F74F-2044-A340-C064074DE69E}"/>
              </a:ext>
            </a:extLst>
          </p:cNvPr>
          <p:cNvSpPr>
            <a:spLocks noGrp="1"/>
          </p:cNvSpPr>
          <p:nvPr>
            <p:ph type="body" sz="quarter" idx="14" hasCustomPrompt="1"/>
          </p:nvPr>
        </p:nvSpPr>
        <p:spPr>
          <a:xfrm>
            <a:off x="262890" y="8977420"/>
            <a:ext cx="4114800" cy="83100"/>
          </a:xfrm>
          <a:noFill/>
        </p:spPr>
        <p:txBody>
          <a:bodyPr wrap="square" lIns="0" tIns="0" rIns="0" bIns="0">
            <a:spAutoFit/>
          </a:bodyPr>
          <a:lstStyle>
            <a:lvl1pPr marL="0" indent="0">
              <a:spcBef>
                <a:spcPts val="0"/>
              </a:spcBef>
              <a:spcAft>
                <a:spcPts val="0"/>
              </a:spcAft>
              <a:buFont typeface="Arial" panose="020B0604020202020204" pitchFamily="34" charset="0"/>
              <a:buNone/>
              <a:defRPr sz="540" spc="0" baseline="0">
                <a:solidFill>
                  <a:srgbClr val="091F2C"/>
                </a:solidFill>
                <a:latin typeface="+mn-lt"/>
              </a:defRPr>
            </a:lvl1pPr>
          </a:lstStyle>
          <a:p>
            <a:pPr lvl="0"/>
            <a:r>
              <a:rPr lang="en-US"/>
              <a:t>Title</a:t>
            </a:r>
          </a:p>
        </p:txBody>
      </p:sp>
    </p:spTree>
    <p:extLst>
      <p:ext uri="{BB962C8B-B14F-4D97-AF65-F5344CB8AC3E}">
        <p14:creationId xmlns:p14="http://schemas.microsoft.com/office/powerpoint/2010/main" val="1206562649"/>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Screenshot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264723" y="975257"/>
            <a:ext cx="2343465" cy="498598"/>
          </a:xfrm>
        </p:spPr>
        <p:txBody>
          <a:bodyPr/>
          <a:lstStyle/>
          <a:p>
            <a:r>
              <a:rPr lang="en-US"/>
              <a:t>Click to edit Master title style</a:t>
            </a:r>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262893" y="3061218"/>
            <a:ext cx="2345293" cy="7257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2974086" y="3044966"/>
            <a:ext cx="2155698" cy="6219956"/>
          </a:xfrm>
          <a:solidFill>
            <a:schemeClr val="accent1"/>
          </a:solidFill>
        </p:spPr>
        <p:txBody>
          <a:bodyPr vert="horz" wrap="square" lIns="0" tIns="0" rIns="0" bIns="1371600" rtlCol="0" anchor="ctr" anchorCtr="0">
            <a:noAutofit/>
          </a:bodyPr>
          <a:lstStyle>
            <a:lvl1pPr marL="0" indent="0" algn="ctr">
              <a:buNone/>
              <a:defRPr lang="en-US" sz="720" b="1" dirty="0">
                <a:solidFill>
                  <a:srgbClr val="FFFFFF"/>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641795072"/>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Screenshot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264722" y="975257"/>
            <a:ext cx="2065287" cy="498598"/>
          </a:xfrm>
        </p:spPr>
        <p:txBody>
          <a:bodyPr/>
          <a:lstStyle/>
          <a:p>
            <a:r>
              <a:rPr lang="en-US"/>
              <a:t>Click to edit Master title style</a:t>
            </a:r>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262893" y="3061221"/>
            <a:ext cx="2022137" cy="9196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2824646" y="2108544"/>
            <a:ext cx="2661761" cy="12520274"/>
          </a:xfrm>
          <a:solidFill>
            <a:srgbClr val="73262F"/>
          </a:solidFill>
        </p:spPr>
        <p:txBody>
          <a:bodyPr vert="horz" wrap="square" lIns="0" tIns="0" rIns="0" bIns="1371600" rtlCol="0" anchor="ctr" anchorCtr="0">
            <a:noAutofit/>
          </a:bodyPr>
          <a:lstStyle>
            <a:lvl1pPr marL="0" indent="0" algn="ctr">
              <a:buNone/>
              <a:defRPr lang="en-US" sz="720" b="1" dirty="0">
                <a:solidFill>
                  <a:srgbClr val="FFFFFF"/>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51066590"/>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5851898"/>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31" userDrawn="1">
          <p15:clr>
            <a:srgbClr val="A4A3A4"/>
          </p15:clr>
        </p15:guide>
        <p15:guide id="15" pos="2363" userDrawn="1">
          <p15:clr>
            <a:srgbClr val="A4A3A4"/>
          </p15:clr>
        </p15:guide>
        <p15:guide id="16" pos="2650" userDrawn="1">
          <p15:clr>
            <a:srgbClr val="A4A3A4"/>
          </p15:clr>
        </p15:guide>
        <p15:guide id="17" pos="2775" userDrawn="1">
          <p15:clr>
            <a:srgbClr val="A4A3A4"/>
          </p15:clr>
        </p15:guide>
        <p15:guide id="18" pos="3065" userDrawn="1">
          <p15:clr>
            <a:srgbClr val="A4A3A4"/>
          </p15:clr>
        </p15:guide>
        <p15:guide id="19" pos="3198"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317" userDrawn="1">
          <p15:clr>
            <a:srgbClr val="5ACBF0"/>
          </p15:clr>
        </p15:guide>
        <p15:guide id="29" orient="horz" pos="1850" userDrawn="1">
          <p15:clr>
            <a:srgbClr val="5ACBF0"/>
          </p15:clr>
        </p15:guide>
        <p15:guide id="30" orient="horz" pos="418" userDrawn="1">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nk 2">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570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5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317" userDrawn="1">
          <p15:clr>
            <a:srgbClr val="5ACBF0"/>
          </p15:clr>
        </p15:guide>
        <p15:guide id="29" orient="horz" pos="1850" userDrawn="1">
          <p15:clr>
            <a:srgbClr val="5ACBF0"/>
          </p15:clr>
        </p15:guide>
        <p15:guide id="30" orient="horz" pos="418"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MS logo gray - EMF">
            <a:extLst>
              <a:ext uri="{FF2B5EF4-FFF2-40B4-BE49-F238E27FC236}">
                <a16:creationId xmlns:a16="http://schemas.microsoft.com/office/drawing/2014/main" id="{3B0D12AE-ADCF-1091-117F-BB03F7EC506E}"/>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bwMode="black">
          <a:xfrm>
            <a:off x="255175" y="1241421"/>
            <a:ext cx="834390" cy="627593"/>
          </a:xfrm>
          <a:prstGeom prst="rect">
            <a:avLst/>
          </a:prstGeom>
        </p:spPr>
      </p:pic>
      <p:sp>
        <p:nvSpPr>
          <p:cNvPr id="2" name="Title 1">
            <a:extLst>
              <a:ext uri="{FF2B5EF4-FFF2-40B4-BE49-F238E27FC236}">
                <a16:creationId xmlns:a16="http://schemas.microsoft.com/office/drawing/2014/main" id="{FF2427BA-E9BA-7256-9B3F-95A47E6A7890}"/>
              </a:ext>
            </a:extLst>
          </p:cNvPr>
          <p:cNvSpPr>
            <a:spLocks noGrp="1"/>
          </p:cNvSpPr>
          <p:nvPr>
            <p:ph type="title" hasCustomPrompt="1"/>
          </p:nvPr>
        </p:nvSpPr>
        <p:spPr bwMode="black">
          <a:xfrm>
            <a:off x="263359" y="3114149"/>
            <a:ext cx="1754505" cy="6302580"/>
          </a:xfrm>
          <a:noFill/>
        </p:spPr>
        <p:txBody>
          <a:bodyPr vert="horz" wrap="square" lIns="0" tIns="0" rIns="0" bIns="0" rtlCol="0" anchor="b" anchorCtr="0">
            <a:normAutofit/>
          </a:bodyPr>
          <a:lstStyle>
            <a:lvl1pPr>
              <a:defRPr lang="en-US" sz="2160" dirty="0">
                <a:solidFill>
                  <a:schemeClr val="accent3"/>
                </a:solidFill>
              </a:defRPr>
            </a:lvl1pPr>
          </a:lstStyle>
          <a:p>
            <a:pPr lvl="0"/>
            <a:r>
              <a:rPr lang="en-US"/>
              <a:t>Event name or presentation title </a:t>
            </a:r>
          </a:p>
        </p:txBody>
      </p:sp>
      <p:sp>
        <p:nvSpPr>
          <p:cNvPr id="3" name="Text Placeholder 4">
            <a:extLst>
              <a:ext uri="{FF2B5EF4-FFF2-40B4-BE49-F238E27FC236}">
                <a16:creationId xmlns:a16="http://schemas.microsoft.com/office/drawing/2014/main" id="{897FAD9B-A5D2-21B8-8608-91E00CEB9870}"/>
              </a:ext>
            </a:extLst>
          </p:cNvPr>
          <p:cNvSpPr>
            <a:spLocks noGrp="1"/>
          </p:cNvSpPr>
          <p:nvPr>
            <p:ph type="body" sz="quarter" idx="12" hasCustomPrompt="1"/>
          </p:nvPr>
        </p:nvSpPr>
        <p:spPr bwMode="black">
          <a:xfrm>
            <a:off x="262892" y="10337696"/>
            <a:ext cx="1752905" cy="110800"/>
          </a:xfrm>
          <a:noFill/>
        </p:spPr>
        <p:txBody>
          <a:bodyPr wrap="square" lIns="0" tIns="0" rIns="0" bIns="0">
            <a:spAutoFit/>
          </a:bodyPr>
          <a:lstStyle>
            <a:lvl1pPr marL="0" indent="0">
              <a:spcBef>
                <a:spcPts val="0"/>
              </a:spcBef>
              <a:buNone/>
              <a:defRPr sz="720" spc="0" baseline="0">
                <a:solidFill>
                  <a:schemeClr val="tx2"/>
                </a:solidFill>
                <a:latin typeface="+mj-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4931374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240" userDrawn="1">
          <p15:clr>
            <a:srgbClr val="5ACBF0"/>
          </p15:clr>
        </p15:guide>
        <p15:guide id="2" orient="horz" pos="3630" userDrawn="1">
          <p15:clr>
            <a:srgbClr val="5ACBF0"/>
          </p15:clr>
        </p15:guide>
        <p15:guide id="3" pos="4328" userDrawn="1">
          <p15:clr>
            <a:srgbClr val="5ACBF0"/>
          </p15:clr>
        </p15:guide>
        <p15:guide id="4" orient="horz" pos="31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262890" y="13324028"/>
            <a:ext cx="2016956" cy="48475"/>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419541" eaLnBrk="0" hangingPunct="0"/>
            <a:r>
              <a:rPr lang="en-US" sz="315">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262891" y="1249549"/>
            <a:ext cx="614810" cy="624162"/>
          </a:xfrm>
          <a:prstGeom prst="rect">
            <a:avLst/>
          </a:prstGeom>
        </p:spPr>
      </p:pic>
    </p:spTree>
    <p:extLst>
      <p:ext uri="{BB962C8B-B14F-4D97-AF65-F5344CB8AC3E}">
        <p14:creationId xmlns:p14="http://schemas.microsoft.com/office/powerpoint/2010/main" val="39777976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262893" y="3064605"/>
            <a:ext cx="4958477" cy="997196"/>
          </a:xfrm>
        </p:spPr>
        <p:txBody>
          <a:bodyPr>
            <a:spAutoFit/>
          </a:bodyPr>
          <a:lstStyle>
            <a:lvl1pPr>
              <a:defRPr sz="1620">
                <a:latin typeface="+mn-lt"/>
              </a:defRPr>
            </a:lvl1pPr>
            <a:lvl2pPr>
              <a:defRPr sz="1260">
                <a:latin typeface="+mn-lt"/>
              </a:defRPr>
            </a:lvl2pPr>
            <a:lvl3pPr>
              <a:defRPr sz="1080">
                <a:latin typeface="+mn-lt"/>
              </a:defRPr>
            </a:lvl3pPr>
            <a:lvl4pPr>
              <a:defRPr sz="900">
                <a:latin typeface="+mn-lt"/>
              </a:defRPr>
            </a:lvl4pPr>
            <a:lvl5pPr>
              <a:defRPr sz="81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3" y="13372500"/>
            <a:ext cx="5486401" cy="1256317"/>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1665" spc="-23"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97428327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315" userDrawn="1">
          <p15:clr>
            <a:srgbClr val="5ACBF0"/>
          </p15:clr>
        </p15:guide>
        <p15:guide id="2" orient="horz" pos="418" userDrawn="1">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3_Custom Layout">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0845"/>
            <a:ext cx="5486400" cy="4112803"/>
          </a:xfrm>
          <a:prstGeom prst="rect">
            <a:avLst/>
          </a:prstGeom>
        </p:spPr>
      </p:pic>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1" y="10997837"/>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6" y="5817318"/>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6" y="3024822"/>
            <a:ext cx="1985205" cy="173766"/>
          </a:xfrm>
        </p:spPr>
        <p:txBody>
          <a:bodyPr/>
          <a:lstStyle>
            <a:lvl1pPr marL="0" indent="0">
              <a:buNone/>
              <a:defRPr sz="1129">
                <a:solidFill>
                  <a:schemeClr val="tx2"/>
                </a:solidFill>
                <a:latin typeface="+mn-lt"/>
              </a:defRPr>
            </a:lvl1pPr>
          </a:lstStyle>
          <a:p>
            <a:pPr lvl="0"/>
            <a:r>
              <a:rPr lang="en-US"/>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6" y="4473457"/>
            <a:ext cx="4833357" cy="521425"/>
          </a:xfrm>
        </p:spPr>
        <p:txBody>
          <a:bodyPr/>
          <a:lstStyle>
            <a:lvl1pPr marL="0" indent="0">
              <a:buNone/>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699" y="6521096"/>
            <a:ext cx="2163006" cy="434734"/>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699" y="6188626"/>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6521096"/>
            <a:ext cx="2163006" cy="434734"/>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6188626"/>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699" y="9943319"/>
            <a:ext cx="2163006" cy="260841"/>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699" y="9610845"/>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9943319"/>
            <a:ext cx="2163006" cy="260841"/>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9610845"/>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1674182"/>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39" y="11205038"/>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7" y="2063787"/>
            <a:ext cx="2659221" cy="108619"/>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2" y="1421669"/>
            <a:ext cx="2128921" cy="498598"/>
          </a:xfrm>
        </p:spPr>
        <p:txBody>
          <a:bodyPr/>
          <a:lstStyle>
            <a:lvl1pPr>
              <a:defRPr/>
            </a:lvl1pPr>
          </a:lstStyle>
          <a:p>
            <a:r>
              <a:rPr lang="en-US"/>
              <a:t>A day in the life of a [Title Here]</a:t>
            </a:r>
          </a:p>
        </p:txBody>
      </p:sp>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4" y="11536000"/>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61" y="12155990"/>
            <a:ext cx="95701" cy="192369"/>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67" y="12181027"/>
            <a:ext cx="289417" cy="173252"/>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0997837"/>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1" y="11674182"/>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09" y="11205038"/>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5" y="11536000"/>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31" y="12155990"/>
            <a:ext cx="95701" cy="192369"/>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31" y="12181027"/>
            <a:ext cx="289417" cy="173252"/>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1" y="7573839"/>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8250185"/>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39" y="7781040"/>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4" y="8112001"/>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61" y="8731993"/>
            <a:ext cx="95701" cy="192369"/>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67" y="8757030"/>
            <a:ext cx="289417" cy="173252"/>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7573839"/>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1" y="8250185"/>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09" y="7781040"/>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5" y="8112001"/>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31" y="8731993"/>
            <a:ext cx="95701" cy="192369"/>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31" y="8757030"/>
            <a:ext cx="289417" cy="173252"/>
          </a:xfrm>
          <a:prstGeom prst="rect">
            <a:avLst/>
          </a:prstGeom>
        </p:spPr>
      </p:pic>
    </p:spTree>
    <p:extLst>
      <p:ext uri="{BB962C8B-B14F-4D97-AF65-F5344CB8AC3E}">
        <p14:creationId xmlns:p14="http://schemas.microsoft.com/office/powerpoint/2010/main" val="308950566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2_Custom Layout">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7F8AC08-5D05-88DB-9AE4-AB54339842F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0844"/>
            <a:ext cx="5486400" cy="4112804"/>
          </a:xfrm>
          <a:prstGeom prst="rect">
            <a:avLst/>
          </a:prstGeom>
        </p:spPr>
      </p:pic>
      <p:pic>
        <p:nvPicPr>
          <p:cNvPr id="2" name="Picture 1" descr="A close-up of a colorful background">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0" y="-30847"/>
            <a:ext cx="5486400" cy="4112804"/>
          </a:xfrm>
          <a:prstGeom prst="rect">
            <a:avLst/>
          </a:prstGeom>
        </p:spPr>
      </p:pic>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1" y="10997834"/>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Tx/>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6" y="5836810"/>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6" y="3024821"/>
            <a:ext cx="1985205" cy="173766"/>
          </a:xfrm>
        </p:spPr>
        <p:txBody>
          <a:bodyPr/>
          <a:lstStyle>
            <a:lvl1pPr>
              <a:defRPr sz="1129">
                <a:solidFill>
                  <a:schemeClr val="tx2"/>
                </a:solidFill>
                <a:latin typeface="+mn-lt"/>
              </a:defRPr>
            </a:lvl1pPr>
          </a:lstStyle>
          <a:p>
            <a:pPr lvl="0"/>
            <a:r>
              <a:rPr lang="en-US"/>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4" y="4473454"/>
            <a:ext cx="4696756" cy="521425"/>
          </a:xfrm>
        </p:spPr>
        <p:txBody>
          <a:bodyPr/>
          <a:lstStyle>
            <a:lvl1pPr>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699" y="6575937"/>
            <a:ext cx="2051412" cy="434734"/>
          </a:xfrm>
        </p:spPr>
        <p:txBody>
          <a:bodyPr/>
          <a:lstStyle>
            <a:lvl1pPr>
              <a:defRPr sz="565">
                <a:solidFill>
                  <a:schemeClr val="tx2"/>
                </a:solidFill>
                <a:latin typeface="+mn-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699" y="6243467"/>
            <a:ext cx="2051412" cy="152029"/>
          </a:xfrm>
        </p:spPr>
        <p:txBody>
          <a:bodyPr/>
          <a:lstStyle>
            <a:lvl1pPr>
              <a:defRPr sz="988" b="1">
                <a:solidFill>
                  <a:schemeClr val="accent2"/>
                </a:solidFill>
                <a:latin typeface="+mn-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6575937"/>
            <a:ext cx="2051412" cy="434734"/>
          </a:xfrm>
        </p:spPr>
        <p:txBody>
          <a:bodyPr/>
          <a:lstStyle>
            <a:lvl1pPr>
              <a:defRPr sz="565">
                <a:solidFill>
                  <a:schemeClr val="tx2"/>
                </a:solidFill>
                <a:latin typeface="+mn-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6243467"/>
            <a:ext cx="2051412" cy="152029"/>
          </a:xfrm>
        </p:spPr>
        <p:txBody>
          <a:bodyPr/>
          <a:lstStyle>
            <a:lvl1pPr>
              <a:defRPr sz="988" b="1">
                <a:solidFill>
                  <a:schemeClr val="accent2"/>
                </a:solidFill>
                <a:latin typeface="+mn-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699" y="10142469"/>
            <a:ext cx="2051412" cy="260841"/>
          </a:xfrm>
        </p:spPr>
        <p:txBody>
          <a:bodyPr/>
          <a:lstStyle>
            <a:lvl1pPr>
              <a:defRPr sz="565">
                <a:solidFill>
                  <a:schemeClr val="tx2"/>
                </a:solidFill>
                <a:latin typeface="+mn-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699" y="9809996"/>
            <a:ext cx="2051412" cy="152029"/>
          </a:xfrm>
        </p:spPr>
        <p:txBody>
          <a:bodyPr/>
          <a:lstStyle>
            <a:lvl1pPr>
              <a:defRPr sz="988" b="1">
                <a:solidFill>
                  <a:schemeClr val="accent2"/>
                </a:solidFill>
                <a:latin typeface="+mn-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10142469"/>
            <a:ext cx="2051412" cy="260841"/>
          </a:xfrm>
        </p:spPr>
        <p:txBody>
          <a:bodyPr/>
          <a:lstStyle>
            <a:lvl1pPr>
              <a:defRPr sz="565">
                <a:solidFill>
                  <a:schemeClr val="tx2"/>
                </a:solidFill>
                <a:latin typeface="+mn-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9809996"/>
            <a:ext cx="2051412" cy="152029"/>
          </a:xfrm>
        </p:spPr>
        <p:txBody>
          <a:bodyPr/>
          <a:lstStyle>
            <a:lvl1pPr>
              <a:defRPr sz="988" b="1">
                <a:solidFill>
                  <a:schemeClr val="accent2"/>
                </a:solidFill>
                <a:latin typeface="+mn-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1729023"/>
            <a:ext cx="1896392" cy="195823"/>
          </a:xfrm>
        </p:spPr>
        <p:txBody>
          <a:bodyPr/>
          <a:lstStyle>
            <a:lvl1pPr>
              <a:defRPr sz="424">
                <a:solidFill>
                  <a:schemeClr val="tx1">
                    <a:lumMod val="50000"/>
                    <a:lumOff val="50000"/>
                  </a:schemeClr>
                </a:solidFill>
                <a:latin typeface="+mn-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39" y="11205034"/>
            <a:ext cx="2051412" cy="130357"/>
          </a:xfrm>
        </p:spPr>
        <p:txBody>
          <a:bodyPr/>
          <a:lstStyle>
            <a:lvl1pPr>
              <a:defRPr sz="847" b="0">
                <a:solidFill>
                  <a:schemeClr val="tx2"/>
                </a:solidFill>
                <a:latin typeface="+mj-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5" y="2063786"/>
            <a:ext cx="2659221" cy="108619"/>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2" y="1421669"/>
            <a:ext cx="2128921" cy="498598"/>
          </a:xfrm>
        </p:spPr>
        <p:txBody>
          <a:bodyPr/>
          <a:lstStyle>
            <a:lvl1pPr>
              <a:defRPr/>
            </a:lvl1pPr>
          </a:lstStyle>
          <a:p>
            <a:r>
              <a:rPr lang="en-US"/>
              <a:t>A day in the life of a [Title Here]</a:t>
            </a:r>
          </a:p>
        </p:txBody>
      </p:sp>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4" y="11535998"/>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Tx/>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355955" y="12155987"/>
            <a:ext cx="95701" cy="192370"/>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16261" y="12181025"/>
            <a:ext cx="289417" cy="173253"/>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0997834"/>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Tx/>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0" y="11729023"/>
            <a:ext cx="1896392" cy="195823"/>
          </a:xfrm>
        </p:spPr>
        <p:txBody>
          <a:bodyPr/>
          <a:lstStyle>
            <a:lvl1pPr>
              <a:defRPr sz="424">
                <a:solidFill>
                  <a:schemeClr val="tx1">
                    <a:lumMod val="50000"/>
                    <a:lumOff val="50000"/>
                  </a:schemeClr>
                </a:solidFill>
                <a:latin typeface="+mn-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09" y="11205034"/>
            <a:ext cx="2051412" cy="130357"/>
          </a:xfrm>
        </p:spPr>
        <p:txBody>
          <a:bodyPr/>
          <a:lstStyle>
            <a:lvl1pPr>
              <a:defRPr sz="847" b="0">
                <a:solidFill>
                  <a:schemeClr val="tx2"/>
                </a:solidFill>
                <a:latin typeface="+mj-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5" y="11535998"/>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Tx/>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858025" y="12155987"/>
            <a:ext cx="95701" cy="192370"/>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18331" y="12181025"/>
            <a:ext cx="289417" cy="173253"/>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1" y="7783959"/>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Tx/>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8515148"/>
            <a:ext cx="1896392" cy="195823"/>
          </a:xfrm>
        </p:spPr>
        <p:txBody>
          <a:bodyPr/>
          <a:lstStyle>
            <a:lvl1pPr>
              <a:defRPr sz="424">
                <a:solidFill>
                  <a:schemeClr val="tx1">
                    <a:lumMod val="50000"/>
                    <a:lumOff val="50000"/>
                  </a:schemeClr>
                </a:solidFill>
                <a:latin typeface="+mn-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39" y="7991159"/>
            <a:ext cx="2051412" cy="130357"/>
          </a:xfrm>
        </p:spPr>
        <p:txBody>
          <a:bodyPr/>
          <a:lstStyle>
            <a:lvl1pPr>
              <a:defRPr sz="847" b="0">
                <a:solidFill>
                  <a:schemeClr val="tx2"/>
                </a:solidFill>
                <a:latin typeface="+mj-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4" y="8322123"/>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Tx/>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355955" y="8942112"/>
            <a:ext cx="95701" cy="192370"/>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16261" y="8967150"/>
            <a:ext cx="289417" cy="173253"/>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7783959"/>
            <a:ext cx="2242965" cy="161062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Tx/>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0" y="8515148"/>
            <a:ext cx="1896392" cy="195823"/>
          </a:xfrm>
        </p:spPr>
        <p:txBody>
          <a:bodyPr/>
          <a:lstStyle>
            <a:lvl1pPr>
              <a:defRPr sz="424">
                <a:solidFill>
                  <a:schemeClr val="tx1">
                    <a:lumMod val="50000"/>
                    <a:lumOff val="50000"/>
                  </a:schemeClr>
                </a:solidFill>
                <a:latin typeface="+mn-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09" y="7991159"/>
            <a:ext cx="2051412" cy="130357"/>
          </a:xfrm>
        </p:spPr>
        <p:txBody>
          <a:bodyPr/>
          <a:lstStyle>
            <a:lvl1pPr>
              <a:defRPr sz="847" b="0">
                <a:solidFill>
                  <a:schemeClr val="tx2"/>
                </a:solidFill>
                <a:latin typeface="+mj-lt"/>
              </a:defRPr>
            </a:lvl1pPr>
          </a:lstStyle>
          <a:p>
            <a:pPr marL="0" marR="0" lvl="0" indent="0" algn="l" defTabSz="548654" rtl="0" eaLnBrk="1" fontAlgn="auto" latinLnBrk="0" hangingPunct="1">
              <a:lnSpc>
                <a:spcPct val="100000"/>
              </a:lnSpc>
              <a:spcBef>
                <a:spcPts val="847"/>
              </a:spcBef>
              <a:spcAft>
                <a:spcPts val="424"/>
              </a:spcAft>
              <a:buClrTx/>
              <a:buSzTx/>
              <a:buFont typeface="Arial" panose="020B0604020202020204" pitchFamily="34" charset="0"/>
              <a:buNone/>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5" y="8322123"/>
            <a:ext cx="2106525" cy="89531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Tx/>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858025" y="8942112"/>
            <a:ext cx="95701" cy="192370"/>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918331" y="8967150"/>
            <a:ext cx="289417" cy="173253"/>
          </a:xfrm>
          <a:prstGeom prst="rect">
            <a:avLst/>
          </a:prstGeom>
        </p:spPr>
      </p:pic>
    </p:spTree>
    <p:extLst>
      <p:ext uri="{BB962C8B-B14F-4D97-AF65-F5344CB8AC3E}">
        <p14:creationId xmlns:p14="http://schemas.microsoft.com/office/powerpoint/2010/main" val="32574761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901" y="6879883"/>
            <a:ext cx="2130553" cy="664797"/>
          </a:xfrm>
          <a:noFill/>
        </p:spPr>
        <p:txBody>
          <a:bodyPr wrap="square" lIns="0" tIns="0" rIns="0" bIns="0" anchor="b" anchorCtr="0">
            <a:spAutoFit/>
          </a:bodyPr>
          <a:lstStyle>
            <a:lvl1pPr>
              <a:defRPr sz="2160" spc="-23" baseline="0">
                <a:solidFill>
                  <a:schemeClr val="accent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262893" y="10340136"/>
            <a:ext cx="1754505" cy="110800"/>
          </a:xfrm>
          <a:noFill/>
        </p:spPr>
        <p:txBody>
          <a:bodyPr wrap="square" lIns="0" tIns="0" rIns="0" bIns="0">
            <a:spAutoFit/>
          </a:bodyPr>
          <a:lstStyle>
            <a:lvl1pPr marL="0" indent="0">
              <a:spcBef>
                <a:spcPts val="0"/>
              </a:spcBef>
              <a:buNone/>
              <a:defRPr sz="720" spc="0" baseline="0">
                <a:solidFill>
                  <a:schemeClr val="tx1"/>
                </a:solidFill>
                <a:latin typeface="+mj-lt"/>
                <a:cs typeface="Segoe UI" panose="020B0502040204020203" pitchFamily="34" charset="0"/>
              </a:defRPr>
            </a:lvl1pPr>
          </a:lstStyle>
          <a:p>
            <a:pPr lvl="0"/>
            <a:r>
              <a:rPr lang="en-US"/>
              <a:t>Speaker name or subtitle text</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076BABA8-E728-8D70-08D9-7090B49F7A9D}"/>
              </a:ext>
            </a:extLst>
          </p:cNvPr>
          <p:cNvSpPr>
            <a:spLocks noGrp="1"/>
          </p:cNvSpPr>
          <p:nvPr>
            <p:ph type="pic" sz="quarter" idx="11" hasCustomPrompt="1"/>
          </p:nvPr>
        </p:nvSpPr>
        <p:spPr bwMode="ltGray">
          <a:xfrm>
            <a:off x="2818638" y="623080"/>
            <a:ext cx="2409158" cy="12749420"/>
          </a:xfrm>
          <a:blipFill>
            <a:blip r:embed="rId3">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bwMode="black">
          <a:xfrm>
            <a:off x="255175" y="1241421"/>
            <a:ext cx="834390" cy="627593"/>
          </a:xfrm>
          <a:prstGeom prst="rect">
            <a:avLst/>
          </a:prstGeom>
        </p:spPr>
      </p:pic>
    </p:spTree>
    <p:extLst>
      <p:ext uri="{BB962C8B-B14F-4D97-AF65-F5344CB8AC3E}">
        <p14:creationId xmlns:p14="http://schemas.microsoft.com/office/powerpoint/2010/main" val="36123071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240" userDrawn="1">
          <p15:clr>
            <a:srgbClr val="5ACBF0"/>
          </p15:clr>
        </p15:guide>
        <p15:guide id="2" orient="horz" pos="3630" userDrawn="1">
          <p15:clr>
            <a:srgbClr val="5ACBF0"/>
          </p15:clr>
        </p15:guide>
        <p15:guide id="3" pos="4328" userDrawn="1">
          <p15:clr>
            <a:srgbClr val="5ACBF0"/>
          </p15:clr>
        </p15:guide>
        <p15:guide id="4" orient="horz" pos="314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Slide 4">
    <p:bg>
      <p:bgPr>
        <a:solidFill>
          <a:schemeClr val="accent1"/>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7C74FF9-562D-5041-B34F-FCBD50D700DD}"/>
              </a:ext>
            </a:extLst>
          </p:cNvPr>
          <p:cNvSpPr>
            <a:spLocks noGrp="1"/>
          </p:cNvSpPr>
          <p:nvPr>
            <p:ph type="pic" sz="quarter" idx="13"/>
          </p:nvPr>
        </p:nvSpPr>
        <p:spPr>
          <a:xfrm>
            <a:off x="2887503" y="1242777"/>
            <a:ext cx="2466737" cy="193899"/>
          </a:xfrm>
        </p:spPr>
        <p:txBody>
          <a:bodyPr/>
          <a:lstStyle/>
          <a:p>
            <a:r>
              <a:rPr lang="en-US"/>
              <a:t>Click icon to add picture</a:t>
            </a:r>
          </a:p>
        </p:txBody>
      </p:sp>
      <p:sp>
        <p:nvSpPr>
          <p:cNvPr id="9" name="Title 1"/>
          <p:cNvSpPr>
            <a:spLocks noGrp="1"/>
          </p:cNvSpPr>
          <p:nvPr>
            <p:ph type="title" hasCustomPrompt="1"/>
          </p:nvPr>
        </p:nvSpPr>
        <p:spPr>
          <a:xfrm>
            <a:off x="262891" y="6879883"/>
            <a:ext cx="2098548" cy="664797"/>
          </a:xfrm>
          <a:noFill/>
        </p:spPr>
        <p:txBody>
          <a:bodyPr wrap="square" lIns="0" tIns="0" rIns="0" bIns="0" anchor="b" anchorCtr="0">
            <a:spAutoFit/>
          </a:bodyPr>
          <a:lstStyle>
            <a:lvl1pPr>
              <a:defRPr sz="2160" spc="-23"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262893" y="10340136"/>
            <a:ext cx="1754505" cy="110800"/>
          </a:xfrm>
          <a:noFill/>
        </p:spPr>
        <p:txBody>
          <a:bodyPr wrap="square" lIns="0" tIns="0" rIns="0" bIns="0">
            <a:spAutoFit/>
          </a:bodyPr>
          <a:lstStyle>
            <a:lvl1pPr marL="0" indent="0">
              <a:spcBef>
                <a:spcPts val="0"/>
              </a:spcBef>
              <a:buNone/>
              <a:defRPr sz="720" spc="0" baseline="0">
                <a:solidFill>
                  <a:schemeClr val="bg1"/>
                </a:solidFill>
                <a:latin typeface="+mj-lt"/>
                <a:cs typeface="Segoe UI" panose="020B0502040204020203" pitchFamily="34" charset="0"/>
              </a:defRPr>
            </a:lvl1pPr>
          </a:lstStyle>
          <a:p>
            <a:pPr lvl="0"/>
            <a:r>
              <a:rPr lang="en-US"/>
              <a:t>Speaker name or subtitle text</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2E6A0487-4F1A-BAC4-2436-893E1104D25B}"/>
              </a:ext>
            </a:extLst>
          </p:cNvPr>
          <p:cNvSpPr>
            <a:spLocks noGrp="1"/>
          </p:cNvSpPr>
          <p:nvPr>
            <p:ph type="pic" sz="quarter" idx="11" hasCustomPrompt="1"/>
          </p:nvPr>
        </p:nvSpPr>
        <p:spPr bwMode="ltGray">
          <a:xfrm>
            <a:off x="2887503" y="1249551"/>
            <a:ext cx="2466737" cy="12752802"/>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bwMode="white">
          <a:xfrm>
            <a:off x="258604" y="1152768"/>
            <a:ext cx="813816" cy="826374"/>
          </a:xfrm>
          <a:prstGeom prst="rect">
            <a:avLst/>
          </a:prstGeom>
        </p:spPr>
      </p:pic>
    </p:spTree>
    <p:extLst>
      <p:ext uri="{BB962C8B-B14F-4D97-AF65-F5344CB8AC3E}">
        <p14:creationId xmlns:p14="http://schemas.microsoft.com/office/powerpoint/2010/main" val="42063795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240" userDrawn="1">
          <p15:clr>
            <a:srgbClr val="5ACBF0"/>
          </p15:clr>
        </p15:guide>
        <p15:guide id="2" orient="horz" pos="3630" userDrawn="1">
          <p15:clr>
            <a:srgbClr val="5ACBF0"/>
          </p15:clr>
        </p15:guide>
        <p15:guide id="3" pos="4328" userDrawn="1">
          <p15:clr>
            <a:srgbClr val="5ACBF0"/>
          </p15:clr>
        </p15:guide>
        <p15:guide id="4" orient="horz" pos="3141"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0.xml"/><Relationship Id="rId21" Type="http://schemas.openxmlformats.org/officeDocument/2006/relationships/slideLayout" Target="../slideLayouts/slideLayout25.xml"/><Relationship Id="rId42" Type="http://schemas.openxmlformats.org/officeDocument/2006/relationships/slideLayout" Target="../slideLayouts/slideLayout46.xml"/><Relationship Id="rId47" Type="http://schemas.openxmlformats.org/officeDocument/2006/relationships/slideLayout" Target="../slideLayouts/slideLayout51.xml"/><Relationship Id="rId63" Type="http://schemas.openxmlformats.org/officeDocument/2006/relationships/slideLayout" Target="../slideLayouts/slideLayout67.xml"/><Relationship Id="rId68" Type="http://schemas.openxmlformats.org/officeDocument/2006/relationships/slideLayout" Target="../slideLayouts/slideLayout72.xml"/><Relationship Id="rId7" Type="http://schemas.openxmlformats.org/officeDocument/2006/relationships/slideLayout" Target="../slideLayouts/slideLayout11.xml"/><Relationship Id="rId71" Type="http://schemas.openxmlformats.org/officeDocument/2006/relationships/image" Target="../media/image8.png"/><Relationship Id="rId2" Type="http://schemas.openxmlformats.org/officeDocument/2006/relationships/slideLayout" Target="../slideLayouts/slideLayout6.xml"/><Relationship Id="rId16" Type="http://schemas.openxmlformats.org/officeDocument/2006/relationships/slideLayout" Target="../slideLayouts/slideLayout20.xml"/><Relationship Id="rId29" Type="http://schemas.openxmlformats.org/officeDocument/2006/relationships/slideLayout" Target="../slideLayouts/slideLayout33.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slideLayout" Target="../slideLayouts/slideLayout41.xml"/><Relationship Id="rId40" Type="http://schemas.openxmlformats.org/officeDocument/2006/relationships/slideLayout" Target="../slideLayouts/slideLayout44.xml"/><Relationship Id="rId45" Type="http://schemas.openxmlformats.org/officeDocument/2006/relationships/slideLayout" Target="../slideLayouts/slideLayout49.xml"/><Relationship Id="rId53" Type="http://schemas.openxmlformats.org/officeDocument/2006/relationships/slideLayout" Target="../slideLayouts/slideLayout57.xml"/><Relationship Id="rId58" Type="http://schemas.openxmlformats.org/officeDocument/2006/relationships/slideLayout" Target="../slideLayouts/slideLayout62.xml"/><Relationship Id="rId66" Type="http://schemas.openxmlformats.org/officeDocument/2006/relationships/slideLayout" Target="../slideLayouts/slideLayout70.xml"/><Relationship Id="rId5" Type="http://schemas.openxmlformats.org/officeDocument/2006/relationships/slideLayout" Target="../slideLayouts/slideLayout9.xml"/><Relationship Id="rId61" Type="http://schemas.openxmlformats.org/officeDocument/2006/relationships/slideLayout" Target="../slideLayouts/slideLayout65.xml"/><Relationship Id="rId19" Type="http://schemas.openxmlformats.org/officeDocument/2006/relationships/slideLayout" Target="../slideLayouts/slideLayout2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 Id="rId43" Type="http://schemas.openxmlformats.org/officeDocument/2006/relationships/slideLayout" Target="../slideLayouts/slideLayout47.xml"/><Relationship Id="rId48" Type="http://schemas.openxmlformats.org/officeDocument/2006/relationships/slideLayout" Target="../slideLayouts/slideLayout52.xml"/><Relationship Id="rId56" Type="http://schemas.openxmlformats.org/officeDocument/2006/relationships/slideLayout" Target="../slideLayouts/slideLayout60.xml"/><Relationship Id="rId64" Type="http://schemas.openxmlformats.org/officeDocument/2006/relationships/slideLayout" Target="../slideLayouts/slideLayout68.xml"/><Relationship Id="rId69" Type="http://schemas.openxmlformats.org/officeDocument/2006/relationships/slideLayout" Target="../slideLayouts/slideLayout73.xml"/><Relationship Id="rId8" Type="http://schemas.openxmlformats.org/officeDocument/2006/relationships/slideLayout" Target="../slideLayouts/slideLayout12.xml"/><Relationship Id="rId51" Type="http://schemas.openxmlformats.org/officeDocument/2006/relationships/slideLayout" Target="../slideLayouts/slideLayout55.xml"/><Relationship Id="rId3" Type="http://schemas.openxmlformats.org/officeDocument/2006/relationships/slideLayout" Target="../slideLayouts/slideLayout7.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slideLayout" Target="../slideLayouts/slideLayout42.xml"/><Relationship Id="rId46" Type="http://schemas.openxmlformats.org/officeDocument/2006/relationships/slideLayout" Target="../slideLayouts/slideLayout50.xml"/><Relationship Id="rId59" Type="http://schemas.openxmlformats.org/officeDocument/2006/relationships/slideLayout" Target="../slideLayouts/slideLayout63.xml"/><Relationship Id="rId67" Type="http://schemas.openxmlformats.org/officeDocument/2006/relationships/slideLayout" Target="../slideLayouts/slideLayout71.xml"/><Relationship Id="rId20" Type="http://schemas.openxmlformats.org/officeDocument/2006/relationships/slideLayout" Target="../slideLayouts/slideLayout24.xml"/><Relationship Id="rId41" Type="http://schemas.openxmlformats.org/officeDocument/2006/relationships/slideLayout" Target="../slideLayouts/slideLayout45.xml"/><Relationship Id="rId54" Type="http://schemas.openxmlformats.org/officeDocument/2006/relationships/slideLayout" Target="../slideLayouts/slideLayout58.xml"/><Relationship Id="rId62" Type="http://schemas.openxmlformats.org/officeDocument/2006/relationships/slideLayout" Target="../slideLayouts/slideLayout66.xml"/><Relationship Id="rId70" Type="http://schemas.openxmlformats.org/officeDocument/2006/relationships/theme" Target="../theme/theme2.xml"/><Relationship Id="rId1" Type="http://schemas.openxmlformats.org/officeDocument/2006/relationships/slideLayout" Target="../slideLayouts/slideLayout5.xml"/><Relationship Id="rId6" Type="http://schemas.openxmlformats.org/officeDocument/2006/relationships/slideLayout" Target="../slideLayouts/slideLayout10.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49" Type="http://schemas.openxmlformats.org/officeDocument/2006/relationships/slideLayout" Target="../slideLayouts/slideLayout53.xml"/><Relationship Id="rId57" Type="http://schemas.openxmlformats.org/officeDocument/2006/relationships/slideLayout" Target="../slideLayouts/slideLayout61.xml"/><Relationship Id="rId10" Type="http://schemas.openxmlformats.org/officeDocument/2006/relationships/slideLayout" Target="../slideLayouts/slideLayout14.xml"/><Relationship Id="rId31" Type="http://schemas.openxmlformats.org/officeDocument/2006/relationships/slideLayout" Target="../slideLayouts/slideLayout35.xml"/><Relationship Id="rId44" Type="http://schemas.openxmlformats.org/officeDocument/2006/relationships/slideLayout" Target="../slideLayouts/slideLayout48.xml"/><Relationship Id="rId52" Type="http://schemas.openxmlformats.org/officeDocument/2006/relationships/slideLayout" Target="../slideLayouts/slideLayout56.xml"/><Relationship Id="rId60" Type="http://schemas.openxmlformats.org/officeDocument/2006/relationships/slideLayout" Target="../slideLayouts/slideLayout64.xml"/><Relationship Id="rId65" Type="http://schemas.openxmlformats.org/officeDocument/2006/relationships/slideLayout" Target="../slideLayouts/slideLayout69.xml"/><Relationship Id="rId4" Type="http://schemas.openxmlformats.org/officeDocument/2006/relationships/slideLayout" Target="../slideLayouts/slideLayout8.xml"/><Relationship Id="rId9" Type="http://schemas.openxmlformats.org/officeDocument/2006/relationships/slideLayout" Target="../slideLayouts/slideLayout13.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9" Type="http://schemas.openxmlformats.org/officeDocument/2006/relationships/slideLayout" Target="../slideLayouts/slideLayout43.xml"/><Relationship Id="rId34" Type="http://schemas.openxmlformats.org/officeDocument/2006/relationships/slideLayout" Target="../slideLayouts/slideLayout38.xml"/><Relationship Id="rId50" Type="http://schemas.openxmlformats.org/officeDocument/2006/relationships/slideLayout" Target="../slideLayouts/slideLayout54.xml"/><Relationship Id="rId55"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4718" y="975261"/>
            <a:ext cx="4958334" cy="249299"/>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262890" y="3062081"/>
            <a:ext cx="4958334" cy="725711"/>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5486400" cy="14628813"/>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2" y="3"/>
            <a:ext cx="263347" cy="1248325"/>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3"/>
            <a:ext cx="131674" cy="624162"/>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A screenshot of a color palette&#10;&#10;Description automatically generated">
            <a:extLst>
              <a:ext uri="{FF2B5EF4-FFF2-40B4-BE49-F238E27FC236}">
                <a16:creationId xmlns:a16="http://schemas.microsoft.com/office/drawing/2014/main" id="{978084E4-944C-C9E6-BD7A-A25292DF2DE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5400000">
            <a:off x="2664287" y="2912070"/>
            <a:ext cx="7065053" cy="1240921"/>
          </a:xfrm>
          <a:prstGeom prst="rect">
            <a:avLst/>
          </a:prstGeom>
        </p:spPr>
      </p:pic>
    </p:spTree>
    <p:extLst>
      <p:ext uri="{BB962C8B-B14F-4D97-AF65-F5344CB8AC3E}">
        <p14:creationId xmlns:p14="http://schemas.microsoft.com/office/powerpoint/2010/main" val="770347189"/>
      </p:ext>
    </p:extLst>
  </p:cSld>
  <p:clrMap bg1="lt1" tx1="dk1" bg2="lt2" tx2="dk2" accent1="accent1" accent2="accent2" accent3="accent3" accent4="accent4" accent5="accent5" accent6="accent6" hlink="hlink" folHlink="folHlink"/>
  <p:sldLayoutIdLst>
    <p:sldLayoutId id="2147483678" r:id="rId1"/>
    <p:sldLayoutId id="2147483681" r:id="rId2"/>
    <p:sldLayoutId id="2147483679" r:id="rId3"/>
    <p:sldLayoutId id="2147483680" r:id="rId4"/>
  </p:sldLayoutIdLst>
  <p:transition>
    <p:fade/>
  </p:transition>
  <p:txStyles>
    <p:titleStyle>
      <a:lvl1pPr algn="l" defTabSz="419744" rtl="0" eaLnBrk="1" latinLnBrk="0" hangingPunct="1">
        <a:lnSpc>
          <a:spcPct val="100000"/>
        </a:lnSpc>
        <a:spcBef>
          <a:spcPct val="0"/>
        </a:spcBef>
        <a:buNone/>
        <a:defRPr lang="en-US" sz="1620" b="0" kern="1200" cap="none" spc="-23" baseline="0" dirty="0" smtClean="0">
          <a:ln w="3175">
            <a:noFill/>
          </a:ln>
          <a:solidFill>
            <a:schemeClr val="tx2"/>
          </a:solidFill>
          <a:effectLst/>
          <a:latin typeface="+mj-lt"/>
          <a:ea typeface="+mn-ea"/>
          <a:cs typeface="Segoe UI" pitchFamily="34" charset="0"/>
        </a:defRPr>
      </a:lvl1pPr>
    </p:titleStyle>
    <p:bodyStyle>
      <a:lvl1pPr marL="102873"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2"/>
          </a:solidFill>
          <a:latin typeface="+mn-lt"/>
          <a:ea typeface="+mn-ea"/>
          <a:cs typeface="Segoe UI" panose="020B0502040204020203" pitchFamily="34" charset="0"/>
        </a:defRPr>
      </a:lvl1pPr>
      <a:lvl2pPr marL="205745"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2"/>
          </a:solidFill>
          <a:latin typeface="+mn-lt"/>
          <a:ea typeface="+mn-ea"/>
          <a:cs typeface="+mn-cs"/>
        </a:defRPr>
      </a:lvl2pPr>
      <a:lvl3pPr marL="295759" marR="0" indent="-90014"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2"/>
          </a:solidFill>
          <a:latin typeface="+mn-lt"/>
          <a:ea typeface="+mn-ea"/>
          <a:cs typeface="+mn-cs"/>
        </a:defRPr>
      </a:lvl3pPr>
      <a:lvl4pPr marL="379343" marR="0" indent="-81441"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2"/>
          </a:solidFill>
          <a:latin typeface="+mn-lt"/>
          <a:ea typeface="+mn-ea"/>
          <a:cs typeface="+mn-cs"/>
        </a:defRPr>
      </a:lvl4pPr>
      <a:lvl5pPr marL="460783" marR="0" indent="-75725"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2"/>
          </a:solidFill>
          <a:latin typeface="+mn-lt"/>
          <a:ea typeface="+mn-ea"/>
          <a:cs typeface="+mn-cs"/>
        </a:defRPr>
      </a:lvl5pPr>
      <a:lvl6pPr marL="1154297"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69"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42"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914"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9pPr>
    </p:bodyStyle>
    <p:otherStyle>
      <a:defPPr>
        <a:defRPr lang="en-US"/>
      </a:defPPr>
      <a:lvl1pPr marL="0" algn="l" defTabSz="419744" rtl="0" eaLnBrk="1" latinLnBrk="0" hangingPunct="1">
        <a:defRPr sz="810" kern="1200">
          <a:solidFill>
            <a:schemeClr val="tx1"/>
          </a:solidFill>
          <a:latin typeface="+mn-lt"/>
          <a:ea typeface="+mn-ea"/>
          <a:cs typeface="+mn-cs"/>
        </a:defRPr>
      </a:lvl1pPr>
      <a:lvl2pPr marL="209873" algn="l" defTabSz="419744" rtl="0" eaLnBrk="1" latinLnBrk="0" hangingPunct="1">
        <a:defRPr sz="810" kern="1200">
          <a:solidFill>
            <a:schemeClr val="tx1"/>
          </a:solidFill>
          <a:latin typeface="+mn-lt"/>
          <a:ea typeface="+mn-ea"/>
          <a:cs typeface="+mn-cs"/>
        </a:defRPr>
      </a:lvl2pPr>
      <a:lvl3pPr marL="419744" algn="l" defTabSz="419744" rtl="0" eaLnBrk="1" latinLnBrk="0" hangingPunct="1">
        <a:defRPr sz="810" kern="1200">
          <a:solidFill>
            <a:schemeClr val="tx1"/>
          </a:solidFill>
          <a:latin typeface="+mn-lt"/>
          <a:ea typeface="+mn-ea"/>
          <a:cs typeface="+mn-cs"/>
        </a:defRPr>
      </a:lvl3pPr>
      <a:lvl4pPr marL="629617" algn="l" defTabSz="419744" rtl="0" eaLnBrk="1" latinLnBrk="0" hangingPunct="1">
        <a:defRPr sz="810" kern="1200">
          <a:solidFill>
            <a:schemeClr val="tx1"/>
          </a:solidFill>
          <a:latin typeface="+mn-lt"/>
          <a:ea typeface="+mn-ea"/>
          <a:cs typeface="+mn-cs"/>
        </a:defRPr>
      </a:lvl4pPr>
      <a:lvl5pPr marL="839489" algn="l" defTabSz="419744" rtl="0" eaLnBrk="1" latinLnBrk="0" hangingPunct="1">
        <a:defRPr sz="810" kern="1200">
          <a:solidFill>
            <a:schemeClr val="tx1"/>
          </a:solidFill>
          <a:latin typeface="+mn-lt"/>
          <a:ea typeface="+mn-ea"/>
          <a:cs typeface="+mn-cs"/>
        </a:defRPr>
      </a:lvl5pPr>
      <a:lvl6pPr marL="1049361" algn="l" defTabSz="419744" rtl="0" eaLnBrk="1" latinLnBrk="0" hangingPunct="1">
        <a:defRPr sz="810" kern="1200">
          <a:solidFill>
            <a:schemeClr val="tx1"/>
          </a:solidFill>
          <a:latin typeface="+mn-lt"/>
          <a:ea typeface="+mn-ea"/>
          <a:cs typeface="+mn-cs"/>
        </a:defRPr>
      </a:lvl6pPr>
      <a:lvl7pPr marL="1259233" algn="l" defTabSz="419744" rtl="0" eaLnBrk="1" latinLnBrk="0" hangingPunct="1">
        <a:defRPr sz="810" kern="1200">
          <a:solidFill>
            <a:schemeClr val="tx1"/>
          </a:solidFill>
          <a:latin typeface="+mn-lt"/>
          <a:ea typeface="+mn-ea"/>
          <a:cs typeface="+mn-cs"/>
        </a:defRPr>
      </a:lvl7pPr>
      <a:lvl8pPr marL="1469106" algn="l" defTabSz="419744" rtl="0" eaLnBrk="1" latinLnBrk="0" hangingPunct="1">
        <a:defRPr sz="810" kern="1200">
          <a:solidFill>
            <a:schemeClr val="tx1"/>
          </a:solidFill>
          <a:latin typeface="+mn-lt"/>
          <a:ea typeface="+mn-ea"/>
          <a:cs typeface="+mn-cs"/>
        </a:defRPr>
      </a:lvl8pPr>
      <a:lvl9pPr marL="1678978" algn="l" defTabSz="419744" rtl="0" eaLnBrk="1" latinLnBrk="0" hangingPunct="1">
        <a:defRPr sz="81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254" userDrawn="1">
          <p15:clr>
            <a:srgbClr val="C35EA4"/>
          </p15:clr>
        </p15:guide>
        <p15:guide id="17" pos="5167" userDrawn="1">
          <p15:clr>
            <a:srgbClr val="C35EA4"/>
          </p15:clr>
        </p15:guide>
        <p15:guide id="25" orient="horz" pos="537" userDrawn="1">
          <p15:clr>
            <a:srgbClr val="C35EA4"/>
          </p15:clr>
        </p15:guide>
        <p15:guide id="26" orient="horz" pos="5744" userDrawn="1">
          <p15:clr>
            <a:srgbClr val="C35EA4"/>
          </p15:clr>
        </p15:guide>
        <p15:guide id="27" orient="horz" pos="267" userDrawn="1">
          <p15:clr>
            <a:srgbClr val="A4A3A4"/>
          </p15:clr>
        </p15:guide>
        <p15:guide id="28" pos="136" userDrawn="1">
          <p15:clr>
            <a:srgbClr val="A4A3A4"/>
          </p15:clr>
        </p15:guide>
        <p15:guide id="29" orient="horz" pos="6014" userDrawn="1">
          <p15:clr>
            <a:srgbClr val="A4A3A4"/>
          </p15:clr>
        </p15:guide>
        <p15:guide id="30" pos="5286" userDrawn="1">
          <p15:clr>
            <a:srgbClr val="A4A3A4"/>
          </p15:clr>
        </p15:guide>
        <p15:guide id="31" orient="horz" pos="5828" userDrawn="1">
          <p15:clr>
            <a:srgbClr val="F26B43"/>
          </p15:clr>
        </p15:guide>
        <p15:guide id="32" orient="horz" pos="4608" userDrawn="1">
          <p15:clr>
            <a:srgbClr val="F26B43"/>
          </p15:clr>
        </p15:guide>
        <p15:guide id="33" pos="1728" userDrawn="1">
          <p15:clr>
            <a:srgbClr val="F26B43"/>
          </p15:clr>
        </p15:guide>
        <p15:guide id="34" pos="203" userDrawn="1">
          <p15:clr>
            <a:srgbClr val="F26B43"/>
          </p15:clr>
        </p15:guide>
        <p15:guide id="35" pos="3253" userDrawn="1">
          <p15:clr>
            <a:srgbClr val="F26B43"/>
          </p15:clr>
        </p15:guide>
        <p15:guide id="36" orient="horz" pos="418" userDrawn="1">
          <p15:clr>
            <a:srgbClr val="F26B43"/>
          </p15:clr>
        </p15:guide>
        <p15:guide id="37" orient="horz" pos="8797" userDrawn="1">
          <p15:clr>
            <a:srgbClr val="F26B43"/>
          </p15:clr>
        </p15:guide>
        <p15:guide id="38" pos="1151" userDrawn="1">
          <p15:clr>
            <a:srgbClr val="5ACBF0"/>
          </p15:clr>
        </p15:guide>
        <p15:guide id="39" pos="1254" userDrawn="1">
          <p15:clr>
            <a:srgbClr val="5ACBF0"/>
          </p15:clr>
        </p15:guide>
        <p15:guide id="40" pos="2202" userDrawn="1">
          <p15:clr>
            <a:srgbClr val="5ACBF0"/>
          </p15:clr>
        </p15:guide>
        <p15:guide id="41" pos="2305" userDrawn="1">
          <p15:clr>
            <a:srgbClr val="5ACBF0"/>
          </p15:clr>
        </p15:guide>
        <p15:guide id="42" pos="1779" userDrawn="1">
          <p15:clr>
            <a:srgbClr val="F26B43"/>
          </p15:clr>
        </p15:guide>
        <p15:guide id="43" pos="167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8F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4718" y="975261"/>
            <a:ext cx="4958334" cy="249299"/>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262890" y="3062081"/>
            <a:ext cx="4958334" cy="725711"/>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5486400" cy="14628813"/>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2" y="3"/>
            <a:ext cx="263347" cy="1248325"/>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3"/>
            <a:ext cx="131674" cy="624162"/>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descr="A screenshot of a color palette&#10;&#10;Description automatically generated">
            <a:extLst>
              <a:ext uri="{FF2B5EF4-FFF2-40B4-BE49-F238E27FC236}">
                <a16:creationId xmlns:a16="http://schemas.microsoft.com/office/drawing/2014/main" id="{0C9E9718-54F5-9573-C71E-EABD6272634D}"/>
              </a:ext>
            </a:extLst>
          </p:cNvPr>
          <p:cNvPicPr>
            <a:picLocks noChangeAspect="1"/>
          </p:cNvPicPr>
          <p:nvPr userDrawn="1"/>
        </p:nvPicPr>
        <p:blipFill>
          <a:blip r:embed="rId71">
            <a:extLst>
              <a:ext uri="{28A0092B-C50C-407E-A947-70E740481C1C}">
                <a14:useLocalDpi xmlns:a14="http://schemas.microsoft.com/office/drawing/2010/main"/>
              </a:ext>
            </a:extLst>
          </a:blip>
          <a:stretch>
            <a:fillRect/>
          </a:stretch>
        </p:blipFill>
        <p:spPr>
          <a:xfrm rot="5400000">
            <a:off x="4412469" y="1406771"/>
            <a:ext cx="4571505" cy="1757971"/>
          </a:xfrm>
          <a:prstGeom prst="rect">
            <a:avLst/>
          </a:prstGeom>
        </p:spPr>
      </p:pic>
    </p:spTree>
    <p:extLst>
      <p:ext uri="{BB962C8B-B14F-4D97-AF65-F5344CB8AC3E}">
        <p14:creationId xmlns:p14="http://schemas.microsoft.com/office/powerpoint/2010/main" val="149262958"/>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737" r:id="rId55"/>
    <p:sldLayoutId id="2147483738" r:id="rId56"/>
    <p:sldLayoutId id="2147483739" r:id="rId57"/>
    <p:sldLayoutId id="2147483740" r:id="rId58"/>
    <p:sldLayoutId id="2147483741" r:id="rId59"/>
    <p:sldLayoutId id="2147483742" r:id="rId60"/>
    <p:sldLayoutId id="2147483743" r:id="rId61"/>
    <p:sldLayoutId id="2147483744" r:id="rId62"/>
    <p:sldLayoutId id="2147483745" r:id="rId63"/>
    <p:sldLayoutId id="2147483746" r:id="rId64"/>
    <p:sldLayoutId id="2147483747" r:id="rId65"/>
    <p:sldLayoutId id="2147483748" r:id="rId66"/>
    <p:sldLayoutId id="2147483749" r:id="rId67"/>
    <p:sldLayoutId id="2147483750" r:id="rId68"/>
    <p:sldLayoutId id="2147483751" r:id="rId69"/>
  </p:sldLayoutIdLst>
  <p:transition>
    <p:fade/>
  </p:transition>
  <p:txStyles>
    <p:titleStyle>
      <a:lvl1pPr algn="l" defTabSz="419744" rtl="0" eaLnBrk="1" latinLnBrk="0" hangingPunct="1">
        <a:lnSpc>
          <a:spcPct val="100000"/>
        </a:lnSpc>
        <a:spcBef>
          <a:spcPct val="0"/>
        </a:spcBef>
        <a:buNone/>
        <a:defRPr lang="en-US" sz="1620" b="0" kern="1200" cap="none" spc="-23" baseline="0" dirty="0" smtClean="0">
          <a:ln w="3175">
            <a:noFill/>
          </a:ln>
          <a:solidFill>
            <a:srgbClr val="091F2C"/>
          </a:solidFill>
          <a:effectLst/>
          <a:latin typeface="+mj-lt"/>
          <a:ea typeface="+mn-ea"/>
          <a:cs typeface="Segoe UI" pitchFamily="34" charset="0"/>
        </a:defRPr>
      </a:lvl1pPr>
    </p:titleStyle>
    <p:bodyStyle>
      <a:lvl1pPr marL="102873"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1"/>
          </a:solidFill>
          <a:latin typeface="+mn-lt"/>
          <a:ea typeface="+mn-ea"/>
          <a:cs typeface="Segoe UI" panose="020B0502040204020203" pitchFamily="34" charset="0"/>
        </a:defRPr>
      </a:lvl1pPr>
      <a:lvl2pPr marL="205745"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1"/>
          </a:solidFill>
          <a:latin typeface="+mn-lt"/>
          <a:ea typeface="+mn-ea"/>
          <a:cs typeface="+mn-cs"/>
        </a:defRPr>
      </a:lvl2pPr>
      <a:lvl3pPr marL="295759" marR="0" indent="-90014"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43" marR="0" indent="-81441"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83" marR="0" indent="-75725"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97"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69"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42"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914"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9pPr>
    </p:bodyStyle>
    <p:otherStyle>
      <a:defPPr>
        <a:defRPr lang="en-US"/>
      </a:defPPr>
      <a:lvl1pPr marL="0" algn="l" defTabSz="419744" rtl="0" eaLnBrk="1" latinLnBrk="0" hangingPunct="1">
        <a:defRPr sz="810" kern="1200">
          <a:solidFill>
            <a:schemeClr val="tx1"/>
          </a:solidFill>
          <a:latin typeface="+mn-lt"/>
          <a:ea typeface="+mn-ea"/>
          <a:cs typeface="+mn-cs"/>
        </a:defRPr>
      </a:lvl1pPr>
      <a:lvl2pPr marL="209873" algn="l" defTabSz="419744" rtl="0" eaLnBrk="1" latinLnBrk="0" hangingPunct="1">
        <a:defRPr sz="810" kern="1200">
          <a:solidFill>
            <a:schemeClr val="tx1"/>
          </a:solidFill>
          <a:latin typeface="+mn-lt"/>
          <a:ea typeface="+mn-ea"/>
          <a:cs typeface="+mn-cs"/>
        </a:defRPr>
      </a:lvl2pPr>
      <a:lvl3pPr marL="419744" algn="l" defTabSz="419744" rtl="0" eaLnBrk="1" latinLnBrk="0" hangingPunct="1">
        <a:defRPr sz="810" kern="1200">
          <a:solidFill>
            <a:schemeClr val="tx1"/>
          </a:solidFill>
          <a:latin typeface="+mn-lt"/>
          <a:ea typeface="+mn-ea"/>
          <a:cs typeface="+mn-cs"/>
        </a:defRPr>
      </a:lvl3pPr>
      <a:lvl4pPr marL="629617" algn="l" defTabSz="419744" rtl="0" eaLnBrk="1" latinLnBrk="0" hangingPunct="1">
        <a:defRPr sz="810" kern="1200">
          <a:solidFill>
            <a:schemeClr val="tx1"/>
          </a:solidFill>
          <a:latin typeface="+mn-lt"/>
          <a:ea typeface="+mn-ea"/>
          <a:cs typeface="+mn-cs"/>
        </a:defRPr>
      </a:lvl4pPr>
      <a:lvl5pPr marL="839489" algn="l" defTabSz="419744" rtl="0" eaLnBrk="1" latinLnBrk="0" hangingPunct="1">
        <a:defRPr sz="810" kern="1200">
          <a:solidFill>
            <a:schemeClr val="tx1"/>
          </a:solidFill>
          <a:latin typeface="+mn-lt"/>
          <a:ea typeface="+mn-ea"/>
          <a:cs typeface="+mn-cs"/>
        </a:defRPr>
      </a:lvl5pPr>
      <a:lvl6pPr marL="1049361" algn="l" defTabSz="419744" rtl="0" eaLnBrk="1" latinLnBrk="0" hangingPunct="1">
        <a:defRPr sz="810" kern="1200">
          <a:solidFill>
            <a:schemeClr val="tx1"/>
          </a:solidFill>
          <a:latin typeface="+mn-lt"/>
          <a:ea typeface="+mn-ea"/>
          <a:cs typeface="+mn-cs"/>
        </a:defRPr>
      </a:lvl6pPr>
      <a:lvl7pPr marL="1259233" algn="l" defTabSz="419744" rtl="0" eaLnBrk="1" latinLnBrk="0" hangingPunct="1">
        <a:defRPr sz="810" kern="1200">
          <a:solidFill>
            <a:schemeClr val="tx1"/>
          </a:solidFill>
          <a:latin typeface="+mn-lt"/>
          <a:ea typeface="+mn-ea"/>
          <a:cs typeface="+mn-cs"/>
        </a:defRPr>
      </a:lvl7pPr>
      <a:lvl8pPr marL="1469106" algn="l" defTabSz="419744" rtl="0" eaLnBrk="1" latinLnBrk="0" hangingPunct="1">
        <a:defRPr sz="810" kern="1200">
          <a:solidFill>
            <a:schemeClr val="tx1"/>
          </a:solidFill>
          <a:latin typeface="+mn-lt"/>
          <a:ea typeface="+mn-ea"/>
          <a:cs typeface="+mn-cs"/>
        </a:defRPr>
      </a:lvl8pPr>
      <a:lvl9pPr marL="1678978" algn="l" defTabSz="419744" rtl="0" eaLnBrk="1" latinLnBrk="0" hangingPunct="1">
        <a:defRPr sz="81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260" userDrawn="1">
          <p15:clr>
            <a:srgbClr val="C35EA4"/>
          </p15:clr>
        </p15:guide>
        <p15:guide id="17" pos="5162" userDrawn="1">
          <p15:clr>
            <a:srgbClr val="C35EA4"/>
          </p15:clr>
        </p15:guide>
        <p15:guide id="25" orient="horz" pos="537" userDrawn="1">
          <p15:clr>
            <a:srgbClr val="C35EA4"/>
          </p15:clr>
        </p15:guide>
        <p15:guide id="26" orient="horz" pos="5744" userDrawn="1">
          <p15:clr>
            <a:srgbClr val="C35EA4"/>
          </p15:clr>
        </p15:guide>
        <p15:guide id="27" orient="horz" pos="267" userDrawn="1">
          <p15:clr>
            <a:srgbClr val="A4A3A4"/>
          </p15:clr>
        </p15:guide>
        <p15:guide id="28" pos="131" userDrawn="1">
          <p15:clr>
            <a:srgbClr val="A4A3A4"/>
          </p15:clr>
        </p15:guide>
        <p15:guide id="29" orient="horz" pos="6014" userDrawn="1">
          <p15:clr>
            <a:srgbClr val="A4A3A4"/>
          </p15:clr>
        </p15:guide>
        <p15:guide id="30" pos="5291" userDrawn="1">
          <p15:clr>
            <a:srgbClr val="A4A3A4"/>
          </p15:clr>
        </p15:guide>
        <p15:guide id="31" orient="horz" pos="5828"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78.jpeg"/><Relationship Id="rId3" Type="http://schemas.openxmlformats.org/officeDocument/2006/relationships/image" Target="../media/image71.png"/><Relationship Id="rId7" Type="http://schemas.openxmlformats.org/officeDocument/2006/relationships/image" Target="../media/image75.png"/><Relationship Id="rId12" Type="http://schemas.openxmlformats.org/officeDocument/2006/relationships/hyperlink" Target="https://adoption.microsoft.com/en-us/copilot-scenario-library/" TargetMode="External"/><Relationship Id="rId17" Type="http://schemas.openxmlformats.org/officeDocument/2006/relationships/image" Target="../media/image82.png"/><Relationship Id="rId2" Type="http://schemas.openxmlformats.org/officeDocument/2006/relationships/notesSlide" Target="../notesSlides/notesSlide1.xml"/><Relationship Id="rId16" Type="http://schemas.openxmlformats.org/officeDocument/2006/relationships/image" Target="../media/image81.png"/><Relationship Id="rId1" Type="http://schemas.openxmlformats.org/officeDocument/2006/relationships/slideLayout" Target="../slideLayouts/slideLayout68.xml"/><Relationship Id="rId6" Type="http://schemas.openxmlformats.org/officeDocument/2006/relationships/image" Target="../media/image74.png"/><Relationship Id="rId11" Type="http://schemas.openxmlformats.org/officeDocument/2006/relationships/image" Target="../media/image6.png"/><Relationship Id="rId5" Type="http://schemas.openxmlformats.org/officeDocument/2006/relationships/image" Target="../media/image73.png"/><Relationship Id="rId15" Type="http://schemas.openxmlformats.org/officeDocument/2006/relationships/image" Target="../media/image80.png"/><Relationship Id="rId10" Type="http://schemas.openxmlformats.org/officeDocument/2006/relationships/image" Target="../media/image5.png"/><Relationship Id="rId4" Type="http://schemas.openxmlformats.org/officeDocument/2006/relationships/image" Target="../media/image72.png"/><Relationship Id="rId9" Type="http://schemas.openxmlformats.org/officeDocument/2006/relationships/image" Target="../media/image77.png"/><Relationship Id="rId14" Type="http://schemas.openxmlformats.org/officeDocument/2006/relationships/image" Target="../media/image7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B001226-1998-96D2-4836-9FA72C94407B}"/>
              </a:ext>
            </a:extLst>
          </p:cNvPr>
          <p:cNvSpPr>
            <a:spLocks/>
          </p:cNvSpPr>
          <p:nvPr/>
        </p:nvSpPr>
        <p:spPr bwMode="auto">
          <a:xfrm>
            <a:off x="0" y="8408016"/>
            <a:ext cx="5486400" cy="3869989"/>
          </a:xfrm>
          <a:prstGeom prst="rect">
            <a:avLst/>
          </a:prstGeom>
          <a:solidFill>
            <a:srgbClr val="B9DCD2">
              <a:alpha val="35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9335" tIns="151468" rIns="189335" bIns="151468" numCol="1" spcCol="0" rtlCol="0" fromWordArt="0" anchor="t" anchorCtr="0" forceAA="0" compatLnSpc="1">
            <a:prstTxWarp prst="textNoShape">
              <a:avLst/>
            </a:prstTxWarp>
            <a:noAutofit/>
          </a:bodyPr>
          <a:lstStyle/>
          <a:p>
            <a:pPr defTabSz="965429" fontAlgn="base">
              <a:spcBef>
                <a:spcPct val="0"/>
              </a:spcBef>
              <a:spcAft>
                <a:spcPct val="0"/>
              </a:spcAft>
            </a:pPr>
            <a:endParaRPr lang="en-US" sz="2800" err="1">
              <a:solidFill>
                <a:srgbClr val="FFFFFF"/>
              </a:solidFill>
              <a:ea typeface="Segoe UI" pitchFamily="34" charset="0"/>
              <a:cs typeface="Segoe UI" pitchFamily="34" charset="0"/>
            </a:endParaRPr>
          </a:p>
        </p:txBody>
      </p:sp>
      <p:pic>
        <p:nvPicPr>
          <p:cNvPr id="81" name="Picture 80">
            <a:extLst>
              <a:ext uri="{FF2B5EF4-FFF2-40B4-BE49-F238E27FC236}">
                <a16:creationId xmlns:a16="http://schemas.microsoft.com/office/drawing/2014/main" id="{F3E9CB91-59F5-0717-507B-772C8E3CF448}"/>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flipH="1">
            <a:off x="3427038" y="12278007"/>
            <a:ext cx="2059361" cy="2350806"/>
          </a:xfrm>
          <a:prstGeom prst="rect">
            <a:avLst/>
          </a:prstGeom>
        </p:spPr>
      </p:pic>
      <p:sp>
        <p:nvSpPr>
          <p:cNvPr id="179" name="Rectangle 178">
            <a:extLst>
              <a:ext uri="{FF2B5EF4-FFF2-40B4-BE49-F238E27FC236}">
                <a16:creationId xmlns:a16="http://schemas.microsoft.com/office/drawing/2014/main" id="{FF4DCEA0-088C-DE44-4DEC-A7FE40968D9D}"/>
              </a:ext>
            </a:extLst>
          </p:cNvPr>
          <p:cNvSpPr/>
          <p:nvPr/>
        </p:nvSpPr>
        <p:spPr bwMode="auto">
          <a:xfrm>
            <a:off x="-5" y="12278008"/>
            <a:ext cx="3430925" cy="2350805"/>
          </a:xfrm>
          <a:prstGeom prst="rect">
            <a:avLst/>
          </a:prstGeom>
          <a:solidFill>
            <a:srgbClr val="B9DC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181" name="Rectangle 180">
            <a:extLst>
              <a:ext uri="{FF2B5EF4-FFF2-40B4-BE49-F238E27FC236}">
                <a16:creationId xmlns:a16="http://schemas.microsoft.com/office/drawing/2014/main" id="{7CCBC285-DA98-D6AB-C9BA-5F556BF1E55C}"/>
              </a:ext>
            </a:extLst>
          </p:cNvPr>
          <p:cNvSpPr>
            <a:spLocks/>
          </p:cNvSpPr>
          <p:nvPr/>
        </p:nvSpPr>
        <p:spPr bwMode="auto">
          <a:xfrm>
            <a:off x="0" y="4009402"/>
            <a:ext cx="5486400" cy="439861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9335" tIns="151468" rIns="189335" bIns="151468" numCol="1" spcCol="0" rtlCol="0" fromWordArt="0" anchor="t" anchorCtr="0" forceAA="0" compatLnSpc="1">
            <a:prstTxWarp prst="textNoShape">
              <a:avLst/>
            </a:prstTxWarp>
            <a:noAutofit/>
          </a:bodyPr>
          <a:lstStyle/>
          <a:p>
            <a:pPr defTabSz="965429" fontAlgn="base">
              <a:spcBef>
                <a:spcPct val="0"/>
              </a:spcBef>
              <a:spcAft>
                <a:spcPct val="0"/>
              </a:spcAft>
            </a:pPr>
            <a:endParaRPr lang="en-US" sz="2800" err="1">
              <a:solidFill>
                <a:srgbClr val="FFFFFF"/>
              </a:solidFill>
              <a:ea typeface="Segoe UI" pitchFamily="34" charset="0"/>
              <a:cs typeface="Segoe UI" pitchFamily="34" charset="0"/>
            </a:endParaRPr>
          </a:p>
        </p:txBody>
      </p:sp>
      <p:pic>
        <p:nvPicPr>
          <p:cNvPr id="185" name="Picture 184">
            <a:extLst>
              <a:ext uri="{FF2B5EF4-FFF2-40B4-BE49-F238E27FC236}">
                <a16:creationId xmlns:a16="http://schemas.microsoft.com/office/drawing/2014/main" id="{E7E6C7B5-5566-B39F-8EE4-B37CC03706C8}"/>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a:off x="0" y="-820333"/>
            <a:ext cx="5486400" cy="2743200"/>
          </a:xfrm>
          <a:prstGeom prst="rect">
            <a:avLst/>
          </a:prstGeom>
        </p:spPr>
      </p:pic>
      <p:sp>
        <p:nvSpPr>
          <p:cNvPr id="187" name="Title 87">
            <a:extLst>
              <a:ext uri="{FF2B5EF4-FFF2-40B4-BE49-F238E27FC236}">
                <a16:creationId xmlns:a16="http://schemas.microsoft.com/office/drawing/2014/main" id="{C4441E2D-DE84-2D5B-9E2B-811C536AB726}"/>
              </a:ext>
            </a:extLst>
          </p:cNvPr>
          <p:cNvSpPr txBox="1">
            <a:spLocks/>
          </p:cNvSpPr>
          <p:nvPr/>
        </p:nvSpPr>
        <p:spPr>
          <a:xfrm>
            <a:off x="227713" y="102197"/>
            <a:ext cx="1895828" cy="553998"/>
          </a:xfrm>
          <a:prstGeom prst="rect">
            <a:avLst/>
          </a:prstGeom>
        </p:spPr>
        <p:txBody>
          <a:bodyPr vert="horz" wrap="square" lIns="0" tIns="0" rIns="0" bIns="0" rtlCol="0" anchor="t">
            <a:spAutoFit/>
          </a:bodyPr>
          <a:lstStyle>
            <a:lvl1pPr algn="l" defTabSz="419744" rtl="0" eaLnBrk="1" latinLnBrk="0" hangingPunct="1">
              <a:lnSpc>
                <a:spcPct val="100000"/>
              </a:lnSpc>
              <a:spcBef>
                <a:spcPct val="0"/>
              </a:spcBef>
              <a:buNone/>
              <a:defRPr lang="en-US" sz="1620" b="0" kern="1200" cap="none" spc="-23" baseline="0" dirty="0" smtClean="0">
                <a:ln w="3175">
                  <a:noFill/>
                </a:ln>
                <a:solidFill>
                  <a:srgbClr val="091F2C"/>
                </a:solidFill>
                <a:effectLst/>
                <a:latin typeface="+mj-lt"/>
                <a:ea typeface="+mn-ea"/>
                <a:cs typeface="Segoe UI" pitchFamily="34" charset="0"/>
              </a:defRPr>
            </a:lvl1pPr>
          </a:lstStyle>
          <a:p>
            <a:r>
              <a:rPr lang="en-US" sz="1800">
                <a:solidFill>
                  <a:srgbClr val="225B62"/>
                </a:solidFill>
                <a:latin typeface="+mn-lt"/>
                <a:cs typeface="Segoe UI"/>
              </a:rPr>
              <a:t>A day in the life of an executive</a:t>
            </a:r>
            <a:endParaRPr lang="en-US" sz="1800">
              <a:solidFill>
                <a:srgbClr val="225B62"/>
              </a:solidFill>
            </a:endParaRPr>
          </a:p>
        </p:txBody>
      </p:sp>
      <p:sp>
        <p:nvSpPr>
          <p:cNvPr id="189" name="Text Placeholder 88">
            <a:extLst>
              <a:ext uri="{FF2B5EF4-FFF2-40B4-BE49-F238E27FC236}">
                <a16:creationId xmlns:a16="http://schemas.microsoft.com/office/drawing/2014/main" id="{D7CE9F57-A571-1EC4-4A00-09E8D9AFD49F}"/>
              </a:ext>
            </a:extLst>
          </p:cNvPr>
          <p:cNvSpPr txBox="1">
            <a:spLocks/>
          </p:cNvSpPr>
          <p:nvPr/>
        </p:nvSpPr>
        <p:spPr>
          <a:xfrm>
            <a:off x="227930" y="745450"/>
            <a:ext cx="1895615" cy="332399"/>
          </a:xfrm>
          <a:prstGeom prst="rect">
            <a:avLst/>
          </a:prstGeom>
        </p:spPr>
        <p:txBody>
          <a:bodyPr vert="horz" wrap="square" lIns="0" tIns="0" rIns="0" bIns="0" rtlCol="0" anchor="t">
            <a:spAutoFit/>
          </a:bodyPr>
          <a:lstStyle>
            <a:lvl1pPr marL="102873"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1"/>
                </a:solidFill>
                <a:latin typeface="+mn-lt"/>
                <a:ea typeface="+mn-ea"/>
                <a:cs typeface="Segoe UI" panose="020B0502040204020203" pitchFamily="34" charset="0"/>
              </a:defRPr>
            </a:lvl1pPr>
            <a:lvl2pPr marL="205745"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1"/>
                </a:solidFill>
                <a:latin typeface="+mn-lt"/>
                <a:ea typeface="+mn-ea"/>
                <a:cs typeface="+mn-cs"/>
              </a:defRPr>
            </a:lvl2pPr>
            <a:lvl3pPr marL="295759" marR="0" indent="-90014"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43" marR="0" indent="-81441"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83" marR="0" indent="-75725"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97"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69"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42"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914"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pPr marL="0" indent="0">
              <a:lnSpc>
                <a:spcPct val="90000"/>
              </a:lnSpc>
              <a:spcBef>
                <a:spcPts val="0"/>
              </a:spcBef>
              <a:buNone/>
            </a:pPr>
            <a:r>
              <a:rPr lang="en-US" sz="1200">
                <a:solidFill>
                  <a:schemeClr val="tx2"/>
                </a:solidFill>
              </a:rPr>
              <a:t>Work smarter to accomplish more in your day</a:t>
            </a:r>
          </a:p>
        </p:txBody>
      </p:sp>
      <p:sp>
        <p:nvSpPr>
          <p:cNvPr id="195" name="Text Placeholder 29">
            <a:extLst>
              <a:ext uri="{FF2B5EF4-FFF2-40B4-BE49-F238E27FC236}">
                <a16:creationId xmlns:a16="http://schemas.microsoft.com/office/drawing/2014/main" id="{03667E06-A0A9-4009-7400-8A1ABCCA6021}"/>
              </a:ext>
            </a:extLst>
          </p:cNvPr>
          <p:cNvSpPr txBox="1">
            <a:spLocks/>
          </p:cNvSpPr>
          <p:nvPr/>
        </p:nvSpPr>
        <p:spPr>
          <a:xfrm>
            <a:off x="273807" y="12534618"/>
            <a:ext cx="2700896" cy="969496"/>
          </a:xfrm>
          <a:prstGeom prst="rect">
            <a:avLst/>
          </a:prstGeom>
        </p:spPr>
        <p:txBody>
          <a:bodyPr vert="horz" wrap="square" lIns="0" tIns="0" rIns="0" bIns="0" rtlCol="0" anchor="t">
            <a:spAutoFit/>
          </a:bodyPr>
          <a:lstStyle>
            <a:lvl1pPr marL="0" indent="0" algn="l" defTabSz="777240" rtl="0" eaLnBrk="1" latinLnBrk="0" hangingPunct="1">
              <a:lnSpc>
                <a:spcPct val="100000"/>
              </a:lnSpc>
              <a:spcBef>
                <a:spcPts val="1200"/>
              </a:spcBef>
              <a:spcAft>
                <a:spcPts val="600"/>
              </a:spcAft>
              <a:buFont typeface="Arial" panose="020B0604020202020204" pitchFamily="34" charset="0"/>
              <a:buNone/>
              <a:defRPr sz="2600" kern="1200">
                <a:solidFill>
                  <a:schemeClr val="tx1"/>
                </a:solidFill>
                <a:latin typeface="+mj-lt"/>
                <a:ea typeface="+mn-ea"/>
                <a:cs typeface="+mn-cs"/>
              </a:defRPr>
            </a:lvl1pPr>
            <a:lvl2pPr marL="0" indent="0" algn="l" defTabSz="777240" rtl="0" eaLnBrk="1" latinLnBrk="0" hangingPunct="1">
              <a:lnSpc>
                <a:spcPct val="100000"/>
              </a:lnSpc>
              <a:spcBef>
                <a:spcPts val="600"/>
              </a:spcBef>
              <a:spcAft>
                <a:spcPts val="600"/>
              </a:spcAft>
              <a:buFont typeface="Arial" panose="020B0604020202020204" pitchFamily="34" charset="0"/>
              <a:buNone/>
              <a:defRPr sz="1600" kern="1200">
                <a:solidFill>
                  <a:schemeClr val="tx1"/>
                </a:solidFill>
                <a:latin typeface="+mj-lt"/>
                <a:ea typeface="+mn-ea"/>
                <a:cs typeface="+mn-cs"/>
              </a:defRPr>
            </a:lvl2pPr>
            <a:lvl3pPr marL="0" indent="0" algn="l" defTabSz="777240" rtl="0" eaLnBrk="1" latinLnBrk="0" hangingPunct="1">
              <a:lnSpc>
                <a:spcPct val="100000"/>
              </a:lnSpc>
              <a:spcBef>
                <a:spcPts val="600"/>
              </a:spcBef>
              <a:spcAft>
                <a:spcPts val="300"/>
              </a:spcAft>
              <a:buFont typeface="Arial" panose="020B0604020202020204" pitchFamily="34" charset="0"/>
              <a:buNone/>
              <a:defRPr sz="1000" kern="1200">
                <a:solidFill>
                  <a:schemeClr val="tx1"/>
                </a:solidFill>
                <a:latin typeface="+mj-lt"/>
                <a:ea typeface="+mn-ea"/>
                <a:cs typeface="+mn-cs"/>
              </a:defRPr>
            </a:lvl3pPr>
            <a:lvl4pPr marL="0" indent="0" algn="l" defTabSz="777240" rtl="0" eaLnBrk="1" latinLnBrk="0" hangingPunct="1">
              <a:lnSpc>
                <a:spcPct val="100000"/>
              </a:lnSpc>
              <a:spcBef>
                <a:spcPts val="0"/>
              </a:spcBef>
              <a:spcAft>
                <a:spcPts val="600"/>
              </a:spcAft>
              <a:buFont typeface="Arial" panose="020B0604020202020204" pitchFamily="34" charset="0"/>
              <a:buNone/>
              <a:defRPr sz="1000" kern="1200">
                <a:solidFill>
                  <a:schemeClr val="tx1"/>
                </a:solidFill>
                <a:latin typeface="+mn-lt"/>
                <a:ea typeface="+mn-ea"/>
                <a:cs typeface="+mn-cs"/>
              </a:defRPr>
            </a:lvl4pPr>
            <a:lvl5pPr marL="118872" indent="-118872" algn="l" defTabSz="777240" rtl="0" eaLnBrk="1" latinLnBrk="0" hangingPunct="1">
              <a:lnSpc>
                <a:spcPct val="100000"/>
              </a:lnSpc>
              <a:spcBef>
                <a:spcPts val="0"/>
              </a:spcBef>
              <a:buFont typeface="Arial" panose="020B0604020202020204" pitchFamily="34" charset="0"/>
              <a:buChar char="•"/>
              <a:defRPr sz="100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lvl="3"/>
            <a:r>
              <a:rPr lang="en-US" sz="900"/>
              <a:t>There are so many opportunities to integrate Copilot with the Microsoft 365 tools you use every day to automate processes and grow your business. </a:t>
            </a:r>
            <a:r>
              <a:rPr lang="en-US" sz="900" b="1"/>
              <a:t>Contact </a:t>
            </a:r>
            <a:r>
              <a:rPr lang="en-US" sz="900" b="1">
                <a:highlight>
                  <a:srgbClr val="FFFF00"/>
                </a:highlight>
              </a:rPr>
              <a:t>[partner name]</a:t>
            </a:r>
            <a:r>
              <a:rPr lang="en-US" sz="900" b="1"/>
              <a:t> </a:t>
            </a:r>
            <a:r>
              <a:rPr lang="en-US" sz="900"/>
              <a:t>to learn more about how </a:t>
            </a:r>
            <a:r>
              <a:rPr lang="en-US" sz="900" b="1"/>
              <a:t>we can help you take advantage of Copilot as your AI assistant for work. </a:t>
            </a:r>
            <a:r>
              <a:rPr lang="en-US" sz="900" b="1">
                <a:highlight>
                  <a:srgbClr val="FFFF00"/>
                </a:highlight>
              </a:rPr>
              <a:t>[Partner CTA placeholder]</a:t>
            </a:r>
          </a:p>
        </p:txBody>
      </p:sp>
      <p:grpSp>
        <p:nvGrpSpPr>
          <p:cNvPr id="197" name="Group 196" descr="Instructions for partner on how to customize the visible content of this asset.">
            <a:extLst>
              <a:ext uri="{FF2B5EF4-FFF2-40B4-BE49-F238E27FC236}">
                <a16:creationId xmlns:a16="http://schemas.microsoft.com/office/drawing/2014/main" id="{825630EE-AE43-B94C-D4E2-61CC0BDEF1F0}"/>
              </a:ext>
              <a:ext uri="{C183D7F6-B498-43B3-948B-1728B52AA6E4}">
                <adec:decorative xmlns:adec="http://schemas.microsoft.com/office/drawing/2017/decorative" val="0"/>
              </a:ext>
            </a:extLst>
          </p:cNvPr>
          <p:cNvGrpSpPr/>
          <p:nvPr/>
        </p:nvGrpSpPr>
        <p:grpSpPr>
          <a:xfrm>
            <a:off x="-2922344" y="-823119"/>
            <a:ext cx="2786370" cy="4965500"/>
            <a:chOff x="-4139987" y="0"/>
            <a:chExt cx="3947357" cy="7034458"/>
          </a:xfrm>
        </p:grpSpPr>
        <p:sp>
          <p:nvSpPr>
            <p:cNvPr id="199" name="Rectangle 198">
              <a:extLst>
                <a:ext uri="{FF2B5EF4-FFF2-40B4-BE49-F238E27FC236}">
                  <a16:creationId xmlns:a16="http://schemas.microsoft.com/office/drawing/2014/main" id="{E1388F2A-109B-2D03-04AD-1A768BC96CAE}"/>
                </a:ext>
              </a:extLst>
            </p:cNvPr>
            <p:cNvSpPr/>
            <p:nvPr/>
          </p:nvSpPr>
          <p:spPr>
            <a:xfrm>
              <a:off x="-4139987" y="0"/>
              <a:ext cx="3947357" cy="703445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271"/>
            </a:p>
          </p:txBody>
        </p:sp>
        <p:sp>
          <p:nvSpPr>
            <p:cNvPr id="201" name="TextBox 19">
              <a:extLst>
                <a:ext uri="{FF2B5EF4-FFF2-40B4-BE49-F238E27FC236}">
                  <a16:creationId xmlns:a16="http://schemas.microsoft.com/office/drawing/2014/main" id="{37DD1BF4-58D2-17F5-30B8-0B15CE3DEE7A}"/>
                </a:ext>
              </a:extLst>
            </p:cNvPr>
            <p:cNvSpPr txBox="1"/>
            <p:nvPr/>
          </p:nvSpPr>
          <p:spPr>
            <a:xfrm>
              <a:off x="-3877904" y="268567"/>
              <a:ext cx="3288949" cy="55401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847"/>
                </a:spcBef>
              </a:pPr>
              <a:r>
                <a:rPr lang="en-US" sz="847">
                  <a:solidFill>
                    <a:srgbClr val="2F2F2F"/>
                  </a:solidFill>
                  <a:latin typeface="Arial"/>
                  <a:cs typeface="Arial"/>
                </a:rPr>
                <a:t>Use this PowerPoint file as a template to create a custom piece for your brand by adding your logo, fonts, colors, and content.</a:t>
              </a:r>
              <a:endParaRPr lang="en-US" sz="565">
                <a:solidFill>
                  <a:srgbClr val="2F2F2F"/>
                </a:solidFill>
                <a:latin typeface="Arial"/>
                <a:cs typeface="Arial"/>
              </a:endParaRPr>
            </a:p>
          </p:txBody>
        </p:sp>
        <p:sp>
          <p:nvSpPr>
            <p:cNvPr id="203" name="TextBox 21">
              <a:extLst>
                <a:ext uri="{FF2B5EF4-FFF2-40B4-BE49-F238E27FC236}">
                  <a16:creationId xmlns:a16="http://schemas.microsoft.com/office/drawing/2014/main" id="{51A02C4B-6194-AEB9-9433-78E7276E75A6}"/>
                </a:ext>
              </a:extLst>
            </p:cNvPr>
            <p:cNvSpPr txBox="1"/>
            <p:nvPr/>
          </p:nvSpPr>
          <p:spPr>
            <a:xfrm>
              <a:off x="-3877904" y="1010188"/>
              <a:ext cx="3190470" cy="407676"/>
            </a:xfrm>
            <a:prstGeom prst="rect">
              <a:avLst/>
            </a:prstGeom>
            <a:solidFill>
              <a:srgbClr val="FFFF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35">
                  <a:latin typeface="Arial" panose="020B0604020202020204" pitchFamily="34" charset="0"/>
                  <a:cs typeface="Arial" panose="020B0604020202020204" pitchFamily="34" charset="0"/>
                </a:rPr>
                <a:t>Yellow highlights in the template indicate the areas where text or graphics should be customized for your brand.</a:t>
              </a:r>
            </a:p>
          </p:txBody>
        </p:sp>
        <p:grpSp>
          <p:nvGrpSpPr>
            <p:cNvPr id="205" name="Group 204">
              <a:extLst>
                <a:ext uri="{FF2B5EF4-FFF2-40B4-BE49-F238E27FC236}">
                  <a16:creationId xmlns:a16="http://schemas.microsoft.com/office/drawing/2014/main" id="{32AFF18D-B76D-8240-5B37-4C84841C85AC}"/>
                </a:ext>
              </a:extLst>
            </p:cNvPr>
            <p:cNvGrpSpPr/>
            <p:nvPr/>
          </p:nvGrpSpPr>
          <p:grpSpPr>
            <a:xfrm>
              <a:off x="-3877903" y="3649463"/>
              <a:ext cx="3014516" cy="842184"/>
              <a:chOff x="-3877903" y="3649463"/>
              <a:chExt cx="3014516" cy="842184"/>
            </a:xfrm>
          </p:grpSpPr>
          <p:sp>
            <p:nvSpPr>
              <p:cNvPr id="220" name="TextBox 41">
                <a:extLst>
                  <a:ext uri="{FF2B5EF4-FFF2-40B4-BE49-F238E27FC236}">
                    <a16:creationId xmlns:a16="http://schemas.microsoft.com/office/drawing/2014/main" id="{37DBB036-9522-77F8-FE40-C1C785945F35}"/>
                  </a:ext>
                </a:extLst>
              </p:cNvPr>
              <p:cNvSpPr txBox="1"/>
              <p:nvPr/>
            </p:nvSpPr>
            <p:spPr>
              <a:xfrm>
                <a:off x="-3658410" y="3668667"/>
                <a:ext cx="2795023" cy="82298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b="1">
                    <a:solidFill>
                      <a:srgbClr val="2F2F2F"/>
                    </a:solidFill>
                    <a:latin typeface="Arial" panose="020B0604020202020204" pitchFamily="34" charset="0"/>
                    <a:cs typeface="Arial" panose="020B0604020202020204" pitchFamily="34" charset="0"/>
                  </a:rPr>
                  <a:t>Update the yellow-highlighted text with your brand-specific copy. </a:t>
                </a:r>
                <a:r>
                  <a:rPr lang="en-US" sz="635">
                    <a:solidFill>
                      <a:srgbClr val="2F2F2F"/>
                    </a:solidFill>
                    <a:latin typeface="Arial" panose="020B0604020202020204" pitchFamily="34" charset="0"/>
                    <a:cs typeface="Arial" panose="020B0604020202020204" pitchFamily="34" charset="0"/>
                  </a:rPr>
                  <a:t>Match the surrounding type color </a:t>
                </a:r>
                <a:r>
                  <a:rPr lang="en-US" sz="635" b="1">
                    <a:solidFill>
                      <a:srgbClr val="2F2F2F"/>
                    </a:solidFill>
                    <a:latin typeface="Arial" panose="020B0604020202020204" pitchFamily="34" charset="0"/>
                    <a:cs typeface="Arial" panose="020B0604020202020204" pitchFamily="34" charset="0"/>
                  </a:rPr>
                  <a:t>by removing the yellow highlight treatment. </a:t>
                </a:r>
                <a:r>
                  <a:rPr lang="en-US" sz="635">
                    <a:solidFill>
                      <a:srgbClr val="2F2F2F"/>
                    </a:solidFill>
                    <a:latin typeface="Arial" panose="020B0604020202020204" pitchFamily="34" charset="0"/>
                    <a:cs typeface="Arial" panose="020B0604020202020204" pitchFamily="34" charset="0"/>
                  </a:rPr>
                  <a:t>Adjust the size and display of your fonts to fit the template.</a:t>
                </a:r>
                <a:endParaRPr lang="en-US" sz="706" b="1">
                  <a:solidFill>
                    <a:srgbClr val="2F2F2F"/>
                  </a:solidFill>
                  <a:latin typeface="Arial" panose="020B0604020202020204" pitchFamily="34" charset="0"/>
                  <a:cs typeface="Arial" panose="020B0604020202020204" pitchFamily="34" charset="0"/>
                </a:endParaRPr>
              </a:p>
            </p:txBody>
          </p:sp>
          <p:sp>
            <p:nvSpPr>
              <p:cNvPr id="221" name="TextBox 42">
                <a:extLst>
                  <a:ext uri="{FF2B5EF4-FFF2-40B4-BE49-F238E27FC236}">
                    <a16:creationId xmlns:a16="http://schemas.microsoft.com/office/drawing/2014/main" id="{D0B28679-6984-F4D6-8CAF-1A9A0CA74387}"/>
                  </a:ext>
                </a:extLst>
              </p:cNvPr>
              <p:cNvSpPr txBox="1">
                <a:spLocks noChangeAspect="1"/>
              </p:cNvSpPr>
              <p:nvPr/>
            </p:nvSpPr>
            <p:spPr>
              <a:xfrm>
                <a:off x="-3877903" y="3649463"/>
                <a:ext cx="197565"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2</a:t>
                </a:r>
              </a:p>
            </p:txBody>
          </p:sp>
        </p:grpSp>
        <p:grpSp>
          <p:nvGrpSpPr>
            <p:cNvPr id="207" name="Group 206">
              <a:extLst>
                <a:ext uri="{FF2B5EF4-FFF2-40B4-BE49-F238E27FC236}">
                  <a16:creationId xmlns:a16="http://schemas.microsoft.com/office/drawing/2014/main" id="{1F67CCA6-297B-3520-7A28-EA6E26936565}"/>
                </a:ext>
              </a:extLst>
            </p:cNvPr>
            <p:cNvGrpSpPr/>
            <p:nvPr/>
          </p:nvGrpSpPr>
          <p:grpSpPr>
            <a:xfrm>
              <a:off x="-3877903" y="4474161"/>
              <a:ext cx="3083096" cy="843219"/>
              <a:chOff x="-3877903" y="4474161"/>
              <a:chExt cx="3083096" cy="843219"/>
            </a:xfrm>
          </p:grpSpPr>
          <p:sp>
            <p:nvSpPr>
              <p:cNvPr id="218" name="TextBox 38">
                <a:extLst>
                  <a:ext uri="{FF2B5EF4-FFF2-40B4-BE49-F238E27FC236}">
                    <a16:creationId xmlns:a16="http://schemas.microsoft.com/office/drawing/2014/main" id="{FE407B17-0047-CE93-1FAE-4D369E58416D}"/>
                  </a:ext>
                </a:extLst>
              </p:cNvPr>
              <p:cNvSpPr txBox="1"/>
              <p:nvPr/>
            </p:nvSpPr>
            <p:spPr>
              <a:xfrm>
                <a:off x="-3658410" y="4494400"/>
                <a:ext cx="2863603" cy="82298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b="1" dirty="0">
                    <a:solidFill>
                      <a:srgbClr val="2F2F2F"/>
                    </a:solidFill>
                    <a:latin typeface="Arial" panose="020B0604020202020204" pitchFamily="34" charset="0"/>
                    <a:cs typeface="Arial" panose="020B0604020202020204" pitchFamily="34" charset="0"/>
                  </a:rPr>
                  <a:t>Add your custom logo and icons to the slides and slide master. </a:t>
                </a:r>
                <a:r>
                  <a:rPr lang="en-US" sz="635" b="1" dirty="0">
                    <a:solidFill>
                      <a:srgbClr val="000000"/>
                    </a:solidFill>
                    <a:latin typeface="Arial" panose="020B0604020202020204" pitchFamily="34" charset="0"/>
                    <a:cs typeface="Arial" panose="020B0604020202020204" pitchFamily="34" charset="0"/>
                  </a:rPr>
                  <a:t>Images included in this template must remain for use exclusively in this template and must not be altered or used elsewhere.</a:t>
                </a:r>
                <a:endParaRPr lang="en-US" sz="706" b="1" dirty="0">
                  <a:solidFill>
                    <a:srgbClr val="2F2F2F"/>
                  </a:solidFill>
                  <a:latin typeface="Arial" panose="020B0604020202020204" pitchFamily="34" charset="0"/>
                  <a:cs typeface="Arial" panose="020B0604020202020204" pitchFamily="34" charset="0"/>
                </a:endParaRPr>
              </a:p>
            </p:txBody>
          </p:sp>
          <p:sp>
            <p:nvSpPr>
              <p:cNvPr id="219" name="TextBox 39">
                <a:extLst>
                  <a:ext uri="{FF2B5EF4-FFF2-40B4-BE49-F238E27FC236}">
                    <a16:creationId xmlns:a16="http://schemas.microsoft.com/office/drawing/2014/main" id="{78D58B3E-452C-36E2-E91A-6056A6B697F0}"/>
                  </a:ext>
                </a:extLst>
              </p:cNvPr>
              <p:cNvSpPr txBox="1">
                <a:spLocks noChangeAspect="1"/>
              </p:cNvSpPr>
              <p:nvPr/>
            </p:nvSpPr>
            <p:spPr>
              <a:xfrm>
                <a:off x="-3877903" y="4474161"/>
                <a:ext cx="197566"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3</a:t>
                </a:r>
              </a:p>
            </p:txBody>
          </p:sp>
        </p:grpSp>
        <p:grpSp>
          <p:nvGrpSpPr>
            <p:cNvPr id="209" name="Group 208">
              <a:extLst>
                <a:ext uri="{FF2B5EF4-FFF2-40B4-BE49-F238E27FC236}">
                  <a16:creationId xmlns:a16="http://schemas.microsoft.com/office/drawing/2014/main" id="{9CADA1EB-92A8-299F-1D0C-0370D207C373}"/>
                </a:ext>
              </a:extLst>
            </p:cNvPr>
            <p:cNvGrpSpPr/>
            <p:nvPr/>
          </p:nvGrpSpPr>
          <p:grpSpPr>
            <a:xfrm>
              <a:off x="-3877903" y="5423591"/>
              <a:ext cx="3185502" cy="1086416"/>
              <a:chOff x="-3877903" y="5423591"/>
              <a:chExt cx="3185502" cy="1086416"/>
            </a:xfrm>
          </p:grpSpPr>
          <p:sp>
            <p:nvSpPr>
              <p:cNvPr id="215" name="TextBox 32">
                <a:extLst>
                  <a:ext uri="{FF2B5EF4-FFF2-40B4-BE49-F238E27FC236}">
                    <a16:creationId xmlns:a16="http://schemas.microsoft.com/office/drawing/2014/main" id="{9E364720-B1F5-9FC5-E8C6-889BB0F4F408}"/>
                  </a:ext>
                </a:extLst>
              </p:cNvPr>
              <p:cNvSpPr txBox="1"/>
              <p:nvPr/>
            </p:nvSpPr>
            <p:spPr>
              <a:xfrm>
                <a:off x="-3658410" y="5442795"/>
                <a:ext cx="2966009" cy="68454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a:solidFill>
                      <a:srgbClr val="2F2F2F"/>
                    </a:solidFill>
                    <a:latin typeface="Arial" panose="020B0604020202020204" pitchFamily="34" charset="0"/>
                    <a:cs typeface="Arial" panose="020B0604020202020204" pitchFamily="34" charset="0"/>
                  </a:rPr>
                  <a:t>Save your final art. Name your file and choose the file destination. Delete the off-slide instructions and any remaining highlighting and use the </a:t>
                </a:r>
                <a:r>
                  <a:rPr lang="en-US" sz="635" b="1">
                    <a:solidFill>
                      <a:srgbClr val="2F2F2F"/>
                    </a:solidFill>
                    <a:latin typeface="Arial" panose="020B0604020202020204" pitchFamily="34" charset="0"/>
                    <a:cs typeface="Arial" panose="020B0604020202020204" pitchFamily="34" charset="0"/>
                  </a:rPr>
                  <a:t>File</a:t>
                </a:r>
                <a:r>
                  <a:rPr lang="en-US" sz="635">
                    <a:solidFill>
                      <a:srgbClr val="2F2F2F"/>
                    </a:solidFill>
                    <a:latin typeface="Arial" panose="020B0604020202020204" pitchFamily="34" charset="0"/>
                    <a:cs typeface="Arial" panose="020B0604020202020204" pitchFamily="34" charset="0"/>
                  </a:rPr>
                  <a:t> pulldown menu to select Export to save as a </a:t>
                </a:r>
                <a:r>
                  <a:rPr lang="en-US" sz="635" b="1">
                    <a:solidFill>
                      <a:srgbClr val="2F2F2F"/>
                    </a:solidFill>
                    <a:latin typeface="Arial" panose="020B0604020202020204" pitchFamily="34" charset="0"/>
                    <a:cs typeface="Arial" panose="020B0604020202020204" pitchFamily="34" charset="0"/>
                  </a:rPr>
                  <a:t>PDF</a:t>
                </a:r>
                <a:r>
                  <a:rPr lang="en-US" sz="635">
                    <a:solidFill>
                      <a:srgbClr val="2F2F2F"/>
                    </a:solidFill>
                    <a:latin typeface="Arial" panose="020B0604020202020204" pitchFamily="34" charset="0"/>
                    <a:cs typeface="Arial" panose="020B0604020202020204" pitchFamily="34" charset="0"/>
                  </a:rPr>
                  <a:t>. </a:t>
                </a:r>
                <a:endParaRPr lang="en-US" sz="706">
                  <a:solidFill>
                    <a:srgbClr val="2F2F2F"/>
                  </a:solidFill>
                  <a:latin typeface="Arial" panose="020B0604020202020204" pitchFamily="34" charset="0"/>
                  <a:cs typeface="Arial" panose="020B0604020202020204" pitchFamily="34" charset="0"/>
                </a:endParaRPr>
              </a:p>
            </p:txBody>
          </p:sp>
          <p:sp>
            <p:nvSpPr>
              <p:cNvPr id="216" name="TextBox 34">
                <a:extLst>
                  <a:ext uri="{FF2B5EF4-FFF2-40B4-BE49-F238E27FC236}">
                    <a16:creationId xmlns:a16="http://schemas.microsoft.com/office/drawing/2014/main" id="{FA171735-8D7C-C4F7-4EF2-944D1722AB3C}"/>
                  </a:ext>
                </a:extLst>
              </p:cNvPr>
              <p:cNvSpPr txBox="1">
                <a:spLocks noChangeAspect="1"/>
              </p:cNvSpPr>
              <p:nvPr/>
            </p:nvSpPr>
            <p:spPr>
              <a:xfrm>
                <a:off x="-3877903" y="5423591"/>
                <a:ext cx="197565"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4</a:t>
                </a:r>
              </a:p>
            </p:txBody>
          </p:sp>
          <p:pic>
            <p:nvPicPr>
              <p:cNvPr id="217" name="Picture 216">
                <a:extLst>
                  <a:ext uri="{FF2B5EF4-FFF2-40B4-BE49-F238E27FC236}">
                    <a16:creationId xmlns:a16="http://schemas.microsoft.com/office/drawing/2014/main" id="{0D91503D-F1FB-9ADB-04A4-A5B1ADC3B572}"/>
                  </a:ext>
                </a:extLst>
              </p:cNvPr>
              <p:cNvPicPr>
                <a:picLocks noChangeAspect="1"/>
              </p:cNvPicPr>
              <p:nvPr/>
            </p:nvPicPr>
            <p:blipFill>
              <a:blip r:embed="rId5"/>
              <a:srcRect/>
              <a:stretch/>
            </p:blipFill>
            <p:spPr>
              <a:xfrm>
                <a:off x="-3522116" y="6261605"/>
                <a:ext cx="1797446" cy="248402"/>
              </a:xfrm>
              <a:prstGeom prst="rect">
                <a:avLst/>
              </a:prstGeom>
              <a:ln>
                <a:solidFill>
                  <a:schemeClr val="bg1">
                    <a:lumMod val="65000"/>
                  </a:schemeClr>
                </a:solidFill>
              </a:ln>
            </p:spPr>
          </p:pic>
        </p:grpSp>
        <p:grpSp>
          <p:nvGrpSpPr>
            <p:cNvPr id="210" name="Group 209">
              <a:extLst>
                <a:ext uri="{FF2B5EF4-FFF2-40B4-BE49-F238E27FC236}">
                  <a16:creationId xmlns:a16="http://schemas.microsoft.com/office/drawing/2014/main" id="{ABF0B2B9-46F1-D04B-FD85-E90B31432EB7}"/>
                </a:ext>
              </a:extLst>
            </p:cNvPr>
            <p:cNvGrpSpPr/>
            <p:nvPr/>
          </p:nvGrpSpPr>
          <p:grpSpPr>
            <a:xfrm>
              <a:off x="-3877903" y="1565678"/>
              <a:ext cx="3423188" cy="1998108"/>
              <a:chOff x="-3877903" y="1565678"/>
              <a:chExt cx="3423188" cy="1998108"/>
            </a:xfrm>
          </p:grpSpPr>
          <p:sp>
            <p:nvSpPr>
              <p:cNvPr id="211" name="TextBox 28">
                <a:extLst>
                  <a:ext uri="{FF2B5EF4-FFF2-40B4-BE49-F238E27FC236}">
                    <a16:creationId xmlns:a16="http://schemas.microsoft.com/office/drawing/2014/main" id="{E58C7F46-D1C3-32F2-D512-082AFBE3B752}"/>
                  </a:ext>
                </a:extLst>
              </p:cNvPr>
              <p:cNvSpPr txBox="1"/>
              <p:nvPr/>
            </p:nvSpPr>
            <p:spPr>
              <a:xfrm>
                <a:off x="-3658410" y="1584882"/>
                <a:ext cx="2313602" cy="40767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a:solidFill>
                      <a:srgbClr val="2F2F2F"/>
                    </a:solidFill>
                    <a:latin typeface="Arial" panose="020B0604020202020204" pitchFamily="34" charset="0"/>
                    <a:cs typeface="Arial" panose="020B0604020202020204" pitchFamily="34" charset="0"/>
                  </a:rPr>
                  <a:t>Customize your brand fonts and colors in the Slide Master.</a:t>
                </a:r>
              </a:p>
            </p:txBody>
          </p:sp>
          <p:sp>
            <p:nvSpPr>
              <p:cNvPr id="212" name="TextBox 29">
                <a:extLst>
                  <a:ext uri="{FF2B5EF4-FFF2-40B4-BE49-F238E27FC236}">
                    <a16:creationId xmlns:a16="http://schemas.microsoft.com/office/drawing/2014/main" id="{F6DC60FF-CA0E-BDDC-B031-EDB19D5CD3B3}"/>
                  </a:ext>
                </a:extLst>
              </p:cNvPr>
              <p:cNvSpPr txBox="1">
                <a:spLocks noChangeAspect="1"/>
              </p:cNvSpPr>
              <p:nvPr/>
            </p:nvSpPr>
            <p:spPr>
              <a:xfrm>
                <a:off x="-3877903" y="1565678"/>
                <a:ext cx="197565"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1</a:t>
                </a:r>
              </a:p>
            </p:txBody>
          </p:sp>
          <p:pic>
            <p:nvPicPr>
              <p:cNvPr id="213" name="Picture 212" descr="Graphical user interface, application&#10;&#10;Description automatically generated">
                <a:extLst>
                  <a:ext uri="{FF2B5EF4-FFF2-40B4-BE49-F238E27FC236}">
                    <a16:creationId xmlns:a16="http://schemas.microsoft.com/office/drawing/2014/main" id="{0E6677F0-F7EA-0461-8EB3-8E87D07935C7}"/>
                  </a:ext>
                </a:extLst>
              </p:cNvPr>
              <p:cNvPicPr>
                <a:picLocks noChangeAspect="1"/>
              </p:cNvPicPr>
              <p:nvPr/>
            </p:nvPicPr>
            <p:blipFill>
              <a:blip r:embed="rId6"/>
              <a:stretch>
                <a:fillRect/>
              </a:stretch>
            </p:blipFill>
            <p:spPr>
              <a:xfrm>
                <a:off x="-3645184" y="2676254"/>
                <a:ext cx="1580254" cy="887532"/>
              </a:xfrm>
              <a:prstGeom prst="rect">
                <a:avLst/>
              </a:prstGeom>
            </p:spPr>
          </p:pic>
          <p:pic>
            <p:nvPicPr>
              <p:cNvPr id="214" name="Picture 213" descr="Graphical user interface, application, Word&#10;&#10;Description automatically generated">
                <a:extLst>
                  <a:ext uri="{FF2B5EF4-FFF2-40B4-BE49-F238E27FC236}">
                    <a16:creationId xmlns:a16="http://schemas.microsoft.com/office/drawing/2014/main" id="{79157F22-75A1-3ADB-E506-0A71DF7857B4}"/>
                  </a:ext>
                </a:extLst>
              </p:cNvPr>
              <p:cNvPicPr>
                <a:picLocks noChangeAspect="1"/>
              </p:cNvPicPr>
              <p:nvPr/>
            </p:nvPicPr>
            <p:blipFill>
              <a:blip r:embed="rId7"/>
              <a:stretch>
                <a:fillRect/>
              </a:stretch>
            </p:blipFill>
            <p:spPr>
              <a:xfrm>
                <a:off x="-3640217" y="2045263"/>
                <a:ext cx="3185502" cy="474015"/>
              </a:xfrm>
              <a:prstGeom prst="rect">
                <a:avLst/>
              </a:prstGeom>
            </p:spPr>
          </p:pic>
        </p:grpSp>
      </p:grpSp>
      <p:pic>
        <p:nvPicPr>
          <p:cNvPr id="222" name="Picture 221" descr="A yellow sign with black text&#10;&#10;Description automatically generated">
            <a:extLst>
              <a:ext uri="{FF2B5EF4-FFF2-40B4-BE49-F238E27FC236}">
                <a16:creationId xmlns:a16="http://schemas.microsoft.com/office/drawing/2014/main" id="{089EB342-D3A7-9B86-4871-47996C8ED94D}"/>
              </a:ext>
            </a:extLst>
          </p:cNvPr>
          <p:cNvPicPr>
            <a:picLocks noChangeAspect="1"/>
          </p:cNvPicPr>
          <p:nvPr/>
        </p:nvPicPr>
        <p:blipFill>
          <a:blip r:embed="rId8"/>
          <a:stretch>
            <a:fillRect/>
          </a:stretch>
        </p:blipFill>
        <p:spPr>
          <a:xfrm>
            <a:off x="228600" y="-599253"/>
            <a:ext cx="979714" cy="228600"/>
          </a:xfrm>
          <a:prstGeom prst="rect">
            <a:avLst/>
          </a:prstGeom>
        </p:spPr>
      </p:pic>
      <p:pic>
        <p:nvPicPr>
          <p:cNvPr id="223" name="Picture 222">
            <a:extLst>
              <a:ext uri="{FF2B5EF4-FFF2-40B4-BE49-F238E27FC236}">
                <a16:creationId xmlns:a16="http://schemas.microsoft.com/office/drawing/2014/main" id="{813F133B-AF23-FEE1-9A4E-494592AAAC17}"/>
              </a:ext>
            </a:extLst>
          </p:cNvPr>
          <p:cNvPicPr>
            <a:picLocks noChangeAspect="1"/>
          </p:cNvPicPr>
          <p:nvPr/>
        </p:nvPicPr>
        <p:blipFill>
          <a:blip r:embed="rId9">
            <a:extLst>
              <a:ext uri="{28A0092B-C50C-407E-A947-70E740481C1C}">
                <a14:useLocalDpi xmlns:a14="http://schemas.microsoft.com/office/drawing/2010/main"/>
              </a:ext>
            </a:extLst>
          </a:blip>
          <a:srcRect/>
          <a:stretch/>
        </p:blipFill>
        <p:spPr>
          <a:xfrm>
            <a:off x="227713" y="1518553"/>
            <a:ext cx="979710" cy="158515"/>
          </a:xfrm>
          <a:prstGeom prst="rect">
            <a:avLst/>
          </a:prstGeom>
        </p:spPr>
      </p:pic>
      <p:sp>
        <p:nvSpPr>
          <p:cNvPr id="225" name="Text Placeholder 89">
            <a:extLst>
              <a:ext uri="{FF2B5EF4-FFF2-40B4-BE49-F238E27FC236}">
                <a16:creationId xmlns:a16="http://schemas.microsoft.com/office/drawing/2014/main" id="{DB0E56D1-FC25-E7F8-33E6-E3C9F528B768}"/>
              </a:ext>
            </a:extLst>
          </p:cNvPr>
          <p:cNvSpPr txBox="1">
            <a:spLocks/>
          </p:cNvSpPr>
          <p:nvPr/>
        </p:nvSpPr>
        <p:spPr>
          <a:xfrm>
            <a:off x="2471235" y="2358571"/>
            <a:ext cx="2475522" cy="1231106"/>
          </a:xfrm>
          <a:prstGeom prst="rect">
            <a:avLst/>
          </a:prstGeom>
        </p:spPr>
        <p:txBody>
          <a:bodyPr vert="horz" wrap="square" lIns="0" tIns="0" rIns="0" bIns="0" rtlCol="0" anchor="t">
            <a:spAutoFit/>
          </a:bodyPr>
          <a:lstStyle>
            <a:lvl1pPr marL="102873"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1"/>
                </a:solidFill>
                <a:latin typeface="+mn-lt"/>
                <a:ea typeface="+mn-ea"/>
                <a:cs typeface="Segoe UI" panose="020B0502040204020203" pitchFamily="34" charset="0"/>
              </a:defRPr>
            </a:lvl1pPr>
            <a:lvl2pPr marL="205745"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1"/>
                </a:solidFill>
                <a:latin typeface="+mn-lt"/>
                <a:ea typeface="+mn-ea"/>
                <a:cs typeface="+mn-cs"/>
              </a:defRPr>
            </a:lvl2pPr>
            <a:lvl3pPr marL="295759" marR="0" indent="-90014"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43" marR="0" indent="-81441"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83" marR="0" indent="-75725"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97"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69"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42"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914"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pPr marL="0" indent="0">
              <a:spcAft>
                <a:spcPts val="600"/>
              </a:spcAft>
              <a:buNone/>
            </a:pPr>
            <a:r>
              <a:rPr lang="en-US" sz="1000" b="1">
                <a:cs typeface="Segoe UI"/>
              </a:rPr>
              <a:t>Tanya is the CEO and Founder of a quickly growing national company with 300 employees. </a:t>
            </a:r>
            <a:r>
              <a:rPr lang="en-US" sz="1000">
                <a:cs typeface="Segoe UI"/>
              </a:rPr>
              <a:t>After successfully completing a round of investor funding, Tanya knows it’s critical to update her staff on the investment details and what the expected changes will be based on the company’s current performance.</a:t>
            </a:r>
            <a:endParaRPr lang="en-US" sz="1000">
              <a:latin typeface="Segoe Sans Display Semibold" pitchFamily="2" charset="0"/>
              <a:cs typeface="Segoe Sans Display Semibold" pitchFamily="2" charset="0"/>
            </a:endParaRPr>
          </a:p>
        </p:txBody>
      </p:sp>
      <p:sp>
        <p:nvSpPr>
          <p:cNvPr id="226" name="TextBox 225">
            <a:extLst>
              <a:ext uri="{FF2B5EF4-FFF2-40B4-BE49-F238E27FC236}">
                <a16:creationId xmlns:a16="http://schemas.microsoft.com/office/drawing/2014/main" id="{33D0043E-5E5B-B44E-07FE-AD0167B1189C}"/>
              </a:ext>
            </a:extLst>
          </p:cNvPr>
          <p:cNvSpPr txBox="1"/>
          <p:nvPr/>
        </p:nvSpPr>
        <p:spPr>
          <a:xfrm>
            <a:off x="1349916" y="4308292"/>
            <a:ext cx="3852845" cy="692497"/>
          </a:xfrm>
          <a:prstGeom prst="rect">
            <a:avLst/>
          </a:prstGeom>
          <a:noFill/>
        </p:spPr>
        <p:txBody>
          <a:bodyPr wrap="square" lIns="91440" tIns="0" rIns="0" bIns="0" rtlCol="0" anchor="ctr">
            <a:spAutoFit/>
          </a:bodyPr>
          <a:lstStyle/>
          <a:p>
            <a:r>
              <a:rPr lang="en-US" sz="900" b="1"/>
              <a:t>Tanya wants to put together a presentation to discuss the investment and expected changes for her staff.</a:t>
            </a:r>
            <a:r>
              <a:rPr lang="en-US" sz="900" b="1">
                <a:solidFill>
                  <a:schemeClr val="tx2"/>
                </a:solidFill>
              </a:rPr>
              <a:t> </a:t>
            </a:r>
            <a:r>
              <a:rPr lang="en-US" sz="900">
                <a:solidFill>
                  <a:schemeClr val="tx2"/>
                </a:solidFill>
              </a:rPr>
              <a:t>To put together an effective company address, she relies on Copilot in Microsoft Outlook to handle previously manual tasks, such as catching up on email and monitoring for threads or updates relevant to her upcoming company meeting.</a:t>
            </a:r>
          </a:p>
        </p:txBody>
      </p:sp>
      <p:sp>
        <p:nvSpPr>
          <p:cNvPr id="227" name="TextBox 226">
            <a:extLst>
              <a:ext uri="{FF2B5EF4-FFF2-40B4-BE49-F238E27FC236}">
                <a16:creationId xmlns:a16="http://schemas.microsoft.com/office/drawing/2014/main" id="{C931BE6B-5C31-6B91-5E29-AD8C0436C4E7}"/>
              </a:ext>
            </a:extLst>
          </p:cNvPr>
          <p:cNvSpPr txBox="1"/>
          <p:nvPr/>
        </p:nvSpPr>
        <p:spPr>
          <a:xfrm>
            <a:off x="331239" y="4271386"/>
            <a:ext cx="831642" cy="276999"/>
          </a:xfrm>
          <a:prstGeom prst="rect">
            <a:avLst/>
          </a:prstGeom>
          <a:noFill/>
        </p:spPr>
        <p:txBody>
          <a:bodyPr wrap="square">
            <a:spAutoFit/>
          </a:bodyPr>
          <a:lstStyle/>
          <a:p>
            <a:pPr algn="ctr"/>
            <a:r>
              <a:rPr lang="en-US" sz="1200" b="1" kern="100">
                <a:solidFill>
                  <a:schemeClr val="accent3"/>
                </a:solidFill>
                <a:ea typeface="Calibri" panose="020F0502020204030204" pitchFamily="34" charset="0"/>
                <a:cs typeface="Arial" panose="020B0604020202020204" pitchFamily="34" charset="0"/>
              </a:rPr>
              <a:t>8:00 AM </a:t>
            </a:r>
            <a:endParaRPr lang="en-US" sz="1200">
              <a:solidFill>
                <a:schemeClr val="accent3"/>
              </a:solidFill>
            </a:endParaRPr>
          </a:p>
        </p:txBody>
      </p:sp>
      <p:sp>
        <p:nvSpPr>
          <p:cNvPr id="228" name="TextBox 227">
            <a:extLst>
              <a:ext uri="{FF2B5EF4-FFF2-40B4-BE49-F238E27FC236}">
                <a16:creationId xmlns:a16="http://schemas.microsoft.com/office/drawing/2014/main" id="{F1275CA9-82F5-4CC9-3413-FF586DEE5B85}"/>
              </a:ext>
            </a:extLst>
          </p:cNvPr>
          <p:cNvSpPr txBox="1"/>
          <p:nvPr/>
        </p:nvSpPr>
        <p:spPr>
          <a:xfrm>
            <a:off x="353518" y="6237567"/>
            <a:ext cx="787101" cy="276999"/>
          </a:xfrm>
          <a:prstGeom prst="rect">
            <a:avLst/>
          </a:prstGeom>
          <a:noFill/>
        </p:spPr>
        <p:txBody>
          <a:bodyPr wrap="square">
            <a:spAutoFit/>
          </a:bodyPr>
          <a:lstStyle/>
          <a:p>
            <a:pPr algn="ctr"/>
            <a:r>
              <a:rPr lang="en-US" sz="1200" b="1" kern="100">
                <a:solidFill>
                  <a:schemeClr val="accent3"/>
                </a:solidFill>
                <a:ea typeface="Calibri" panose="020F0502020204030204" pitchFamily="34" charset="0"/>
                <a:cs typeface="Arial" panose="020B0604020202020204" pitchFamily="34" charset="0"/>
              </a:rPr>
              <a:t>9:00 AM </a:t>
            </a:r>
            <a:endParaRPr lang="en-US" sz="1200">
              <a:solidFill>
                <a:schemeClr val="accent3"/>
              </a:solidFill>
            </a:endParaRPr>
          </a:p>
        </p:txBody>
      </p:sp>
      <p:cxnSp>
        <p:nvCxnSpPr>
          <p:cNvPr id="229" name="Straight Connector 228">
            <a:extLst>
              <a:ext uri="{FF2B5EF4-FFF2-40B4-BE49-F238E27FC236}">
                <a16:creationId xmlns:a16="http://schemas.microsoft.com/office/drawing/2014/main" id="{84F500C8-ECE7-8746-FE49-23374BA16492}"/>
              </a:ext>
            </a:extLst>
          </p:cNvPr>
          <p:cNvCxnSpPr>
            <a:cxnSpLocks/>
            <a:stCxn id="227" idx="2"/>
            <a:endCxn id="228" idx="0"/>
          </p:cNvCxnSpPr>
          <p:nvPr/>
        </p:nvCxnSpPr>
        <p:spPr>
          <a:xfrm>
            <a:off x="747062" y="4548383"/>
            <a:ext cx="7" cy="1689182"/>
          </a:xfrm>
          <a:prstGeom prst="line">
            <a:avLst/>
          </a:prstGeom>
          <a:ln w="3175" cap="flat" cmpd="sng" algn="ctr">
            <a:solidFill>
              <a:srgbClr val="8C8279"/>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30" name="TextBox 229">
            <a:extLst>
              <a:ext uri="{FF2B5EF4-FFF2-40B4-BE49-F238E27FC236}">
                <a16:creationId xmlns:a16="http://schemas.microsoft.com/office/drawing/2014/main" id="{CE9B28B4-979E-6D20-6C06-8AA1853895BB}"/>
              </a:ext>
            </a:extLst>
          </p:cNvPr>
          <p:cNvSpPr txBox="1"/>
          <p:nvPr/>
        </p:nvSpPr>
        <p:spPr>
          <a:xfrm>
            <a:off x="323735" y="8697162"/>
            <a:ext cx="846667" cy="276999"/>
          </a:xfrm>
          <a:prstGeom prst="rect">
            <a:avLst/>
          </a:prstGeom>
          <a:noFill/>
        </p:spPr>
        <p:txBody>
          <a:bodyPr wrap="square">
            <a:spAutoFit/>
          </a:bodyPr>
          <a:lstStyle/>
          <a:p>
            <a:pPr algn="ctr"/>
            <a:r>
              <a:rPr lang="en-US" sz="1200" b="1" kern="100">
                <a:solidFill>
                  <a:schemeClr val="accent3"/>
                </a:solidFill>
                <a:ea typeface="Calibri" panose="020F0502020204030204" pitchFamily="34" charset="0"/>
                <a:cs typeface="Arial" panose="020B0604020202020204" pitchFamily="34" charset="0"/>
              </a:rPr>
              <a:t>2:00 PM </a:t>
            </a:r>
            <a:endParaRPr lang="en-US" sz="1200">
              <a:solidFill>
                <a:schemeClr val="accent3"/>
              </a:solidFill>
            </a:endParaRPr>
          </a:p>
        </p:txBody>
      </p:sp>
      <p:cxnSp>
        <p:nvCxnSpPr>
          <p:cNvPr id="231" name="Straight Connector 230">
            <a:extLst>
              <a:ext uri="{FF2B5EF4-FFF2-40B4-BE49-F238E27FC236}">
                <a16:creationId xmlns:a16="http://schemas.microsoft.com/office/drawing/2014/main" id="{E7AE891E-AA91-7EAB-EB34-D93DD0EA1AF5}"/>
              </a:ext>
            </a:extLst>
          </p:cNvPr>
          <p:cNvCxnSpPr>
            <a:cxnSpLocks/>
            <a:stCxn id="228" idx="2"/>
            <a:endCxn id="230" idx="0"/>
          </p:cNvCxnSpPr>
          <p:nvPr/>
        </p:nvCxnSpPr>
        <p:spPr>
          <a:xfrm>
            <a:off x="747069" y="6514566"/>
            <a:ext cx="0" cy="2182596"/>
          </a:xfrm>
          <a:prstGeom prst="line">
            <a:avLst/>
          </a:prstGeom>
          <a:ln w="3175" cap="flat" cmpd="sng" algn="ctr">
            <a:solidFill>
              <a:srgbClr val="8C8279"/>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32" name="TextBox 231">
            <a:extLst>
              <a:ext uri="{FF2B5EF4-FFF2-40B4-BE49-F238E27FC236}">
                <a16:creationId xmlns:a16="http://schemas.microsoft.com/office/drawing/2014/main" id="{95F9C564-E3F5-575E-CB2A-D59810E27755}"/>
              </a:ext>
            </a:extLst>
          </p:cNvPr>
          <p:cNvSpPr txBox="1"/>
          <p:nvPr/>
        </p:nvSpPr>
        <p:spPr>
          <a:xfrm>
            <a:off x="323735" y="10487057"/>
            <a:ext cx="846667" cy="276999"/>
          </a:xfrm>
          <a:prstGeom prst="rect">
            <a:avLst/>
          </a:prstGeom>
          <a:noFill/>
        </p:spPr>
        <p:txBody>
          <a:bodyPr wrap="square">
            <a:spAutoFit/>
          </a:bodyPr>
          <a:lstStyle/>
          <a:p>
            <a:pPr algn="ctr"/>
            <a:r>
              <a:rPr lang="en-US" sz="1200" b="1" kern="100">
                <a:solidFill>
                  <a:schemeClr val="accent3"/>
                </a:solidFill>
                <a:ea typeface="Calibri" panose="020F0502020204030204" pitchFamily="34" charset="0"/>
                <a:cs typeface="Arial" panose="020B0604020202020204" pitchFamily="34" charset="0"/>
              </a:rPr>
              <a:t>4:00 PM </a:t>
            </a:r>
            <a:endParaRPr lang="en-US" sz="1200">
              <a:solidFill>
                <a:schemeClr val="accent3"/>
              </a:solidFill>
            </a:endParaRPr>
          </a:p>
        </p:txBody>
      </p:sp>
      <p:cxnSp>
        <p:nvCxnSpPr>
          <p:cNvPr id="233" name="Straight Connector 232">
            <a:extLst>
              <a:ext uri="{FF2B5EF4-FFF2-40B4-BE49-F238E27FC236}">
                <a16:creationId xmlns:a16="http://schemas.microsoft.com/office/drawing/2014/main" id="{A006A4E7-88AF-D473-43D9-61E46608A5F2}"/>
              </a:ext>
            </a:extLst>
          </p:cNvPr>
          <p:cNvCxnSpPr>
            <a:cxnSpLocks/>
            <a:stCxn id="230" idx="2"/>
            <a:endCxn id="232" idx="0"/>
          </p:cNvCxnSpPr>
          <p:nvPr/>
        </p:nvCxnSpPr>
        <p:spPr>
          <a:xfrm>
            <a:off x="747064" y="8974156"/>
            <a:ext cx="0" cy="1512896"/>
          </a:xfrm>
          <a:prstGeom prst="line">
            <a:avLst/>
          </a:prstGeom>
          <a:ln w="3175" cap="flat" cmpd="sng" algn="ctr">
            <a:solidFill>
              <a:srgbClr val="8C8279"/>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3" name="TextBox 242">
            <a:extLst>
              <a:ext uri="{FF2B5EF4-FFF2-40B4-BE49-F238E27FC236}">
                <a16:creationId xmlns:a16="http://schemas.microsoft.com/office/drawing/2014/main" id="{6690875B-0A9F-2768-EF74-EE0341196813}"/>
              </a:ext>
              <a:ext uri="{C183D7F6-B498-43B3-948B-1728B52AA6E4}">
                <adec:decorative xmlns:adec="http://schemas.microsoft.com/office/drawing/2017/decorative" val="1"/>
              </a:ext>
            </a:extLst>
          </p:cNvPr>
          <p:cNvSpPr txBox="1"/>
          <p:nvPr/>
        </p:nvSpPr>
        <p:spPr>
          <a:xfrm>
            <a:off x="1556432" y="5174434"/>
            <a:ext cx="3276680" cy="938397"/>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D59ED7">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244" name="TextBox 243">
            <a:extLst>
              <a:ext uri="{FF2B5EF4-FFF2-40B4-BE49-F238E27FC236}">
                <a16:creationId xmlns:a16="http://schemas.microsoft.com/office/drawing/2014/main" id="{25F9E72C-F5C9-E51E-E2A1-0DA8A1412766}"/>
              </a:ext>
              <a:ext uri="{C183D7F6-B498-43B3-948B-1728B52AA6E4}">
                <adec:decorative xmlns:adec="http://schemas.microsoft.com/office/drawing/2017/decorative" val="1"/>
              </a:ext>
            </a:extLst>
          </p:cNvPr>
          <p:cNvSpPr txBox="1">
            <a:spLocks/>
          </p:cNvSpPr>
          <p:nvPr/>
        </p:nvSpPr>
        <p:spPr>
          <a:xfrm>
            <a:off x="1635498" y="5375551"/>
            <a:ext cx="3110218" cy="655385"/>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245" name="Picture 244" descr="A black arrow with a black line&#10;&#10;Description automatically generated">
            <a:extLst>
              <a:ext uri="{FF2B5EF4-FFF2-40B4-BE49-F238E27FC236}">
                <a16:creationId xmlns:a16="http://schemas.microsoft.com/office/drawing/2014/main" id="{6FC4CB58-4D01-9AA4-2632-513B8B871F0B}"/>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4505593" y="5839980"/>
            <a:ext cx="148222" cy="144606"/>
          </a:xfrm>
          <a:prstGeom prst="rect">
            <a:avLst/>
          </a:prstGeom>
        </p:spPr>
      </p:pic>
      <p:pic>
        <p:nvPicPr>
          <p:cNvPr id="246" name="Picture 245" descr="A black paper clip on a white background&#10;&#10;Description automatically generated">
            <a:extLst>
              <a:ext uri="{FF2B5EF4-FFF2-40B4-BE49-F238E27FC236}">
                <a16:creationId xmlns:a16="http://schemas.microsoft.com/office/drawing/2014/main" id="{2BBCEEE9-9907-3067-C7C3-4940182402D7}"/>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659514" y="5857223"/>
            <a:ext cx="448251" cy="130236"/>
          </a:xfrm>
          <a:prstGeom prst="rect">
            <a:avLst/>
          </a:prstGeom>
        </p:spPr>
      </p:pic>
      <p:sp>
        <p:nvSpPr>
          <p:cNvPr id="247" name="Text Placeholder 70">
            <a:extLst>
              <a:ext uri="{FF2B5EF4-FFF2-40B4-BE49-F238E27FC236}">
                <a16:creationId xmlns:a16="http://schemas.microsoft.com/office/drawing/2014/main" id="{7CC79830-4E00-9E42-22D1-CEE0A210248D}"/>
              </a:ext>
            </a:extLst>
          </p:cNvPr>
          <p:cNvSpPr txBox="1">
            <a:spLocks/>
          </p:cNvSpPr>
          <p:nvPr/>
        </p:nvSpPr>
        <p:spPr>
          <a:xfrm>
            <a:off x="1620278" y="5382965"/>
            <a:ext cx="3119067" cy="491092"/>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r>
              <a:rPr lang="en-US" sz="800">
                <a:solidFill>
                  <a:schemeClr val="tx1"/>
                </a:solidFill>
              </a:rPr>
              <a:t>Summarize my emails and chats from the past week that mention the year-end results and investment. Create a to-do list with action items prioritized based on when the message was received.</a:t>
            </a:r>
          </a:p>
        </p:txBody>
      </p:sp>
      <p:sp>
        <p:nvSpPr>
          <p:cNvPr id="248" name="Text Placeholder 7">
            <a:extLst>
              <a:ext uri="{FF2B5EF4-FFF2-40B4-BE49-F238E27FC236}">
                <a16:creationId xmlns:a16="http://schemas.microsoft.com/office/drawing/2014/main" id="{88A85C6D-F876-141F-6416-EE14C24D52F4}"/>
              </a:ext>
            </a:extLst>
          </p:cNvPr>
          <p:cNvSpPr txBox="1">
            <a:spLocks/>
          </p:cNvSpPr>
          <p:nvPr/>
        </p:nvSpPr>
        <p:spPr>
          <a:xfrm>
            <a:off x="4641713" y="5111701"/>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sp>
        <p:nvSpPr>
          <p:cNvPr id="251" name="TextBox 250">
            <a:extLst>
              <a:ext uri="{FF2B5EF4-FFF2-40B4-BE49-F238E27FC236}">
                <a16:creationId xmlns:a16="http://schemas.microsoft.com/office/drawing/2014/main" id="{2D121367-CEE1-4D90-5B4B-554D13D834F4}"/>
              </a:ext>
            </a:extLst>
          </p:cNvPr>
          <p:cNvSpPr txBox="1"/>
          <p:nvPr/>
        </p:nvSpPr>
        <p:spPr>
          <a:xfrm>
            <a:off x="1351371" y="6324760"/>
            <a:ext cx="3950985" cy="707886"/>
          </a:xfrm>
          <a:prstGeom prst="rect">
            <a:avLst/>
          </a:prstGeom>
          <a:noFill/>
        </p:spPr>
        <p:txBody>
          <a:bodyPr wrap="square" lIns="91440" tIns="0" rIns="0" bIns="0" rtlCol="0" anchor="ctr">
            <a:spAutoFit/>
          </a:bodyPr>
          <a:lstStyle/>
          <a:p>
            <a:r>
              <a:rPr lang="en-US" sz="900" b="1">
                <a:solidFill>
                  <a:schemeClr val="tx2"/>
                </a:solidFill>
              </a:rPr>
              <a:t>Tanya uses Copilot in Microsoft Teams to generate action items for her team to provide feedback on her presentation deck. </a:t>
            </a:r>
            <a:r>
              <a:rPr lang="en-US" sz="900">
                <a:solidFill>
                  <a:schemeClr val="tx2"/>
                </a:solidFill>
              </a:rPr>
              <a:t>One of her key points is how the company performed against the revenue targets they set last quarter that influenced the investment amount. She saves time by asking Copilot to cross-reference the data shared on a call to ensure accuracy.</a:t>
            </a:r>
          </a:p>
          <a:p>
            <a:endParaRPr lang="en-US" sz="100"/>
          </a:p>
        </p:txBody>
      </p:sp>
      <p:sp>
        <p:nvSpPr>
          <p:cNvPr id="252" name="TextBox 251">
            <a:extLst>
              <a:ext uri="{FF2B5EF4-FFF2-40B4-BE49-F238E27FC236}">
                <a16:creationId xmlns:a16="http://schemas.microsoft.com/office/drawing/2014/main" id="{B45DA57D-6E41-1092-B318-993C0F5D443D}"/>
              </a:ext>
              <a:ext uri="{C183D7F6-B498-43B3-948B-1728B52AA6E4}">
                <adec:decorative xmlns:adec="http://schemas.microsoft.com/office/drawing/2017/decorative" val="1"/>
              </a:ext>
            </a:extLst>
          </p:cNvPr>
          <p:cNvSpPr txBox="1"/>
          <p:nvPr/>
        </p:nvSpPr>
        <p:spPr>
          <a:xfrm>
            <a:off x="1556432" y="7243862"/>
            <a:ext cx="3276680" cy="885791"/>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D59ED7">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253" name="TextBox 252">
            <a:extLst>
              <a:ext uri="{FF2B5EF4-FFF2-40B4-BE49-F238E27FC236}">
                <a16:creationId xmlns:a16="http://schemas.microsoft.com/office/drawing/2014/main" id="{8393F7E1-B352-496B-E903-EA465CB9E524}"/>
              </a:ext>
              <a:ext uri="{C183D7F6-B498-43B3-948B-1728B52AA6E4}">
                <adec:decorative xmlns:adec="http://schemas.microsoft.com/office/drawing/2017/decorative" val="1"/>
              </a:ext>
            </a:extLst>
          </p:cNvPr>
          <p:cNvSpPr txBox="1">
            <a:spLocks/>
          </p:cNvSpPr>
          <p:nvPr/>
        </p:nvSpPr>
        <p:spPr>
          <a:xfrm>
            <a:off x="1635498" y="7436802"/>
            <a:ext cx="3110218" cy="613511"/>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254" name="Picture 253" descr="A black arrow with a black line&#10;&#10;Description automatically generated">
            <a:extLst>
              <a:ext uri="{FF2B5EF4-FFF2-40B4-BE49-F238E27FC236}">
                <a16:creationId xmlns:a16="http://schemas.microsoft.com/office/drawing/2014/main" id="{4B8DF292-A8CC-3E39-6154-E421AC39147E}"/>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4505593" y="7845971"/>
            <a:ext cx="148222" cy="144606"/>
          </a:xfrm>
          <a:prstGeom prst="rect">
            <a:avLst/>
          </a:prstGeom>
        </p:spPr>
      </p:pic>
      <p:pic>
        <p:nvPicPr>
          <p:cNvPr id="255" name="Picture 254" descr="A black paper clip on a white background&#10;&#10;Description automatically generated">
            <a:extLst>
              <a:ext uri="{FF2B5EF4-FFF2-40B4-BE49-F238E27FC236}">
                <a16:creationId xmlns:a16="http://schemas.microsoft.com/office/drawing/2014/main" id="{683E6B0B-446E-1DB8-1195-F984728D7D62}"/>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659514" y="7863214"/>
            <a:ext cx="448251" cy="130236"/>
          </a:xfrm>
          <a:prstGeom prst="rect">
            <a:avLst/>
          </a:prstGeom>
        </p:spPr>
      </p:pic>
      <p:sp>
        <p:nvSpPr>
          <p:cNvPr id="256" name="Text Placeholder 70">
            <a:extLst>
              <a:ext uri="{FF2B5EF4-FFF2-40B4-BE49-F238E27FC236}">
                <a16:creationId xmlns:a16="http://schemas.microsoft.com/office/drawing/2014/main" id="{14D594B4-12C0-D243-536A-62EE47A948EE}"/>
              </a:ext>
            </a:extLst>
          </p:cNvPr>
          <p:cNvSpPr txBox="1">
            <a:spLocks/>
          </p:cNvSpPr>
          <p:nvPr/>
        </p:nvSpPr>
        <p:spPr>
          <a:xfrm>
            <a:off x="1620278" y="7452397"/>
            <a:ext cx="3053815" cy="415978"/>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r>
              <a:rPr lang="en-US" sz="800">
                <a:solidFill>
                  <a:schemeClr val="tx1"/>
                </a:solidFill>
              </a:rPr>
              <a:t>Generate key points and assign action items to everyone on the executive sync. Tell me the revenue numbers shared on the call and cross-reference them with the data in the sales database.</a:t>
            </a:r>
          </a:p>
        </p:txBody>
      </p:sp>
      <p:sp>
        <p:nvSpPr>
          <p:cNvPr id="257" name="Text Placeholder 7">
            <a:extLst>
              <a:ext uri="{FF2B5EF4-FFF2-40B4-BE49-F238E27FC236}">
                <a16:creationId xmlns:a16="http://schemas.microsoft.com/office/drawing/2014/main" id="{2C23B233-3FC6-C508-A55D-CDF2F7C1A064}"/>
              </a:ext>
            </a:extLst>
          </p:cNvPr>
          <p:cNvSpPr txBox="1">
            <a:spLocks/>
          </p:cNvSpPr>
          <p:nvPr/>
        </p:nvSpPr>
        <p:spPr>
          <a:xfrm>
            <a:off x="4641713" y="7181136"/>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sp>
        <p:nvSpPr>
          <p:cNvPr id="259" name="TextBox 258">
            <a:extLst>
              <a:ext uri="{FF2B5EF4-FFF2-40B4-BE49-F238E27FC236}">
                <a16:creationId xmlns:a16="http://schemas.microsoft.com/office/drawing/2014/main" id="{82B8C3D9-C3DE-B3DE-C215-F0F953857540}"/>
              </a:ext>
            </a:extLst>
          </p:cNvPr>
          <p:cNvSpPr txBox="1"/>
          <p:nvPr/>
        </p:nvSpPr>
        <p:spPr>
          <a:xfrm>
            <a:off x="1349477" y="8693577"/>
            <a:ext cx="3852845" cy="569387"/>
          </a:xfrm>
          <a:prstGeom prst="rect">
            <a:avLst/>
          </a:prstGeom>
          <a:noFill/>
        </p:spPr>
        <p:txBody>
          <a:bodyPr wrap="square" lIns="91440" tIns="0" rIns="0" bIns="0" rtlCol="0" anchor="ctr">
            <a:spAutoFit/>
          </a:bodyPr>
          <a:lstStyle/>
          <a:p>
            <a:r>
              <a:rPr lang="en-US" sz="900" b="1">
                <a:solidFill>
                  <a:schemeClr val="tx2"/>
                </a:solidFill>
              </a:rPr>
              <a:t>Tanya’s team has shared their input for the deck, which she will present at the company address. </a:t>
            </a:r>
            <a:r>
              <a:rPr lang="en-US" sz="900">
                <a:solidFill>
                  <a:schemeClr val="tx2"/>
                </a:solidFill>
              </a:rPr>
              <a:t>She rests assured knowing that she can use Copilot in Microsoft PowerPoint to quickly address their design feedback and insert their content before the meeting at the end of the day.</a:t>
            </a:r>
          </a:p>
          <a:p>
            <a:endParaRPr lang="en-US" sz="100" b="1"/>
          </a:p>
        </p:txBody>
      </p:sp>
      <p:sp>
        <p:nvSpPr>
          <p:cNvPr id="260" name="TextBox 259">
            <a:extLst>
              <a:ext uri="{FF2B5EF4-FFF2-40B4-BE49-F238E27FC236}">
                <a16:creationId xmlns:a16="http://schemas.microsoft.com/office/drawing/2014/main" id="{A70FAA6E-62F6-2F7F-D0C6-6D2D6CB825A1}"/>
              </a:ext>
              <a:ext uri="{C183D7F6-B498-43B3-948B-1728B52AA6E4}">
                <adec:decorative xmlns:adec="http://schemas.microsoft.com/office/drawing/2017/decorative" val="1"/>
              </a:ext>
            </a:extLst>
          </p:cNvPr>
          <p:cNvSpPr txBox="1"/>
          <p:nvPr/>
        </p:nvSpPr>
        <p:spPr>
          <a:xfrm>
            <a:off x="1556432" y="9366275"/>
            <a:ext cx="3276680" cy="916894"/>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225B62">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261" name="TextBox 260">
            <a:extLst>
              <a:ext uri="{FF2B5EF4-FFF2-40B4-BE49-F238E27FC236}">
                <a16:creationId xmlns:a16="http://schemas.microsoft.com/office/drawing/2014/main" id="{BC227CB7-AD50-3856-C42A-34A13C7E475B}"/>
              </a:ext>
              <a:ext uri="{C183D7F6-B498-43B3-948B-1728B52AA6E4}">
                <adec:decorative xmlns:adec="http://schemas.microsoft.com/office/drawing/2017/decorative" val="1"/>
              </a:ext>
            </a:extLst>
          </p:cNvPr>
          <p:cNvSpPr txBox="1">
            <a:spLocks/>
          </p:cNvSpPr>
          <p:nvPr/>
        </p:nvSpPr>
        <p:spPr>
          <a:xfrm>
            <a:off x="1635498" y="9567398"/>
            <a:ext cx="3110218" cy="632857"/>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262" name="Picture 261" descr="A black arrow with a black line&#10;&#10;Description automatically generated">
            <a:extLst>
              <a:ext uri="{FF2B5EF4-FFF2-40B4-BE49-F238E27FC236}">
                <a16:creationId xmlns:a16="http://schemas.microsoft.com/office/drawing/2014/main" id="{0FDC4B02-9973-863C-3AC1-20EF8415C90E}"/>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4505593" y="10014319"/>
            <a:ext cx="148222" cy="144606"/>
          </a:xfrm>
          <a:prstGeom prst="rect">
            <a:avLst/>
          </a:prstGeom>
        </p:spPr>
      </p:pic>
      <p:pic>
        <p:nvPicPr>
          <p:cNvPr id="263" name="Picture 262" descr="A black paper clip on a white background&#10;&#10;Description automatically generated">
            <a:extLst>
              <a:ext uri="{FF2B5EF4-FFF2-40B4-BE49-F238E27FC236}">
                <a16:creationId xmlns:a16="http://schemas.microsoft.com/office/drawing/2014/main" id="{D105B85D-5652-515B-EC1C-A6C8FF9E786B}"/>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659514" y="10031562"/>
            <a:ext cx="448251" cy="130236"/>
          </a:xfrm>
          <a:prstGeom prst="rect">
            <a:avLst/>
          </a:prstGeom>
        </p:spPr>
      </p:pic>
      <p:sp>
        <p:nvSpPr>
          <p:cNvPr id="264" name="Text Placeholder 70">
            <a:extLst>
              <a:ext uri="{FF2B5EF4-FFF2-40B4-BE49-F238E27FC236}">
                <a16:creationId xmlns:a16="http://schemas.microsoft.com/office/drawing/2014/main" id="{DA840B04-C074-6CDC-F919-3EEA50AFC0C1}"/>
              </a:ext>
            </a:extLst>
          </p:cNvPr>
          <p:cNvSpPr txBox="1">
            <a:spLocks/>
          </p:cNvSpPr>
          <p:nvPr/>
        </p:nvSpPr>
        <p:spPr>
          <a:xfrm>
            <a:off x="1620278" y="9574817"/>
            <a:ext cx="3119063" cy="456203"/>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r>
              <a:rPr lang="en-US" sz="800">
                <a:solidFill>
                  <a:schemeClr val="tx1"/>
                </a:solidFill>
              </a:rPr>
              <a:t>Revise the presentation slides, changing out a few images to align with the company motto, “We overcome every obstacle.” Add a slide showcasing the revenue numbers from the executive sync.</a:t>
            </a:r>
          </a:p>
        </p:txBody>
      </p:sp>
      <p:sp>
        <p:nvSpPr>
          <p:cNvPr id="265" name="Text Placeholder 7">
            <a:extLst>
              <a:ext uri="{FF2B5EF4-FFF2-40B4-BE49-F238E27FC236}">
                <a16:creationId xmlns:a16="http://schemas.microsoft.com/office/drawing/2014/main" id="{239774C8-0AC0-D614-7783-41B0C594818C}"/>
              </a:ext>
            </a:extLst>
          </p:cNvPr>
          <p:cNvSpPr txBox="1">
            <a:spLocks/>
          </p:cNvSpPr>
          <p:nvPr/>
        </p:nvSpPr>
        <p:spPr>
          <a:xfrm>
            <a:off x="4641713" y="9303548"/>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sp>
        <p:nvSpPr>
          <p:cNvPr id="268" name="TextBox 267">
            <a:extLst>
              <a:ext uri="{FF2B5EF4-FFF2-40B4-BE49-F238E27FC236}">
                <a16:creationId xmlns:a16="http://schemas.microsoft.com/office/drawing/2014/main" id="{1E5C0969-BEDF-D27B-FAC1-F1722D86F1AF}"/>
              </a:ext>
            </a:extLst>
          </p:cNvPr>
          <p:cNvSpPr txBox="1"/>
          <p:nvPr/>
        </p:nvSpPr>
        <p:spPr>
          <a:xfrm>
            <a:off x="1351367" y="10492473"/>
            <a:ext cx="3464022" cy="430887"/>
          </a:xfrm>
          <a:prstGeom prst="rect">
            <a:avLst/>
          </a:prstGeom>
          <a:noFill/>
        </p:spPr>
        <p:txBody>
          <a:bodyPr wrap="square" lIns="91440" tIns="0" rIns="0" bIns="0" rtlCol="0" anchor="ctr">
            <a:spAutoFit/>
          </a:bodyPr>
          <a:lstStyle/>
          <a:p>
            <a:r>
              <a:rPr lang="en-US" sz="900" b="1">
                <a:solidFill>
                  <a:schemeClr val="tx2"/>
                </a:solidFill>
              </a:rPr>
              <a:t>After a busy morning, Tanya now has 20 minutes to work on her speech for the company address. </a:t>
            </a:r>
            <a:r>
              <a:rPr lang="en-US" sz="900">
                <a:solidFill>
                  <a:schemeClr val="tx2"/>
                </a:solidFill>
              </a:rPr>
              <a:t>Copilot in Microsoft Word helps her edit her speech to be more relatable for her audience.</a:t>
            </a:r>
          </a:p>
          <a:p>
            <a:endParaRPr lang="en-US" sz="100"/>
          </a:p>
        </p:txBody>
      </p:sp>
      <p:sp>
        <p:nvSpPr>
          <p:cNvPr id="269" name="TextBox 268">
            <a:extLst>
              <a:ext uri="{FF2B5EF4-FFF2-40B4-BE49-F238E27FC236}">
                <a16:creationId xmlns:a16="http://schemas.microsoft.com/office/drawing/2014/main" id="{17CCC6A0-6446-3947-249D-2CD31E83F521}"/>
              </a:ext>
              <a:ext uri="{C183D7F6-B498-43B3-948B-1728B52AA6E4}">
                <adec:decorative xmlns:adec="http://schemas.microsoft.com/office/drawing/2017/decorative" val="1"/>
              </a:ext>
            </a:extLst>
          </p:cNvPr>
          <p:cNvSpPr txBox="1"/>
          <p:nvPr/>
        </p:nvSpPr>
        <p:spPr>
          <a:xfrm>
            <a:off x="1556432" y="11053157"/>
            <a:ext cx="3276680" cy="919170"/>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225B62">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270" name="TextBox 269">
            <a:extLst>
              <a:ext uri="{FF2B5EF4-FFF2-40B4-BE49-F238E27FC236}">
                <a16:creationId xmlns:a16="http://schemas.microsoft.com/office/drawing/2014/main" id="{66D4CAC0-E595-162B-4E40-38432314E720}"/>
              </a:ext>
              <a:ext uri="{C183D7F6-B498-43B3-948B-1728B52AA6E4}">
                <adec:decorative xmlns:adec="http://schemas.microsoft.com/office/drawing/2017/decorative" val="1"/>
              </a:ext>
            </a:extLst>
          </p:cNvPr>
          <p:cNvSpPr txBox="1">
            <a:spLocks/>
          </p:cNvSpPr>
          <p:nvPr/>
        </p:nvSpPr>
        <p:spPr>
          <a:xfrm>
            <a:off x="1635498" y="11254272"/>
            <a:ext cx="3110218" cy="633070"/>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271" name="Picture 270" descr="A black arrow with a black line&#10;&#10;Description automatically generated">
            <a:extLst>
              <a:ext uri="{FF2B5EF4-FFF2-40B4-BE49-F238E27FC236}">
                <a16:creationId xmlns:a16="http://schemas.microsoft.com/office/drawing/2014/main" id="{9FE5CF9A-D04E-5400-F53E-2A4BFFD19155}"/>
              </a:ext>
            </a:extLst>
          </p:cNvPr>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4505593" y="11693959"/>
            <a:ext cx="148222" cy="144606"/>
          </a:xfrm>
          <a:prstGeom prst="rect">
            <a:avLst/>
          </a:prstGeom>
        </p:spPr>
      </p:pic>
      <p:pic>
        <p:nvPicPr>
          <p:cNvPr id="272" name="Picture 271" descr="A black paper clip on a white background&#10;&#10;Description automatically generated">
            <a:extLst>
              <a:ext uri="{FF2B5EF4-FFF2-40B4-BE49-F238E27FC236}">
                <a16:creationId xmlns:a16="http://schemas.microsoft.com/office/drawing/2014/main" id="{978B12FF-5396-9E6B-F8DC-99395D7B1443}"/>
              </a:ext>
            </a:extLst>
          </p:cNvPr>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1659514" y="11711202"/>
            <a:ext cx="448251" cy="130236"/>
          </a:xfrm>
          <a:prstGeom prst="rect">
            <a:avLst/>
          </a:prstGeom>
        </p:spPr>
      </p:pic>
      <p:sp>
        <p:nvSpPr>
          <p:cNvPr id="273" name="Text Placeholder 70">
            <a:extLst>
              <a:ext uri="{FF2B5EF4-FFF2-40B4-BE49-F238E27FC236}">
                <a16:creationId xmlns:a16="http://schemas.microsoft.com/office/drawing/2014/main" id="{B1BAB036-4B1B-B062-2E9F-AD1748C9E61E}"/>
              </a:ext>
            </a:extLst>
          </p:cNvPr>
          <p:cNvSpPr txBox="1">
            <a:spLocks/>
          </p:cNvSpPr>
          <p:nvPr/>
        </p:nvSpPr>
        <p:spPr>
          <a:xfrm>
            <a:off x="1620268" y="11261699"/>
            <a:ext cx="3125448" cy="432265"/>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r>
              <a:rPr lang="en-US" sz="800">
                <a:solidFill>
                  <a:schemeClr val="tx1"/>
                </a:solidFill>
              </a:rPr>
              <a:t>Rewrite my speech to make it resonate more with employees across the company using the content in the presentation. Give me suggestions of humorous ways to begin this speech.</a:t>
            </a:r>
          </a:p>
        </p:txBody>
      </p:sp>
      <p:sp>
        <p:nvSpPr>
          <p:cNvPr id="274" name="Text Placeholder 7">
            <a:extLst>
              <a:ext uri="{FF2B5EF4-FFF2-40B4-BE49-F238E27FC236}">
                <a16:creationId xmlns:a16="http://schemas.microsoft.com/office/drawing/2014/main" id="{D1C5E068-355B-81D0-D5EB-F59F545BED65}"/>
              </a:ext>
            </a:extLst>
          </p:cNvPr>
          <p:cNvSpPr txBox="1">
            <a:spLocks/>
          </p:cNvSpPr>
          <p:nvPr/>
        </p:nvSpPr>
        <p:spPr>
          <a:xfrm>
            <a:off x="4641713" y="10990430"/>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sp>
        <p:nvSpPr>
          <p:cNvPr id="277" name="Rounded Rectangle 276">
            <a:extLst>
              <a:ext uri="{FF2B5EF4-FFF2-40B4-BE49-F238E27FC236}">
                <a16:creationId xmlns:a16="http://schemas.microsoft.com/office/drawing/2014/main" id="{2DD6AB37-10CB-0390-9103-4858676B6EFD}"/>
              </a:ext>
            </a:extLst>
          </p:cNvPr>
          <p:cNvSpPr/>
          <p:nvPr/>
        </p:nvSpPr>
        <p:spPr bwMode="auto">
          <a:xfrm>
            <a:off x="276936" y="13736806"/>
            <a:ext cx="45719" cy="553998"/>
          </a:xfrm>
          <a:prstGeom prst="roundRect">
            <a:avLst>
              <a:gd name="adj" fmla="val 3536"/>
            </a:avLst>
          </a:prstGeom>
          <a:solidFill>
            <a:schemeClr val="tx1">
              <a:alpha val="94611"/>
            </a:schemeClr>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80160" tIns="182880" rIns="182880" bIns="182880" numCol="1" spcCol="0" rtlCol="0" fromWordArt="0" anchor="ctr" anchorCtr="0" forceAA="0" compatLnSpc="1">
            <a:prstTxWarp prst="textNoShape">
              <a:avLst/>
            </a:prstTxWarp>
            <a:noAutofit/>
          </a:bodyPr>
          <a:lstStyle/>
          <a:p>
            <a:endParaRPr lang="en-US" sz="1100" baseline="30000">
              <a:solidFill>
                <a:schemeClr val="tx2"/>
              </a:solidFill>
            </a:endParaRPr>
          </a:p>
        </p:txBody>
      </p:sp>
      <p:sp>
        <p:nvSpPr>
          <p:cNvPr id="278" name="Text Placeholder 29">
            <a:extLst>
              <a:ext uri="{FF2B5EF4-FFF2-40B4-BE49-F238E27FC236}">
                <a16:creationId xmlns:a16="http://schemas.microsoft.com/office/drawing/2014/main" id="{514E9937-1ACF-A7F2-9993-0501293CE82F}"/>
              </a:ext>
            </a:extLst>
          </p:cNvPr>
          <p:cNvSpPr txBox="1">
            <a:spLocks/>
          </p:cNvSpPr>
          <p:nvPr/>
        </p:nvSpPr>
        <p:spPr>
          <a:xfrm>
            <a:off x="452331" y="13736805"/>
            <a:ext cx="2081698" cy="553998"/>
          </a:xfrm>
          <a:prstGeom prst="rect">
            <a:avLst/>
          </a:prstGeom>
        </p:spPr>
        <p:txBody>
          <a:bodyPr vert="horz" wrap="square" lIns="0" tIns="0" rIns="0" bIns="0" rtlCol="0" anchor="t">
            <a:spAutoFit/>
          </a:bodyPr>
          <a:lstStyle>
            <a:lvl1pPr marL="0" indent="0" algn="l" defTabSz="777240" rtl="0" eaLnBrk="1" latinLnBrk="0" hangingPunct="1">
              <a:lnSpc>
                <a:spcPct val="100000"/>
              </a:lnSpc>
              <a:spcBef>
                <a:spcPts val="1200"/>
              </a:spcBef>
              <a:spcAft>
                <a:spcPts val="600"/>
              </a:spcAft>
              <a:buFont typeface="Arial" panose="020B0604020202020204" pitchFamily="34" charset="0"/>
              <a:buNone/>
              <a:defRPr sz="2600" kern="1200">
                <a:solidFill>
                  <a:schemeClr val="tx1"/>
                </a:solidFill>
                <a:latin typeface="+mj-lt"/>
                <a:ea typeface="+mn-ea"/>
                <a:cs typeface="+mn-cs"/>
              </a:defRPr>
            </a:lvl1pPr>
            <a:lvl2pPr marL="0" indent="0" algn="l" defTabSz="777240" rtl="0" eaLnBrk="1" latinLnBrk="0" hangingPunct="1">
              <a:lnSpc>
                <a:spcPct val="100000"/>
              </a:lnSpc>
              <a:spcBef>
                <a:spcPts val="600"/>
              </a:spcBef>
              <a:spcAft>
                <a:spcPts val="600"/>
              </a:spcAft>
              <a:buFont typeface="Arial" panose="020B0604020202020204" pitchFamily="34" charset="0"/>
              <a:buNone/>
              <a:defRPr sz="1600" kern="1200">
                <a:solidFill>
                  <a:schemeClr val="tx1"/>
                </a:solidFill>
                <a:latin typeface="+mj-lt"/>
                <a:ea typeface="+mn-ea"/>
                <a:cs typeface="+mn-cs"/>
              </a:defRPr>
            </a:lvl2pPr>
            <a:lvl3pPr marL="0" indent="0" algn="l" defTabSz="777240" rtl="0" eaLnBrk="1" latinLnBrk="0" hangingPunct="1">
              <a:lnSpc>
                <a:spcPct val="100000"/>
              </a:lnSpc>
              <a:spcBef>
                <a:spcPts val="600"/>
              </a:spcBef>
              <a:spcAft>
                <a:spcPts val="300"/>
              </a:spcAft>
              <a:buFont typeface="Arial" panose="020B0604020202020204" pitchFamily="34" charset="0"/>
              <a:buNone/>
              <a:defRPr sz="1000" kern="1200">
                <a:solidFill>
                  <a:schemeClr val="tx1"/>
                </a:solidFill>
                <a:latin typeface="+mj-lt"/>
                <a:ea typeface="+mn-ea"/>
                <a:cs typeface="+mn-cs"/>
              </a:defRPr>
            </a:lvl3pPr>
            <a:lvl4pPr marL="0" indent="0" algn="l" defTabSz="777240" rtl="0" eaLnBrk="1" latinLnBrk="0" hangingPunct="1">
              <a:lnSpc>
                <a:spcPct val="100000"/>
              </a:lnSpc>
              <a:spcBef>
                <a:spcPts val="0"/>
              </a:spcBef>
              <a:spcAft>
                <a:spcPts val="600"/>
              </a:spcAft>
              <a:buFont typeface="Arial" panose="020B0604020202020204" pitchFamily="34" charset="0"/>
              <a:buNone/>
              <a:defRPr sz="1000" kern="1200">
                <a:solidFill>
                  <a:schemeClr val="tx1"/>
                </a:solidFill>
                <a:latin typeface="+mn-lt"/>
                <a:ea typeface="+mn-ea"/>
                <a:cs typeface="+mn-cs"/>
              </a:defRPr>
            </a:lvl4pPr>
            <a:lvl5pPr marL="118872" indent="-118872" algn="l" defTabSz="777240" rtl="0" eaLnBrk="1" latinLnBrk="0" hangingPunct="1">
              <a:lnSpc>
                <a:spcPct val="100000"/>
              </a:lnSpc>
              <a:spcBef>
                <a:spcPts val="0"/>
              </a:spcBef>
              <a:buFont typeface="Arial" panose="020B0604020202020204" pitchFamily="34" charset="0"/>
              <a:buChar char="•"/>
              <a:defRPr sz="100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lvl="3"/>
            <a:r>
              <a:rPr lang="en-US" sz="900"/>
              <a:t>Interested in seeing more ways Microsoft 365 Copilot can assist with everyday tasks across your business? Check out the </a:t>
            </a:r>
            <a:r>
              <a:rPr lang="en-US" sz="900">
                <a:hlinkClick r:id="rId12"/>
              </a:rPr>
              <a:t>Microsoft Copilot Scenario Library</a:t>
            </a:r>
            <a:r>
              <a:rPr lang="en-US" sz="900"/>
              <a:t>.</a:t>
            </a:r>
            <a:endParaRPr lang="en-US" sz="900" b="1">
              <a:highlight>
                <a:srgbClr val="FFFF00"/>
              </a:highlight>
              <a:latin typeface="+mj-lt"/>
            </a:endParaRPr>
          </a:p>
        </p:txBody>
      </p:sp>
      <p:sp>
        <p:nvSpPr>
          <p:cNvPr id="384" name="Rectangle 383">
            <a:extLst>
              <a:ext uri="{FF2B5EF4-FFF2-40B4-BE49-F238E27FC236}">
                <a16:creationId xmlns:a16="http://schemas.microsoft.com/office/drawing/2014/main" id="{5FB57C3A-ED01-D304-7891-8A6FC7188BFB}"/>
              </a:ext>
            </a:extLst>
          </p:cNvPr>
          <p:cNvSpPr/>
          <p:nvPr/>
        </p:nvSpPr>
        <p:spPr bwMode="auto">
          <a:xfrm>
            <a:off x="-4" y="1923279"/>
            <a:ext cx="1853253" cy="2086120"/>
          </a:xfrm>
          <a:prstGeom prst="rect">
            <a:avLst/>
          </a:prstGeom>
          <a:solidFill>
            <a:srgbClr val="D59E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387" name="Picture Placeholder 54">
            <a:extLst>
              <a:ext uri="{FF2B5EF4-FFF2-40B4-BE49-F238E27FC236}">
                <a16:creationId xmlns:a16="http://schemas.microsoft.com/office/drawing/2014/main" id="{3E986E5A-4A44-6906-F5C3-D89EC7F4598D}"/>
              </a:ext>
            </a:extLst>
          </p:cNvPr>
          <p:cNvPicPr>
            <a:picLocks noChangeAspect="1"/>
          </p:cNvPicPr>
          <p:nvPr/>
        </p:nvPicPr>
        <p:blipFill rotWithShape="1">
          <a:blip r:embed="rId13">
            <a:extLst>
              <a:ext uri="{28A0092B-C50C-407E-A947-70E740481C1C}">
                <a14:useLocalDpi xmlns:a14="http://schemas.microsoft.com/office/drawing/2010/main"/>
              </a:ext>
            </a:extLst>
          </a:blip>
          <a:srcRect/>
          <a:stretch/>
        </p:blipFill>
        <p:spPr>
          <a:xfrm>
            <a:off x="393518" y="2108934"/>
            <a:ext cx="1730380" cy="1730380"/>
          </a:xfrm>
          <a:prstGeom prst="rect">
            <a:avLst/>
          </a:prstGeom>
          <a:solidFill>
            <a:schemeClr val="bg1"/>
          </a:solidFill>
          <a:ln w="25400">
            <a:noFill/>
          </a:ln>
          <a:effectLst>
            <a:outerShdw blurRad="190500" algn="ctr" rotWithShape="0">
              <a:prstClr val="black">
                <a:alpha val="10000"/>
              </a:prstClr>
            </a:outerShdw>
          </a:effectLst>
        </p:spPr>
      </p:pic>
      <p:pic>
        <p:nvPicPr>
          <p:cNvPr id="76" name="Picture 75" descr="A logo of a company&#10;&#10;Description automatically generated">
            <a:extLst>
              <a:ext uri="{FF2B5EF4-FFF2-40B4-BE49-F238E27FC236}">
                <a16:creationId xmlns:a16="http://schemas.microsoft.com/office/drawing/2014/main" id="{C2E17338-C6D5-952D-99D6-B33056AAF81A}"/>
              </a:ext>
            </a:extLst>
          </p:cNvPr>
          <p:cNvPicPr>
            <a:picLocks noChangeAspect="1"/>
          </p:cNvPicPr>
          <p:nvPr/>
        </p:nvPicPr>
        <p:blipFill>
          <a:blip r:embed="rId14">
            <a:extLst>
              <a:ext uri="{28A0092B-C50C-407E-A947-70E740481C1C}">
                <a14:useLocalDpi xmlns:a14="http://schemas.microsoft.com/office/drawing/2010/main"/>
              </a:ext>
            </a:extLst>
          </a:blip>
          <a:stretch>
            <a:fillRect/>
          </a:stretch>
        </p:blipFill>
        <p:spPr>
          <a:xfrm>
            <a:off x="4586587" y="7118832"/>
            <a:ext cx="476015" cy="476015"/>
          </a:xfrm>
          <a:prstGeom prst="rect">
            <a:avLst/>
          </a:prstGeom>
        </p:spPr>
      </p:pic>
      <p:pic>
        <p:nvPicPr>
          <p:cNvPr id="77" name="Picture 76" descr="A blue square with white letters on it&#10;&#10;Description automatically generated">
            <a:extLst>
              <a:ext uri="{FF2B5EF4-FFF2-40B4-BE49-F238E27FC236}">
                <a16:creationId xmlns:a16="http://schemas.microsoft.com/office/drawing/2014/main" id="{50956F1A-8D71-22BB-E0EF-7C66780CDB32}"/>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4586587" y="10941109"/>
            <a:ext cx="467295" cy="467295"/>
          </a:xfrm>
          <a:prstGeom prst="rect">
            <a:avLst/>
          </a:prstGeom>
        </p:spPr>
      </p:pic>
      <p:pic>
        <p:nvPicPr>
          <p:cNvPr id="78" name="Picture 77" descr="A blue and white logo&#10;&#10;Description automatically generated">
            <a:extLst>
              <a:ext uri="{FF2B5EF4-FFF2-40B4-BE49-F238E27FC236}">
                <a16:creationId xmlns:a16="http://schemas.microsoft.com/office/drawing/2014/main" id="{38ED6570-2683-7FA5-C4C6-8A60816F486D}"/>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4575034" y="5044742"/>
            <a:ext cx="490399" cy="490399"/>
          </a:xfrm>
          <a:prstGeom prst="rect">
            <a:avLst/>
          </a:prstGeom>
        </p:spPr>
      </p:pic>
      <p:pic>
        <p:nvPicPr>
          <p:cNvPr id="3" name="Picture 2" descr="A logo of a company&#10;&#10;Description automatically generated">
            <a:extLst>
              <a:ext uri="{FF2B5EF4-FFF2-40B4-BE49-F238E27FC236}">
                <a16:creationId xmlns:a16="http://schemas.microsoft.com/office/drawing/2014/main" id="{61E31F4A-9D17-E29E-CFE6-37B0A4E9F29C}"/>
              </a:ext>
            </a:extLst>
          </p:cNvPr>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4697584" y="9367235"/>
            <a:ext cx="254018" cy="238386"/>
          </a:xfrm>
          <a:prstGeom prst="rect">
            <a:avLst/>
          </a:prstGeom>
        </p:spPr>
      </p:pic>
    </p:spTree>
    <p:extLst>
      <p:ext uri="{BB962C8B-B14F-4D97-AF65-F5344CB8AC3E}">
        <p14:creationId xmlns:p14="http://schemas.microsoft.com/office/powerpoint/2010/main" val="1305316134"/>
      </p:ext>
    </p:extLst>
  </p:cSld>
  <p:clrMapOvr>
    <a:masterClrMapping/>
  </p:clrMapOvr>
  <p:transition>
    <p:fade/>
  </p:transition>
</p:sld>
</file>

<file path=ppt/theme/theme1.xml><?xml version="1.0" encoding="utf-8"?>
<a:theme xmlns:a="http://schemas.openxmlformats.org/drawingml/2006/main" name="MS_2024">
  <a:themeElements>
    <a:clrScheme name="Copoilot 2024_2">
      <a:dk1>
        <a:srgbClr val="000000"/>
      </a:dk1>
      <a:lt1>
        <a:srgbClr val="FFFFFF"/>
      </a:lt1>
      <a:dk2>
        <a:srgbClr val="091F2C"/>
      </a:dk2>
      <a:lt2>
        <a:srgbClr val="FFF8F3"/>
      </a:lt2>
      <a:accent1>
        <a:srgbClr val="C5B3E3"/>
      </a:accent1>
      <a:accent2>
        <a:srgbClr val="463668"/>
      </a:accent2>
      <a:accent3>
        <a:srgbClr val="8DC8E8"/>
      </a:accent3>
      <a:accent4>
        <a:srgbClr val="2A446F"/>
      </a:accent4>
      <a:accent5>
        <a:srgbClr val="FFB3BB"/>
      </a:accent5>
      <a:accent6>
        <a:srgbClr val="73262F"/>
      </a:accent6>
      <a:hlink>
        <a:srgbClr val="463668"/>
      </a:hlink>
      <a:folHlink>
        <a:srgbClr val="463668"/>
      </a:folHlink>
    </a:clrScheme>
    <a:fontScheme name="Custom 4">
      <a:majorFont>
        <a:latin typeface="Segoe Sans Text Semibold"/>
        <a:ea typeface=""/>
        <a:cs typeface=""/>
      </a:majorFont>
      <a:minorFont>
        <a:latin typeface="Segoe Sans Tex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2024" id="{860A71C4-2D77-D345-9017-91832A633D24}" vid="{17099213-F707-4B49-BDE2-01E0A469DC38}"/>
    </a:ext>
  </a:extLst>
</a:theme>
</file>

<file path=ppt/theme/theme2.xml><?xml version="1.0" encoding="utf-8"?>
<a:theme xmlns:a="http://schemas.openxmlformats.org/drawingml/2006/main" name="Microsoft 365 Template Light">
  <a:themeElements>
    <a:clrScheme name="Custom 3">
      <a:dk1>
        <a:srgbClr val="091F2C"/>
      </a:dk1>
      <a:lt1>
        <a:srgbClr val="FFF8F3"/>
      </a:lt1>
      <a:dk2>
        <a:srgbClr val="091F2C"/>
      </a:dk2>
      <a:lt2>
        <a:srgbClr val="E8E6DF"/>
      </a:lt2>
      <a:accent1>
        <a:srgbClr val="225B62"/>
      </a:accent1>
      <a:accent2>
        <a:srgbClr val="2A446F"/>
      </a:accent2>
      <a:accent3>
        <a:srgbClr val="702573"/>
      </a:accent3>
      <a:accent4>
        <a:srgbClr val="FFA38B"/>
      </a:accent4>
      <a:accent5>
        <a:srgbClr val="8DE971"/>
      </a:accent5>
      <a:accent6>
        <a:srgbClr val="FFE399"/>
      </a:accent6>
      <a:hlink>
        <a:srgbClr val="0078D4"/>
      </a:hlink>
      <a:folHlink>
        <a:srgbClr val="0078D4"/>
      </a:folHlink>
    </a:clrScheme>
    <a:fontScheme name="Microsoft 365">
      <a:majorFont>
        <a:latin typeface="Segoe Sans Display"/>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icrosoft 365 PowerPoint template" id="{90852959-B839-684F-A7ED-E2F8B686A299}" vid="{B858BF57-581D-494A-B210-7443B95ACEC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Props1.xml><?xml version="1.0" encoding="utf-8"?>
<ds:datastoreItem xmlns:ds="http://schemas.openxmlformats.org/officeDocument/2006/customXml" ds:itemID="{5C4249EA-2851-4045-A076-89EBA0A96E3D}">
  <ds:schemaRefs>
    <ds:schemaRef ds:uri="http://schemas.microsoft.com/sharepoint/v3/contenttype/forms"/>
  </ds:schemaRefs>
</ds:datastoreItem>
</file>

<file path=customXml/itemProps2.xml><?xml version="1.0" encoding="utf-8"?>
<ds:datastoreItem xmlns:ds="http://schemas.openxmlformats.org/officeDocument/2006/customXml" ds:itemID="{8F6DAF87-0507-4DFF-BED3-F491FFA74287}"/>
</file>

<file path=customXml/itemProps3.xml><?xml version="1.0" encoding="utf-8"?>
<ds:datastoreItem xmlns:ds="http://schemas.openxmlformats.org/officeDocument/2006/customXml" ds:itemID="{B1090505-FE01-42AE-A5FF-7436736BF144}">
  <ds:schemaRefs>
    <ds:schemaRef ds:uri="http://schemas.microsoft.com/office/2006/metadata/properties"/>
    <ds:schemaRef ds:uri="http://schemas.microsoft.com/office/infopath/2007/PartnerControls"/>
    <ds:schemaRef ds:uri="a7384ce8-a2ad-4061-818a-88bf72b6eefd"/>
    <ds:schemaRef ds:uri="http://schemas.microsoft.com/sharepoint/v3"/>
    <ds:schemaRef ds:uri="254ab26a-04f6-42f5-9555-e3c9fb1706a1"/>
  </ds:schemaRefs>
</ds:datastoreItem>
</file>

<file path=docMetadata/LabelInfo.xml><?xml version="1.0" encoding="utf-8"?>
<clbl:labelList xmlns:clbl="http://schemas.microsoft.com/office/2020/mipLabelMetadata">
  <clbl:label id="{1a19d03a-48bc-4359-8038-5b5f6d5847c3}" enabled="1" method="Standard" siteId="{72f988bf-86f1-41af-91ab-2d7cd011db47}"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665</Words>
  <Application>Microsoft Macintosh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vt:i4>
      </vt:variant>
    </vt:vector>
  </HeadingPairs>
  <TitlesOfParts>
    <vt:vector size="15" baseType="lpstr">
      <vt:lpstr>Aptos</vt:lpstr>
      <vt:lpstr>Arial</vt:lpstr>
      <vt:lpstr>Calibri</vt:lpstr>
      <vt:lpstr>Consolas</vt:lpstr>
      <vt:lpstr>Segoe Sans Display</vt:lpstr>
      <vt:lpstr>Segoe Sans Display Semibold</vt:lpstr>
      <vt:lpstr>Segoe Sans Text</vt:lpstr>
      <vt:lpstr>Segoe Sans Text Semibold</vt:lpstr>
      <vt:lpstr>Segoe UI</vt:lpstr>
      <vt:lpstr>Segoe UI Semilight</vt:lpstr>
      <vt:lpstr>Segoe UI Variable Display Semibold</vt:lpstr>
      <vt:lpstr>Wingdings</vt:lpstr>
      <vt:lpstr>MS_2024</vt:lpstr>
      <vt:lpstr>Microsoft 365 Template Light</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revision>1</cp:revision>
  <dcterms:created xsi:type="dcterms:W3CDTF">2025-04-17T18:40:29Z</dcterms:created>
  <dcterms:modified xsi:type="dcterms:W3CDTF">2025-04-24T14:56:29Z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15169200</vt:r8>
  </property>
  <property fmtid="{D5CDD505-2E9C-101B-9397-08002B2CF9AE}" pid="3" name="MediaServiceImageTags">
    <vt:lpwstr/>
  </property>
  <property fmtid="{D5CDD505-2E9C-101B-9397-08002B2CF9AE}" pid="4" name="xd_ProgID">
    <vt:lpwstr/>
  </property>
  <property fmtid="{D5CDD505-2E9C-101B-9397-08002B2CF9AE}" pid="5" name="ContentTypeId">
    <vt:lpwstr>0x010100759D3432FEC7444D8BA76D7B01010F81</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bool>false</vt:bool>
  </property>
</Properties>
</file>