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7" r:id="rId4"/>
    <p:sldMasterId id="2147483682" r:id="rId5"/>
  </p:sldMasterIdLst>
  <p:notesMasterIdLst>
    <p:notesMasterId r:id="rId7"/>
  </p:notesMasterIdLst>
  <p:sldIdLst>
    <p:sldId id="260" r:id="rId6"/>
  </p:sldIdLst>
  <p:sldSz cx="5486400" cy="181054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641D"/>
    <a:srgbClr val="D5EC8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5C8EFD-69CE-BD42-865C-8C95A406B7D1}" v="11" dt="2025-04-17T18:22:22.364"/>
    <p1510:client id="{B71E14DD-06D3-4A0C-B6BD-37F6054311CD}" v="5" dt="2025-04-17T18:25:49.3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545"/>
    <p:restoredTop sz="94756"/>
  </p:normalViewPr>
  <p:slideViewPr>
    <p:cSldViewPr snapToGrid="0">
      <p:cViewPr varScale="1">
        <p:scale>
          <a:sx n="52" d="100"/>
          <a:sy n="52" d="100"/>
        </p:scale>
        <p:origin x="1528" y="2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78210-A41E-0442-AE51-DD4A42E886C9}" type="datetimeFigureOut">
              <a:rPr lang="en-US" smtClean="0"/>
              <a:t>4/24/25</a:t>
            </a:fld>
            <a:endParaRPr lang="en-US"/>
          </a:p>
        </p:txBody>
      </p:sp>
      <p:sp>
        <p:nvSpPr>
          <p:cNvPr id="4" name="Slide Image Placeholder 3"/>
          <p:cNvSpPr>
            <a:spLocks noGrp="1" noRot="1" noChangeAspect="1"/>
          </p:cNvSpPr>
          <p:nvPr>
            <p:ph type="sldImg" idx="2"/>
          </p:nvPr>
        </p:nvSpPr>
        <p:spPr>
          <a:xfrm>
            <a:off x="2960688" y="1143000"/>
            <a:ext cx="9366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0FB09C-9395-2642-B8C7-948B210631AE}" type="slidenum">
              <a:rPr lang="en-US" smtClean="0"/>
              <a:t>‹#›</a:t>
            </a:fld>
            <a:endParaRPr lang="en-US"/>
          </a:p>
        </p:txBody>
      </p:sp>
    </p:spTree>
    <p:extLst>
      <p:ext uri="{BB962C8B-B14F-4D97-AF65-F5344CB8AC3E}">
        <p14:creationId xmlns:p14="http://schemas.microsoft.com/office/powerpoint/2010/main" val="884366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60688" y="1143000"/>
            <a:ext cx="9366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40FB09C-9395-2642-B8C7-948B210631AE}" type="slidenum">
              <a:rPr lang="en-US" smtClean="0"/>
              <a:t>1</a:t>
            </a:fld>
            <a:endParaRPr lang="en-US"/>
          </a:p>
        </p:txBody>
      </p:sp>
    </p:spTree>
    <p:extLst>
      <p:ext uri="{BB962C8B-B14F-4D97-AF65-F5344CB8AC3E}">
        <p14:creationId xmlns:p14="http://schemas.microsoft.com/office/powerpoint/2010/main" val="13817290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2.xml"/><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2.xml"/><Relationship Id="rId4" Type="http://schemas.openxmlformats.org/officeDocument/2006/relationships/image" Target="../media/image3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8.jpeg"/><Relationship Id="rId4" Type="http://schemas.openxmlformats.org/officeDocument/2006/relationships/image" Target="../media/image37.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4" Type="http://schemas.openxmlformats.org/officeDocument/2006/relationships/image" Target="../media/image4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5" Type="http://schemas.openxmlformats.org/officeDocument/2006/relationships/image" Target="../media/image47.jpeg"/><Relationship Id="rId4" Type="http://schemas.openxmlformats.org/officeDocument/2006/relationships/image" Target="../media/image46.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56.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Master" Target="../slideMasters/slideMaster2.xml"/><Relationship Id="rId5" Type="http://schemas.openxmlformats.org/officeDocument/2006/relationships/image" Target="../media/image62.svg"/><Relationship Id="rId4" Type="http://schemas.openxmlformats.org/officeDocument/2006/relationships/image" Target="../media/image6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Master" Target="../slideMasters/slideMaster2.xml"/><Relationship Id="rId4" Type="http://schemas.openxmlformats.org/officeDocument/2006/relationships/image" Target="../media/image67.sv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F8AC08-5D05-88DB-9AE4-AB54339842F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8170"/>
            <a:ext cx="5486400" cy="5090235"/>
          </a:xfrm>
          <a:prstGeom prst="rect">
            <a:avLst/>
          </a:prstGeom>
        </p:spPr>
      </p:pic>
      <p:pic>
        <p:nvPicPr>
          <p:cNvPr id="2" name="Picture 1" descr="A close-up of a colorful background">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8177"/>
            <a:ext cx="5486400" cy="5090235"/>
          </a:xfrm>
          <a:prstGeom prst="rect">
            <a:avLst/>
          </a:prstGeom>
        </p:spPr>
      </p:pic>
      <p:sp>
        <p:nvSpPr>
          <p:cNvPr id="30" name="Rectangle 29">
            <a:extLst>
              <a:ext uri="{FF2B5EF4-FFF2-40B4-BE49-F238E27FC236}">
                <a16:creationId xmlns:a16="http://schemas.microsoft.com/office/drawing/2014/main" id="{F9EA98CD-B9AB-6439-3D97-4F043E5D3A8F}"/>
              </a:ext>
            </a:extLst>
          </p:cNvPr>
          <p:cNvSpPr>
            <a:spLocks/>
          </p:cNvSpPr>
          <p:nvPr userDrawn="1"/>
        </p:nvSpPr>
        <p:spPr bwMode="auto">
          <a:xfrm>
            <a:off x="0" y="16129354"/>
            <a:ext cx="5486400" cy="1976087"/>
          </a:xfrm>
          <a:prstGeom prst="rect">
            <a:avLst/>
          </a:prstGeom>
          <a:solidFill>
            <a:srgbClr val="FFF8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7071245"/>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743689"/>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5536598"/>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7659388"/>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7659388"/>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1894918"/>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1894918"/>
            <a:ext cx="2163006" cy="152029"/>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6" y="2567162"/>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759537"/>
            <a:ext cx="2128921" cy="498598"/>
          </a:xfrm>
        </p:spPr>
        <p:txBody>
          <a:bodyPr/>
          <a:lstStyle>
            <a:lvl1pPr>
              <a:defRPr/>
            </a:lvl1pPr>
          </a:lstStyle>
          <a:p>
            <a:r>
              <a:rPr lang="en-US"/>
              <a:t>A day in the life of a [Title Here]</a:t>
            </a:r>
          </a:p>
        </p:txBody>
      </p:sp>
      <p:pic>
        <p:nvPicPr>
          <p:cNvPr id="12" name="MS logo gray - EMF">
            <a:extLst>
              <a:ext uri="{FF2B5EF4-FFF2-40B4-BE49-F238E27FC236}">
                <a16:creationId xmlns:a16="http://schemas.microsoft.com/office/drawing/2014/main" id="{542DDB98-6A04-E4B8-383E-9A7850E33D60}"/>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bwMode="black">
          <a:xfrm>
            <a:off x="4069542" y="17071878"/>
            <a:ext cx="1000605" cy="404876"/>
          </a:xfrm>
          <a:prstGeom prst="rect">
            <a:avLst/>
          </a:prstGeom>
        </p:spPr>
      </p:pic>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6" y="15044931"/>
            <a:ext cx="95701" cy="23808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2" y="15075919"/>
            <a:ext cx="289417" cy="214426"/>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6" y="15044931"/>
            <a:ext cx="95701" cy="23808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15075919"/>
            <a:ext cx="289417" cy="214426"/>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6" y="10807201"/>
            <a:ext cx="95701" cy="23808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2" y="10838189"/>
            <a:ext cx="289417" cy="214426"/>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6" y="10807201"/>
            <a:ext cx="95701" cy="23808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10838189"/>
            <a:ext cx="289417" cy="214426"/>
          </a:xfrm>
          <a:prstGeom prst="rect">
            <a:avLst/>
          </a:prstGeom>
        </p:spPr>
      </p:pic>
    </p:spTree>
    <p:extLst>
      <p:ext uri="{BB962C8B-B14F-4D97-AF65-F5344CB8AC3E}">
        <p14:creationId xmlns:p14="http://schemas.microsoft.com/office/powerpoint/2010/main" val="380892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6" y="8672918"/>
            <a:ext cx="2130553" cy="664797"/>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2797532"/>
            <a:ext cx="1754505" cy="110800"/>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dirty="0"/>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536451"/>
            <a:ext cx="834390" cy="776746"/>
          </a:xfrm>
          <a:prstGeom prst="rect">
            <a:avLst/>
          </a:prstGeom>
        </p:spPr>
      </p:pic>
    </p:spTree>
    <p:extLst>
      <p:ext uri="{BB962C8B-B14F-4D97-AF65-F5344CB8AC3E}">
        <p14:creationId xmlns:p14="http://schemas.microsoft.com/office/powerpoint/2010/main" val="28728322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93" userDrawn="1">
          <p15:clr>
            <a:srgbClr val="5ACBF0"/>
          </p15:clr>
        </p15:guide>
        <p15:guide id="3" pos="4328" userDrawn="1">
          <p15:clr>
            <a:srgbClr val="5ACBF0"/>
          </p15:clr>
        </p15:guide>
        <p15:guide id="4" orient="horz" pos="3887"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1" y="8672918"/>
            <a:ext cx="2098548" cy="664797"/>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2797532"/>
            <a:ext cx="1754505" cy="110800"/>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dirty="0"/>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l="11763" t="27714" r="11763" b="27714"/>
          <a:stretch/>
        </p:blipFill>
        <p:spPr bwMode="black">
          <a:xfrm>
            <a:off x="258604" y="1426728"/>
            <a:ext cx="813816" cy="1022766"/>
          </a:xfrm>
          <a:prstGeom prst="rect">
            <a:avLst/>
          </a:prstGeom>
        </p:spPr>
      </p:pic>
    </p:spTree>
    <p:extLst>
      <p:ext uri="{BB962C8B-B14F-4D97-AF65-F5344CB8AC3E}">
        <p14:creationId xmlns:p14="http://schemas.microsoft.com/office/powerpoint/2010/main" val="1499847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93" userDrawn="1">
          <p15:clr>
            <a:srgbClr val="5ACBF0"/>
          </p15:clr>
        </p15:guide>
        <p15:guide id="3" pos="4328" userDrawn="1">
          <p15:clr>
            <a:srgbClr val="5ACBF0"/>
          </p15:clr>
        </p15:guide>
        <p15:guide id="4" orient="horz" pos="3887"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1599486" cy="18105438"/>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 tIns="20574" rIns="41148" bIns="20574"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dirty="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264719" y="8903128"/>
            <a:ext cx="1067591" cy="299184"/>
          </a:xfrm>
          <a:noFill/>
        </p:spPr>
        <p:txBody>
          <a:bodyPr vert="horz" wrap="square" lIns="0" tIns="0" rIns="0" bIns="0" rtlCol="0" anchor="ctr"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pPr lvl="0">
              <a:lnSpc>
                <a:spcPct val="90000"/>
              </a:lnSpc>
            </a:pPr>
            <a:r>
              <a:rPr lang="en-US" dirty="0"/>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1865234" y="8689868"/>
            <a:ext cx="3356134" cy="725711"/>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753745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262890" y="3797119"/>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262890" y="6027532"/>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endParaRPr lang="en-US" dirty="0"/>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1535909" y="3797119"/>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1535907" y="6010003"/>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endParaRPr lang="en-US" dirty="0"/>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2809894" y="3797119"/>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2809894" y="6027532"/>
            <a:ext cx="1139428" cy="720197"/>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endParaRPr lang="en-US" dirty="0"/>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4082913" y="3797119"/>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4082910" y="6010003"/>
            <a:ext cx="1139428" cy="720197"/>
          </a:xfrm>
        </p:spPr>
        <p:txBody>
          <a:bodyPr vert="horz" wrap="square" lIns="0" tIns="0" rIns="0" bIns="0" rtlCol="0">
            <a:spAutoFit/>
          </a:bodyPr>
          <a:lstStyle>
            <a:lvl1pPr>
              <a:defRPr lang="en-US" sz="720"/>
            </a:lvl1pPr>
            <a:lvl2pPr>
              <a:defRPr lang="en-US" sz="720"/>
            </a:lvl2pPr>
            <a:lvl3pPr>
              <a:defRPr lang="en-US" sz="720"/>
            </a:lvl3pPr>
            <a:lvl4pPr>
              <a:defRPr lang="en-US" sz="63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endParaRPr lang="en-US" dirty="0"/>
          </a:p>
        </p:txBody>
      </p:sp>
    </p:spTree>
    <p:extLst>
      <p:ext uri="{BB962C8B-B14F-4D97-AF65-F5344CB8AC3E}">
        <p14:creationId xmlns:p14="http://schemas.microsoft.com/office/powerpoint/2010/main" val="408648839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9005316"/>
            <a:ext cx="2098548" cy="332399"/>
          </a:xfrm>
          <a:noFill/>
        </p:spPr>
        <p:txBody>
          <a:bodyPr wrap="square" lIns="0" tIns="0" rIns="0" bIns="0" anchor="b" anchorCtr="0">
            <a:spAutoFit/>
          </a:bodyPr>
          <a:lstStyle>
            <a:lvl1pPr>
              <a:defRPr sz="2160" spc="-23" baseline="0">
                <a:solidFill>
                  <a:srgbClr val="FFFFFF"/>
                </a:solidFill>
                <a:latin typeface="+mj-lt"/>
                <a:cs typeface="Segoe UI" panose="020B0502040204020203" pitchFamily="34" charset="0"/>
              </a:defRPr>
            </a:lvl1pPr>
          </a:lstStyle>
          <a:p>
            <a:r>
              <a:rPr lang="en-US" dirty="0"/>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3336767"/>
            <a:ext cx="1754505" cy="110800"/>
          </a:xfrm>
          <a:noFill/>
        </p:spPr>
        <p:txBody>
          <a:bodyPr wrap="square" lIns="0" tIns="0" rIns="0" bIns="0" anchor="b" anchorCtr="0">
            <a:spAutoFit/>
          </a:bodyPr>
          <a:lstStyle>
            <a:lvl1pPr marL="0" indent="0">
              <a:spcBef>
                <a:spcPts val="0"/>
              </a:spcBef>
              <a:buNone/>
              <a:defRPr sz="720" spc="0" baseline="0">
                <a:solidFill>
                  <a:srgbClr val="FFFFFF"/>
                </a:solidFill>
                <a:latin typeface="+mj-lt"/>
                <a:cs typeface="Segoe UI" panose="020B0502040204020203" pitchFamily="34" charset="0"/>
              </a:defRPr>
            </a:lvl1pPr>
          </a:lstStyle>
          <a:p>
            <a:pPr lvl="0"/>
            <a:r>
              <a:rPr lang="en-US" dirty="0"/>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2887503" y="1546512"/>
            <a:ext cx="2466737" cy="15783583"/>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black">
          <a:xfrm>
            <a:off x="258604" y="1426728"/>
            <a:ext cx="813816" cy="1022766"/>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3480449"/>
            <a:ext cx="1754505" cy="83100"/>
          </a:xfrm>
          <a:noFill/>
        </p:spPr>
        <p:txBody>
          <a:bodyPr wrap="square" lIns="0" tIns="0" rIns="0" bIns="0">
            <a:spAutoFit/>
          </a:bodyPr>
          <a:lstStyle>
            <a:lvl1pPr marL="0" indent="0">
              <a:spcBef>
                <a:spcPts val="0"/>
              </a:spcBef>
              <a:buNone/>
              <a:defRPr sz="540" spc="0" baseline="0">
                <a:solidFill>
                  <a:srgbClr val="FFFFFF"/>
                </a:solidFill>
                <a:latin typeface="+mn-lt"/>
                <a:cs typeface="Segoe UI" panose="020B0502040204020203" pitchFamily="34" charset="0"/>
              </a:defRPr>
            </a:lvl1pPr>
          </a:lstStyle>
          <a:p>
            <a:pPr lvl="0"/>
            <a:r>
              <a:rPr lang="en-US" dirty="0"/>
              <a:t>Contact information</a:t>
            </a:r>
          </a:p>
        </p:txBody>
      </p:sp>
    </p:spTree>
    <p:extLst>
      <p:ext uri="{BB962C8B-B14F-4D97-AF65-F5344CB8AC3E}">
        <p14:creationId xmlns:p14="http://schemas.microsoft.com/office/powerpoint/2010/main" val="26101474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9005316"/>
            <a:ext cx="2098548" cy="332399"/>
          </a:xfrm>
          <a:noFill/>
        </p:spPr>
        <p:txBody>
          <a:bodyPr wrap="square" lIns="0" tIns="0" rIns="0" bIns="0" anchor="b" anchorCtr="0">
            <a:spAutoFit/>
          </a:bodyPr>
          <a:lstStyle>
            <a:lvl1pPr>
              <a:defRPr sz="2160" spc="-23" baseline="0">
                <a:solidFill>
                  <a:srgbClr val="091F2C"/>
                </a:solidFill>
                <a:latin typeface="+mj-lt"/>
                <a:cs typeface="Segoe UI" panose="020B0502040204020203" pitchFamily="34" charset="0"/>
              </a:defRPr>
            </a:lvl1pPr>
          </a:lstStyle>
          <a:p>
            <a:r>
              <a:rPr lang="en-US" dirty="0"/>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3336767"/>
            <a:ext cx="1754505" cy="110800"/>
          </a:xfrm>
          <a:noFill/>
        </p:spPr>
        <p:txBody>
          <a:bodyPr wrap="square" lIns="0" tIns="0" rIns="0" bIns="0" anchor="b" anchorCtr="0">
            <a:spAutoFit/>
          </a:bodyPr>
          <a:lstStyle>
            <a:lvl1pPr marL="0" indent="0">
              <a:spcBef>
                <a:spcPts val="0"/>
              </a:spcBef>
              <a:buNone/>
              <a:defRPr sz="720" spc="0" baseline="0">
                <a:solidFill>
                  <a:srgbClr val="091F2C"/>
                </a:solidFill>
                <a:latin typeface="+mj-lt"/>
                <a:cs typeface="Segoe UI" panose="020B0502040204020203" pitchFamily="34" charset="0"/>
              </a:defRPr>
            </a:lvl1pPr>
          </a:lstStyle>
          <a:p>
            <a:pPr lvl="0"/>
            <a:r>
              <a:rPr lang="en-US" dirty="0"/>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3480449"/>
            <a:ext cx="1754505" cy="83100"/>
          </a:xfrm>
          <a:noFill/>
        </p:spPr>
        <p:txBody>
          <a:bodyPr wrap="square" lIns="0" tIns="0" rIns="0" bIns="0">
            <a:spAutoFit/>
          </a:bodyPr>
          <a:lstStyle>
            <a:lvl1pPr marL="0" indent="0">
              <a:spcBef>
                <a:spcPts val="0"/>
              </a:spcBef>
              <a:buNone/>
              <a:defRPr sz="540" spc="0" baseline="0">
                <a:solidFill>
                  <a:srgbClr val="091F2C"/>
                </a:solidFill>
                <a:latin typeface="+mn-lt"/>
                <a:cs typeface="Segoe UI" panose="020B0502040204020203" pitchFamily="34" charset="0"/>
              </a:defRPr>
            </a:lvl1pPr>
          </a:lstStyle>
          <a:p>
            <a:pPr lvl="0"/>
            <a:r>
              <a:rPr lang="en-US" dirty="0"/>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536451"/>
            <a:ext cx="834390" cy="776746"/>
          </a:xfrm>
          <a:prstGeom prst="rect">
            <a:avLst/>
          </a:prstGeom>
        </p:spPr>
      </p:pic>
    </p:spTree>
    <p:extLst>
      <p:ext uri="{BB962C8B-B14F-4D97-AF65-F5344CB8AC3E}">
        <p14:creationId xmlns:p14="http://schemas.microsoft.com/office/powerpoint/2010/main" val="18414296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1" y="3788733"/>
            <a:ext cx="4958477"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914454845"/>
      </p:ext>
    </p:extLst>
  </p:cSld>
  <p:clrMapOvr>
    <a:masterClrMapping/>
  </p:clrMapOvr>
  <p:transition>
    <p:fade/>
  </p:transition>
  <p:extLst>
    <p:ext uri="{DCECCB84-F9BA-43D5-87BE-67443E8EF086}">
      <p15:sldGuideLst xmlns:p15="http://schemas.microsoft.com/office/powerpoint/2012/main">
        <p15:guide id="2" orient="horz" pos="2291" userDrawn="1">
          <p15:clr>
            <a:srgbClr val="5ACBF0"/>
          </p15:clr>
        </p15:guide>
        <p15:guide id="3" orient="horz" pos="518" userDrawn="1">
          <p15:clr>
            <a:srgbClr val="5ACBF0"/>
          </p15:clr>
        </p15:guide>
        <p15:guide id="5" orient="horz" pos="1627"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3876" y="3786806"/>
            <a:ext cx="4958334" cy="725711"/>
          </a:xfrm>
        </p:spPr>
        <p:txBody>
          <a:bodyPr wrap="square">
            <a:spAutoFit/>
          </a:bodyPr>
          <a:lstStyle>
            <a:lvl1pPr marL="0" indent="0">
              <a:buNone/>
              <a:defRPr/>
            </a:lvl1pPr>
            <a:lvl2pPr marL="102873" indent="0">
              <a:buNone/>
              <a:defRPr/>
            </a:lvl2pPr>
            <a:lvl3pPr marL="205745" indent="0">
              <a:buNone/>
              <a:defRPr/>
            </a:lvl3pPr>
            <a:lvl4pPr marL="308618" indent="0">
              <a:buNone/>
              <a:defRPr/>
            </a:lvl4pPr>
            <a:lvl5pPr marL="4114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8641457"/>
      </p:ext>
    </p:extLst>
  </p:cSld>
  <p:clrMapOvr>
    <a:masterClrMapping/>
  </p:clrMapOvr>
  <p:transition>
    <p:fade/>
  </p:transition>
  <p:extLst>
    <p:ext uri="{DCECCB84-F9BA-43D5-87BE-67443E8EF086}">
      <p15:sldGuideLst xmlns:p15="http://schemas.microsoft.com/office/powerpoint/2012/main">
        <p15:guide id="1" orient="horz" pos="518" userDrawn="1">
          <p15:clr>
            <a:srgbClr val="5ACBF0"/>
          </p15:clr>
        </p15:guide>
        <p15:guide id="2" orient="horz" pos="1629" userDrawn="1">
          <p15:clr>
            <a:srgbClr val="5ACBF0"/>
          </p15:clr>
        </p15:guide>
        <p15:guide id="4" orient="horz" pos="2291"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262891" y="3788733"/>
            <a:ext cx="2345293"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2875366" y="3788733"/>
            <a:ext cx="2348865"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659522827"/>
      </p:ext>
    </p:extLst>
  </p:cSld>
  <p:clrMapOvr>
    <a:masterClrMapping/>
  </p:clrMapOvr>
  <p:transition>
    <p:fade/>
  </p:transition>
  <p:extLst>
    <p:ext uri="{DCECCB84-F9BA-43D5-87BE-67443E8EF086}">
      <p15:sldGuideLst xmlns:p15="http://schemas.microsoft.com/office/powerpoint/2012/main">
        <p15:guide id="1" orient="horz" pos="518" userDrawn="1">
          <p15:clr>
            <a:srgbClr val="5ACBF0"/>
          </p15:clr>
        </p15:guide>
        <p15:guide id="2" orient="horz" pos="2297" userDrawn="1">
          <p15:clr>
            <a:srgbClr val="5ACBF0"/>
          </p15:clr>
        </p15:guide>
        <p15:guide id="3" orient="horz" pos="1627" userDrawn="1">
          <p15:clr>
            <a:srgbClr val="5ACBF0"/>
          </p15:clr>
        </p15:guide>
        <p15:guide id="4" pos="2584" userDrawn="1">
          <p15:clr>
            <a:srgbClr val="5ACBF0"/>
          </p15:clr>
        </p15:guide>
        <p15:guide id="5" pos="2840"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207035"/>
            <a:ext cx="4958334" cy="249299"/>
          </a:xfrm>
        </p:spPr>
        <p:txBody>
          <a:bodyPr/>
          <a:lstStyle/>
          <a:p>
            <a:r>
              <a:rPr lang="en-US"/>
              <a:t>Click to edit Master title style</a:t>
            </a:r>
          </a:p>
        </p:txBody>
      </p:sp>
      <p:sp>
        <p:nvSpPr>
          <p:cNvPr id="4" name="Text Placeholder 3"/>
          <p:cNvSpPr>
            <a:spLocks noGrp="1"/>
          </p:cNvSpPr>
          <p:nvPr>
            <p:ph type="body" sz="quarter" idx="10"/>
          </p:nvPr>
        </p:nvSpPr>
        <p:spPr>
          <a:xfrm>
            <a:off x="262890" y="3788733"/>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2878728" y="3788733"/>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327838"/>
      </p:ext>
    </p:extLst>
  </p:cSld>
  <p:clrMapOvr>
    <a:masterClrMapping/>
  </p:clrMapOvr>
  <p:transition>
    <p:fade/>
  </p:transition>
  <p:extLst>
    <p:ext uri="{DCECCB84-F9BA-43D5-87BE-67443E8EF086}">
      <p15:sldGuideLst xmlns:p15="http://schemas.microsoft.com/office/powerpoint/2012/main">
        <p15:guide id="1" orient="horz" pos="518" userDrawn="1">
          <p15:clr>
            <a:srgbClr val="5ACBF0"/>
          </p15:clr>
        </p15:guide>
        <p15:guide id="2" orient="horz" pos="2291" userDrawn="1">
          <p15:clr>
            <a:srgbClr val="5ACBF0"/>
          </p15:clr>
        </p15:guide>
        <p15:guide id="3" orient="horz" pos="1627" userDrawn="1">
          <p15:clr>
            <a:srgbClr val="5ACBF0"/>
          </p15:clr>
        </p15:guide>
        <p15:guide id="4" pos="2581" userDrawn="1">
          <p15:clr>
            <a:srgbClr val="5ACBF0"/>
          </p15:clr>
        </p15:guide>
        <p15:guide id="5" pos="2840"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8177"/>
            <a:ext cx="5486400" cy="5090235"/>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7199839"/>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743689"/>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5536598"/>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765938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765938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189491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189491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6" y="2567162"/>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759537"/>
            <a:ext cx="2128921" cy="498598"/>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6" y="15044931"/>
            <a:ext cx="95701" cy="23808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5075919"/>
            <a:ext cx="289417" cy="214426"/>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6" y="15044931"/>
            <a:ext cx="95701" cy="23808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5075919"/>
            <a:ext cx="289417" cy="214426"/>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6" y="10807201"/>
            <a:ext cx="95701" cy="23808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0838189"/>
            <a:ext cx="289417" cy="214426"/>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6" y="10807201"/>
            <a:ext cx="95701" cy="23808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0838189"/>
            <a:ext cx="289417" cy="214426"/>
          </a:xfrm>
          <a:prstGeom prst="rect">
            <a:avLst/>
          </a:prstGeom>
        </p:spPr>
      </p:pic>
    </p:spTree>
    <p:extLst>
      <p:ext uri="{BB962C8B-B14F-4D97-AF65-F5344CB8AC3E}">
        <p14:creationId xmlns:p14="http://schemas.microsoft.com/office/powerpoint/2010/main" val="2460198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207035"/>
            <a:ext cx="4958334" cy="249299"/>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262891" y="379292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262891" y="5502882"/>
            <a:ext cx="2348865" cy="698012"/>
          </a:xfrm>
        </p:spPr>
        <p:txBody>
          <a:bodyPr>
            <a:spAutoFit/>
          </a:bodyPr>
          <a:lstStyle>
            <a:lvl1pPr marL="77154" indent="-77154">
              <a:defRPr lang="en-US" sz="1080" dirty="0"/>
            </a:lvl1pPr>
            <a:lvl2pPr marL="154309" indent="-77154">
              <a:defRPr lang="en-US" dirty="0"/>
            </a:lvl2pPr>
            <a:lvl3pPr marL="231463" indent="-77154">
              <a:defRPr lang="en-US" dirty="0"/>
            </a:lvl3pPr>
            <a:lvl4pPr marL="300045" indent="-68582">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2878933" y="379292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2878933" y="5502882"/>
            <a:ext cx="2348865" cy="698012"/>
          </a:xfrm>
        </p:spPr>
        <p:txBody>
          <a:bodyPr>
            <a:spAutoFit/>
          </a:bodyPr>
          <a:lstStyle>
            <a:lvl1pPr marL="77154" indent="-77154">
              <a:defRPr lang="en-US" sz="1080" dirty="0"/>
            </a:lvl1pPr>
            <a:lvl2pPr marL="154309" indent="-77154">
              <a:defRPr lang="en-US" dirty="0"/>
            </a:lvl2pPr>
            <a:lvl3pPr marL="231463" indent="-77154">
              <a:defRPr lang="en-US" dirty="0"/>
            </a:lvl3pPr>
            <a:lvl4pPr marL="308618" indent="-61438">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012011"/>
      </p:ext>
    </p:extLst>
  </p:cSld>
  <p:clrMapOvr>
    <a:masterClrMapping/>
  </p:clrMapOvr>
  <p:transition>
    <p:fade/>
  </p:transition>
  <p:extLst>
    <p:ext uri="{DCECCB84-F9BA-43D5-87BE-67443E8EF086}">
      <p15:sldGuideLst xmlns:p15="http://schemas.microsoft.com/office/powerpoint/2012/main">
        <p15:guide id="1" orient="horz" pos="518" userDrawn="1">
          <p15:clr>
            <a:srgbClr val="5ACBF0"/>
          </p15:clr>
        </p15:guide>
        <p15:guide id="2" orient="horz" pos="2360" userDrawn="1">
          <p15:clr>
            <a:srgbClr val="5ACBF0"/>
          </p15:clr>
        </p15:guide>
        <p15:guide id="4" pos="2581" userDrawn="1">
          <p15:clr>
            <a:srgbClr val="5ACBF0"/>
          </p15:clr>
        </p15:guide>
        <p15:guide id="5" pos="2840" userDrawn="1">
          <p15:clr>
            <a:srgbClr val="5ACBF0"/>
          </p15:clr>
        </p15:guide>
        <p15:guide id="7" orient="horz" pos="1629"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207035"/>
            <a:ext cx="4958334" cy="249299"/>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262891" y="379292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265034" y="5494499"/>
            <a:ext cx="2346721"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2878933" y="3792929"/>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2877506" y="5494499"/>
            <a:ext cx="2346721"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109574070"/>
      </p:ext>
    </p:extLst>
  </p:cSld>
  <p:clrMapOvr>
    <a:masterClrMapping/>
  </p:clrMapOvr>
  <p:transition>
    <p:fade/>
  </p:transition>
  <p:extLst>
    <p:ext uri="{DCECCB84-F9BA-43D5-87BE-67443E8EF086}">
      <p15:sldGuideLst xmlns:p15="http://schemas.microsoft.com/office/powerpoint/2012/main">
        <p15:guide id="1" orient="horz" pos="518" userDrawn="1">
          <p15:clr>
            <a:srgbClr val="5ACBF0"/>
          </p15:clr>
        </p15:guide>
        <p15:guide id="2" orient="horz" pos="2360" userDrawn="1">
          <p15:clr>
            <a:srgbClr val="5ACBF0"/>
          </p15:clr>
        </p15:guide>
        <p15:guide id="4" pos="2581" userDrawn="1">
          <p15:clr>
            <a:srgbClr val="5ACBF0"/>
          </p15:clr>
        </p15:guide>
        <p15:guide id="5" pos="2840" userDrawn="1">
          <p15:clr>
            <a:srgbClr val="5ACBF0"/>
          </p15:clr>
        </p15:guide>
        <p15:guide id="7" orient="horz" pos="1629"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207035"/>
            <a:ext cx="4958334" cy="249299"/>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263348" y="3797116"/>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263348" y="6311763"/>
            <a:ext cx="1468984" cy="792205"/>
          </a:xfrm>
        </p:spPr>
        <p:txBody>
          <a:bodyPr wrap="square">
            <a:spAutoFit/>
          </a:bodyPr>
          <a:lstStyle>
            <a:lvl1pPr marL="79298" indent="-79298">
              <a:defRPr lang="en-US" sz="900" dirty="0"/>
            </a:lvl1pPr>
            <a:lvl2pPr marL="145022" indent="-67867">
              <a:defRPr lang="en-US" sz="810" dirty="0"/>
            </a:lvl2pPr>
            <a:lvl3pPr marL="210031" indent="-62152">
              <a:defRPr lang="en-US" dirty="0"/>
            </a:lvl3pPr>
            <a:lvl4pPr marL="267898" indent="-57866">
              <a:defRPr lang="en-US" dirty="0"/>
            </a:lvl4pPr>
            <a:lvl5pPr marL="329336" indent="-55009">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2008708" y="3797116"/>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2008708" y="6294230"/>
            <a:ext cx="1468984" cy="7922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3754068" y="3797116"/>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3754068" y="6311763"/>
            <a:ext cx="1468984" cy="7922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3702611"/>
      </p:ext>
    </p:extLst>
  </p:cSld>
  <p:clrMapOvr>
    <a:masterClrMapping/>
  </p:clrMapOvr>
  <p:transition>
    <p:fade/>
  </p:transition>
  <p:extLst>
    <p:ext uri="{DCECCB84-F9BA-43D5-87BE-67443E8EF086}">
      <p15:sldGuideLst xmlns:p15="http://schemas.microsoft.com/office/powerpoint/2012/main">
        <p15:guide id="3" orient="horz" pos="2711" userDrawn="1">
          <p15:clr>
            <a:srgbClr val="5ACBF0"/>
          </p15:clr>
        </p15:guide>
        <p15:guide id="4" orient="horz" pos="1630" userDrawn="1">
          <p15:clr>
            <a:srgbClr val="5ACBF0"/>
          </p15:clr>
        </p15:guide>
        <p15:guide id="5" orient="horz" pos="518" userDrawn="1">
          <p15:clr>
            <a:srgbClr val="5ACBF0"/>
          </p15:clr>
        </p15:guide>
        <p15:guide id="6" pos="1715" userDrawn="1">
          <p15:clr>
            <a:srgbClr val="5ACBF0"/>
          </p15:clr>
        </p15:guide>
        <p15:guide id="7" pos="1984" userDrawn="1">
          <p15:clr>
            <a:srgbClr val="5ACBF0"/>
          </p15:clr>
        </p15:guide>
        <p15:guide id="8" pos="3438" userDrawn="1">
          <p15:clr>
            <a:srgbClr val="5ACBF0"/>
          </p15:clr>
        </p15:guide>
        <p15:guide id="9" pos="3707"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207035"/>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262890" y="3797119"/>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6027532"/>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1535909" y="3797119"/>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535907" y="6010003"/>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2809894" y="3797119"/>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809894" y="6027532"/>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4082913" y="3797119"/>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4082910" y="6010003"/>
            <a:ext cx="1139428" cy="747897"/>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8325780"/>
      </p:ext>
    </p:extLst>
  </p:cSld>
  <p:clrMapOvr>
    <a:masterClrMapping/>
  </p:clrMapOvr>
  <p:transition>
    <p:fade/>
  </p:transition>
  <p:extLst>
    <p:ext uri="{DCECCB84-F9BA-43D5-87BE-67443E8EF086}">
      <p15:sldGuideLst xmlns:p15="http://schemas.microsoft.com/office/powerpoint/2012/main">
        <p15:guide id="4" orient="horz" pos="1630" userDrawn="1">
          <p15:clr>
            <a:srgbClr val="5ACBF0"/>
          </p15:clr>
        </p15:guide>
        <p15:guide id="5" orient="horz" pos="51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2586"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207035"/>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262890" y="3797118"/>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6027532"/>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1282053" y="3797118"/>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282053" y="6010005"/>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2301216" y="3797118"/>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301216" y="6027532"/>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3320380" y="3797118"/>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3320380" y="6010005"/>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4339543" y="3797118"/>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4339543" y="6010005"/>
            <a:ext cx="884682" cy="639791"/>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9572850"/>
      </p:ext>
    </p:extLst>
  </p:cSld>
  <p:clrMapOvr>
    <a:masterClrMapping/>
  </p:clrMapOvr>
  <p:transition>
    <p:fade/>
  </p:transition>
  <p:extLst>
    <p:ext uri="{DCECCB84-F9BA-43D5-87BE-67443E8EF086}">
      <p15:sldGuideLst xmlns:p15="http://schemas.microsoft.com/office/powerpoint/2012/main">
        <p15:guide id="4" orient="horz" pos="1630" userDrawn="1">
          <p15:clr>
            <a:srgbClr val="5ACBF0"/>
          </p15:clr>
        </p15:guide>
        <p15:guide id="5" orient="horz" pos="518" userDrawn="1">
          <p15:clr>
            <a:srgbClr val="5ACBF0"/>
          </p15:clr>
        </p15:guide>
        <p15:guide id="6" pos="1136" userDrawn="1">
          <p15:clr>
            <a:srgbClr val="5ACBF0"/>
          </p15:clr>
        </p15:guide>
        <p15:guide id="7" pos="1267" userDrawn="1">
          <p15:clr>
            <a:srgbClr val="5ACBF0"/>
          </p15:clr>
        </p15:guide>
        <p15:guide id="8" pos="2142" userDrawn="1">
          <p15:clr>
            <a:srgbClr val="5ACBF0"/>
          </p15:clr>
        </p15:guide>
        <p15:guide id="9" pos="2274" userDrawn="1">
          <p15:clr>
            <a:srgbClr val="5ACBF0"/>
          </p15:clr>
        </p15:guide>
        <p15:guide id="10" pos="3149" userDrawn="1">
          <p15:clr>
            <a:srgbClr val="5ACBF0"/>
          </p15:clr>
        </p15:guide>
        <p15:guide id="11" pos="4158" userDrawn="1">
          <p15:clr>
            <a:srgbClr val="5ACBF0"/>
          </p15:clr>
        </p15:guide>
        <p15:guide id="12" orient="horz" pos="2586" userDrawn="1">
          <p15:clr>
            <a:srgbClr val="5ACBF0"/>
          </p15:clr>
        </p15:guide>
        <p15:guide id="13" pos="3280" userDrawn="1">
          <p15:clr>
            <a:srgbClr val="5ACBF0"/>
          </p15:clr>
        </p15:guide>
        <p15:guide id="14" pos="4286"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1789566"/>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629" userDrawn="1">
          <p15:clr>
            <a:srgbClr val="5ACBF0"/>
          </p15:clr>
        </p15:guide>
        <p15:guide id="29" orient="horz" pos="2290" userDrawn="1">
          <p15:clr>
            <a:srgbClr val="5ACBF0"/>
          </p15:clr>
        </p15:guide>
        <p15:guide id="30" orient="horz" pos="518"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8803422"/>
            <a:ext cx="1857462" cy="498598"/>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08464450"/>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30" orient="horz" pos="518" userDrawn="1">
          <p15:clr>
            <a:srgbClr val="5ACBF0"/>
          </p15:clr>
        </p15:guide>
        <p15:guide id="32" orient="horz" pos="3887" userDrawn="1">
          <p15:clr>
            <a:srgbClr val="5ACBF0"/>
          </p15:clr>
        </p15:guide>
        <p15:guide id="33" pos="2101" userDrawn="1">
          <p15:clr>
            <a:srgbClr val="5ACBF0"/>
          </p15:clr>
        </p15:guide>
        <p15:guide id="34" pos="2355"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262891" y="1207034"/>
            <a:ext cx="2478788" cy="203133"/>
          </a:xfrm>
        </p:spPr>
        <p:txBody>
          <a:bodyPr tIns="64008"/>
          <a:lstStyle>
            <a:lvl1pPr>
              <a:defRPr sz="9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9831345"/>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6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629" userDrawn="1">
          <p15:clr>
            <a:srgbClr val="5ACBF0"/>
          </p15:clr>
        </p15:guide>
        <p15:guide id="29" orient="horz" pos="2290" userDrawn="1">
          <p15:clr>
            <a:srgbClr val="5ACBF0"/>
          </p15:clr>
        </p15:guide>
        <p15:guide id="30" orient="horz" pos="518" userDrawn="1">
          <p15:clr>
            <a:srgbClr val="5ACBF0"/>
          </p15:clr>
        </p15:guide>
        <p15:guide id="31" pos="2711"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5" y="7749433"/>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9333994"/>
            <a:ext cx="1873091" cy="152349"/>
          </a:xfrm>
        </p:spPr>
        <p:txBody>
          <a:bodyPr/>
          <a:lstStyle>
            <a:lvl1pPr marL="0" indent="0">
              <a:buNone/>
              <a:defRPr sz="990">
                <a:latin typeface="+mn-lt"/>
              </a:defRPr>
            </a:lvl1pPr>
            <a:lvl2pPr marL="102873" indent="0">
              <a:buNone/>
              <a:defRPr/>
            </a:lvl2pPr>
            <a:lvl3pPr marL="205745" indent="0">
              <a:buNone/>
              <a:defRPr/>
            </a:lvl3pPr>
            <a:lvl4pPr marL="297902" indent="0">
              <a:buNone/>
              <a:defRPr/>
            </a:lvl4pPr>
            <a:lvl5pPr marL="385058"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400300" y="0"/>
            <a:ext cx="3086100" cy="18105438"/>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947403622"/>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7" orient="horz" pos="3542" userDrawn="1">
          <p15:clr>
            <a:srgbClr val="5ACBF0"/>
          </p15:clr>
        </p15:guide>
        <p15:guide id="8" orient="horz" pos="4006" userDrawn="1">
          <p15:clr>
            <a:srgbClr val="5ACBF0"/>
          </p15:clr>
        </p15:guide>
        <p15:guide id="10" pos="2632" userDrawn="1">
          <p15:clr>
            <a:srgbClr val="C35EA4"/>
          </p15:clr>
        </p15:guide>
        <p15:guide id="11" pos="2113" userDrawn="1">
          <p15:clr>
            <a:srgbClr val="5ACBF0"/>
          </p15:clr>
        </p15:guide>
        <p15:guide id="12" pos="2501"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264725" y="8799226"/>
            <a:ext cx="1871977" cy="498598"/>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400300" y="0"/>
            <a:ext cx="3086100" cy="18105438"/>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194166318"/>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5" orient="horz" pos="3887" userDrawn="1">
          <p15:clr>
            <a:srgbClr val="5ACBF0"/>
          </p15:clr>
        </p15:guide>
        <p15:guide id="6" pos="2111" userDrawn="1">
          <p15:clr>
            <a:srgbClr val="5ACBF0"/>
          </p15:clr>
        </p15:guide>
        <p15:guide id="7" pos="2632" userDrawn="1">
          <p15:clr>
            <a:srgbClr val="C35EA4"/>
          </p15:clr>
        </p15:guide>
        <p15:guide id="8" pos="2502"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2715816"/>
            <a:ext cx="4958334" cy="274242"/>
          </a:xfrm>
        </p:spPr>
        <p:txBody>
          <a:bodyPr/>
          <a:lstStyle>
            <a:lvl1pPr>
              <a:lnSpc>
                <a:spcPct val="90000"/>
              </a:lnSpc>
              <a:defRPr sz="1980" u="none">
                <a:solidFill>
                  <a:schemeClr val="accent2"/>
                </a:solidFill>
                <a:latin typeface="+mn-lt"/>
              </a:defRPr>
            </a:lvl1pPr>
          </a:lstStyle>
          <a:p>
            <a:r>
              <a:rPr lang="en-US"/>
              <a:t>Click to edit Master title style</a:t>
            </a:r>
          </a:p>
        </p:txBody>
      </p:sp>
    </p:spTree>
    <p:extLst>
      <p:ext uri="{BB962C8B-B14F-4D97-AF65-F5344CB8AC3E}">
        <p14:creationId xmlns:p14="http://schemas.microsoft.com/office/powerpoint/2010/main" val="142312466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166" userDrawn="1">
          <p15:clr>
            <a:srgbClr val="5ACBF0"/>
          </p15:clr>
        </p15:guide>
        <p15:guide id="29" orient="horz" pos="2333" userDrawn="1">
          <p15:clr>
            <a:srgbClr val="5ACBF0"/>
          </p15:clr>
        </p15:guide>
        <p15:guide id="30" orient="horz" pos="518" userDrawn="1">
          <p15:clr>
            <a:srgbClr val="5ACBF0"/>
          </p15:clr>
        </p15:guide>
        <p15:guide id="31" orient="horz" pos="6738"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264719" y="7866647"/>
            <a:ext cx="1873406" cy="387798"/>
          </a:xfrm>
        </p:spPr>
        <p:txBody>
          <a:bodyPr anchor="t"/>
          <a:lstStyle>
            <a:lvl1pPr>
              <a:defRPr sz="126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2400300" y="0"/>
            <a:ext cx="3086100" cy="18105438"/>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93311090"/>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3" orient="horz" pos="3379" userDrawn="1">
          <p15:clr>
            <a:srgbClr val="5ACBF0"/>
          </p15:clr>
        </p15:guide>
        <p15:guide id="4" pos="2634" userDrawn="1">
          <p15:clr>
            <a:srgbClr val="C35EA4"/>
          </p15:clr>
        </p15:guide>
        <p15:guide id="5" pos="2113" userDrawn="1">
          <p15:clr>
            <a:srgbClr val="5ACBF0"/>
          </p15:clr>
        </p15:guide>
        <p15:guide id="6" pos="2504"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8105438"/>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9656234"/>
            <a:ext cx="5486400" cy="8449204"/>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162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18990622"/>
      </p:ext>
    </p:extLst>
  </p:cSld>
  <p:clrMapOvr>
    <a:masterClrMapping/>
  </p:clrMapOvr>
  <p:transition>
    <p:fade/>
  </p:transition>
  <p:extLst>
    <p:ext uri="{DCECCB84-F9BA-43D5-87BE-67443E8EF086}">
      <p15:sldGuideLst xmlns:p15="http://schemas.microsoft.com/office/powerpoint/2012/main">
        <p15:guide id="1" orient="horz" pos="4147"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8105438"/>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1" y="0"/>
            <a:ext cx="2551176" cy="18105438"/>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55822352"/>
      </p:ext>
    </p:extLst>
  </p:cSld>
  <p:clrMapOvr>
    <a:masterClrMapping/>
  </p:clrMapOvr>
  <p:transition>
    <p:fade/>
  </p:transition>
  <p:extLst>
    <p:ext uri="{DCECCB84-F9BA-43D5-87BE-67443E8EF086}">
      <p15:sldGuideLst xmlns:p15="http://schemas.microsoft.com/office/powerpoint/2012/main">
        <p15:guide id="7" pos="2524" userDrawn="1">
          <p15:clr>
            <a:srgbClr val="5ACBF0"/>
          </p15:clr>
        </p15:guide>
        <p15:guide id="8" orient="horz" pos="3887"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8105438"/>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935224" y="0"/>
            <a:ext cx="2551176" cy="18105438"/>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836548281"/>
      </p:ext>
    </p:extLst>
  </p:cSld>
  <p:clrMapOvr>
    <a:masterClrMapping/>
  </p:clrMapOvr>
  <p:transition>
    <p:fade/>
  </p:transition>
  <p:extLst>
    <p:ext uri="{DCECCB84-F9BA-43D5-87BE-67443E8EF086}">
      <p15:sldGuideLst xmlns:p15="http://schemas.microsoft.com/office/powerpoint/2012/main">
        <p15:guide id="7" pos="2898" userDrawn="1">
          <p15:clr>
            <a:srgbClr val="5ACBF0"/>
          </p15:clr>
        </p15:guide>
        <p15:guide id="8" orient="horz" pos="3887"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4958272"/>
            <a:ext cx="4958334" cy="249299"/>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5486400" cy="12070292"/>
          </a:xfrm>
          <a:blipFill>
            <a:blip r:embed="rId2"/>
            <a:stretch>
              <a:fillRect/>
            </a:stretch>
          </a:blipFill>
        </p:spPr>
        <p:txBody>
          <a:bodyPr vert="horz" wrap="square" lIns="0" tIns="128016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4255191"/>
      </p:ext>
    </p:extLst>
  </p:cSld>
  <p:clrMapOvr>
    <a:masterClrMapping/>
  </p:clrMapOvr>
  <p:transition>
    <p:fade/>
  </p:transition>
  <p:extLst>
    <p:ext uri="{DCECCB84-F9BA-43D5-87BE-67443E8EF086}">
      <p15:sldGuideLst xmlns:p15="http://schemas.microsoft.com/office/powerpoint/2012/main">
        <p15:guide id="5" orient="horz" pos="5185" userDrawn="1">
          <p15:clr>
            <a:srgbClr val="5ACBF0"/>
          </p15:clr>
        </p15:guide>
        <p15:guide id="6" orient="horz" pos="6481"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264718" y="2893680"/>
            <a:ext cx="4958334" cy="249299"/>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072" y="6035146"/>
            <a:ext cx="5486400" cy="12070292"/>
          </a:xfrm>
          <a:blipFill>
            <a:blip r:embed="rId2"/>
            <a:stretch>
              <a:fillRect/>
            </a:stretch>
          </a:blipFill>
        </p:spPr>
        <p:txBody>
          <a:bodyPr vert="horz" wrap="square" lIns="0" tIns="137160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87200666"/>
      </p:ext>
    </p:extLst>
  </p:cSld>
  <p:clrMapOvr>
    <a:masterClrMapping/>
  </p:clrMapOvr>
  <p:transition>
    <p:fade/>
  </p:transition>
  <p:extLst>
    <p:ext uri="{DCECCB84-F9BA-43D5-87BE-67443E8EF086}">
      <p15:sldGuideLst xmlns:p15="http://schemas.microsoft.com/office/powerpoint/2012/main">
        <p15:guide id="5" orient="horz" pos="2592" userDrawn="1">
          <p15:clr>
            <a:srgbClr val="5ACBF0"/>
          </p15:clr>
        </p15:guide>
        <p15:guide id="6" orient="horz" pos="1295"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264718" y="1207035"/>
            <a:ext cx="4958334" cy="249299"/>
          </a:xfrm>
        </p:spPr>
        <p:txBody>
          <a:bodyPr/>
          <a:lstStyle>
            <a:lvl1pPr>
              <a:defRPr>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890" y="15020811"/>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5347809"/>
            <a:ext cx="2415388" cy="9173422"/>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08837" y="15020811"/>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07665" y="5347809"/>
            <a:ext cx="2415388" cy="9173422"/>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205298533"/>
      </p:ext>
    </p:extLst>
  </p:cSld>
  <p:clrMapOvr>
    <a:masterClrMapping/>
  </p:clrMapOvr>
  <p:transition>
    <p:fade/>
  </p:transition>
  <p:extLst>
    <p:ext uri="{DCECCB84-F9BA-43D5-87BE-67443E8EF086}">
      <p15:sldGuideLst xmlns:p15="http://schemas.microsoft.com/office/powerpoint/2012/main">
        <p15:guide id="3" orient="horz" pos="6452" userDrawn="1">
          <p15:clr>
            <a:srgbClr val="5ACBF0"/>
          </p15:clr>
        </p15:guide>
        <p15:guide id="4" orient="horz" pos="2297" userDrawn="1">
          <p15:clr>
            <a:srgbClr val="5ACBF0"/>
          </p15:clr>
        </p15:guide>
        <p15:guide id="5" orient="horz" pos="518" userDrawn="1">
          <p15:clr>
            <a:srgbClr val="5ACBF0"/>
          </p15:clr>
        </p15:guide>
        <p15:guide id="6" pos="2646" userDrawn="1">
          <p15:clr>
            <a:srgbClr val="5ACBF0"/>
          </p15:clr>
        </p15:guide>
        <p15:guide id="7" pos="2775" userDrawn="1">
          <p15:clr>
            <a:srgbClr val="5ACBF0"/>
          </p15:clr>
        </p15:guide>
        <p15:guide id="8" orient="horz" pos="6235"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207035"/>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502081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5347809"/>
            <a:ext cx="1563624" cy="9173422"/>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961390" y="1502081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961388" y="5347809"/>
            <a:ext cx="1563624" cy="9173422"/>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3660462" y="1502081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3659428" y="5347809"/>
            <a:ext cx="1563624" cy="9173422"/>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592662938"/>
      </p:ext>
    </p:extLst>
  </p:cSld>
  <p:clrMapOvr>
    <a:masterClrMapping/>
  </p:clrMapOvr>
  <p:transition>
    <p:fade/>
  </p:transition>
  <p:extLst>
    <p:ext uri="{DCECCB84-F9BA-43D5-87BE-67443E8EF086}">
      <p15:sldGuideLst xmlns:p15="http://schemas.microsoft.com/office/powerpoint/2012/main">
        <p15:guide id="3" orient="horz" pos="6452" userDrawn="1">
          <p15:clr>
            <a:srgbClr val="5ACBF0"/>
          </p15:clr>
        </p15:guide>
        <p15:guide id="4" orient="horz" pos="2297" userDrawn="1">
          <p15:clr>
            <a:srgbClr val="5ACBF0"/>
          </p15:clr>
        </p15:guide>
        <p15:guide id="5" orient="horz" pos="518" userDrawn="1">
          <p15:clr>
            <a:srgbClr val="5ACBF0"/>
          </p15:clr>
        </p15:guide>
        <p15:guide id="6" pos="1805" userDrawn="1">
          <p15:clr>
            <a:srgbClr val="5ACBF0"/>
          </p15:clr>
        </p15:guide>
        <p15:guide id="7" pos="1937" userDrawn="1">
          <p15:clr>
            <a:srgbClr val="5ACBF0"/>
          </p15:clr>
        </p15:guide>
        <p15:guide id="8" pos="3484" userDrawn="1">
          <p15:clr>
            <a:srgbClr val="5ACBF0"/>
          </p15:clr>
        </p15:guide>
        <p15:guide id="9" pos="3616" userDrawn="1">
          <p15:clr>
            <a:srgbClr val="5ACBF0"/>
          </p15:clr>
        </p15:guide>
        <p15:guide id="10" orient="horz" pos="6238"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207035"/>
            <a:ext cx="4958334" cy="249299"/>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255062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5347812"/>
            <a:ext cx="1139800" cy="668694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536258" y="1255062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536258" y="5347812"/>
            <a:ext cx="1139800" cy="668694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10342" y="1255062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10342" y="5347812"/>
            <a:ext cx="1139800" cy="668694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4084425" y="12550620"/>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4083252" y="5347812"/>
            <a:ext cx="1139800" cy="668694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001147932"/>
      </p:ext>
    </p:extLst>
  </p:cSld>
  <p:clrMapOvr>
    <a:masterClrMapping/>
  </p:clrMapOvr>
  <p:transition>
    <p:fade/>
  </p:transition>
  <p:extLst>
    <p:ext uri="{DCECCB84-F9BA-43D5-87BE-67443E8EF086}">
      <p15:sldGuideLst xmlns:p15="http://schemas.microsoft.com/office/powerpoint/2012/main">
        <p15:guide id="3" orient="horz" pos="5387" userDrawn="1">
          <p15:clr>
            <a:srgbClr val="5ACBF0"/>
          </p15:clr>
        </p15:guide>
        <p15:guide id="4" orient="horz" pos="2297" userDrawn="1">
          <p15:clr>
            <a:srgbClr val="5ACBF0"/>
          </p15:clr>
        </p15:guide>
        <p15:guide id="5" orient="horz" pos="51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5166"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89443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4082010"/>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6035148"/>
            <a:ext cx="2728112" cy="7411158"/>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021635" y="14082008"/>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758288" y="6035148"/>
            <a:ext cx="2728112" cy="7411158"/>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204170066"/>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2592" userDrawn="1">
          <p15:clr>
            <a:srgbClr val="5ACBF0"/>
          </p15:clr>
        </p15:guide>
        <p15:guide id="4" orient="horz" pos="5776" userDrawn="1">
          <p15:clr>
            <a:srgbClr val="5ACBF0"/>
          </p15:clr>
        </p15:guide>
        <p15:guide id="5" pos="2701" userDrawn="1">
          <p15:clr>
            <a:srgbClr val="5ACBF0"/>
          </p15:clr>
        </p15:guide>
        <p15:guide id="6" pos="2724" userDrawn="1">
          <p15:clr>
            <a:srgbClr val="5ACBF0"/>
          </p15:clr>
        </p15:guide>
        <p15:guide id="11" pos="1348" userDrawn="1">
          <p15:clr>
            <a:srgbClr val="5ACBF0"/>
          </p15:clr>
        </p15:guide>
        <p15:guide id="12" pos="4073" userDrawn="1">
          <p15:clr>
            <a:srgbClr val="5ACBF0"/>
          </p15:clr>
        </p15:guide>
        <p15:guide id="13" orient="horz" pos="6047" userDrawn="1">
          <p15:clr>
            <a:srgbClr val="5ACBF0"/>
          </p15:clr>
        </p15:guide>
        <p15:guide id="14" orient="horz" userDrawn="1">
          <p15:clr>
            <a:srgbClr val="5ACBF0"/>
          </p15:clr>
        </p15:guide>
        <p15:guide id="15" pos="2436" userDrawn="1">
          <p15:clr>
            <a:srgbClr val="5ACBF0"/>
          </p15:clr>
        </p15:guide>
        <p15:guide id="16" pos="2985"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66111"/>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629" userDrawn="1">
          <p15:clr>
            <a:srgbClr val="5ACBF0"/>
          </p15:clr>
        </p15:guide>
        <p15:guide id="29" orient="horz" pos="2290" userDrawn="1">
          <p15:clr>
            <a:srgbClr val="5ACBF0"/>
          </p15:clr>
        </p15:guide>
        <p15:guide id="30" orient="horz" pos="518"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894432"/>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2673813"/>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6035146"/>
            <a:ext cx="1810512" cy="6035146"/>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101291" y="12670667"/>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837944" y="6035146"/>
            <a:ext cx="1810512" cy="6035146"/>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939235" y="12670668"/>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3675888" y="6035146"/>
            <a:ext cx="1810512" cy="6035146"/>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52746291"/>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2592" userDrawn="1">
          <p15:clr>
            <a:srgbClr val="5ACBF0"/>
          </p15:clr>
        </p15:guide>
        <p15:guide id="3" orient="horz" pos="5185" userDrawn="1">
          <p15:clr>
            <a:srgbClr val="5ACBF0"/>
          </p15:clr>
        </p15:guide>
        <p15:guide id="4" orient="horz" pos="5443" userDrawn="1">
          <p15:clr>
            <a:srgbClr val="5ACBF0"/>
          </p15:clr>
        </p15:guide>
        <p15:guide id="5" pos="1789" userDrawn="1">
          <p15:clr>
            <a:srgbClr val="5ACBF0"/>
          </p15:clr>
        </p15:guide>
        <p15:guide id="6" pos="1816" userDrawn="1">
          <p15:clr>
            <a:srgbClr val="5ACBF0"/>
          </p15:clr>
        </p15:guide>
        <p15:guide id="8" pos="3606" userDrawn="1">
          <p15:clr>
            <a:srgbClr val="5ACBF0"/>
          </p15:clr>
        </p15:guide>
        <p15:guide id="9" pos="3632" userDrawn="1">
          <p15:clr>
            <a:srgbClr val="5ACBF0"/>
          </p15:clr>
        </p15:guide>
        <p15:guide id="11" pos="894" userDrawn="1">
          <p15:clr>
            <a:srgbClr val="5ACBF0"/>
          </p15:clr>
        </p15:guide>
        <p15:guide id="12" pos="2711" userDrawn="1">
          <p15:clr>
            <a:srgbClr val="5ACBF0"/>
          </p15:clr>
        </p15:guide>
        <p15:guide id="13" pos="4528" userDrawn="1">
          <p15:clr>
            <a:srgbClr val="5ACBF0"/>
          </p15:clr>
        </p15:guide>
        <p15:guide id="14" orient="horz" pos="1934" userDrawn="1">
          <p15:clr>
            <a:srgbClr val="5ACBF0"/>
          </p15:clr>
        </p15:guide>
        <p15:guide id="15" pos="1530" userDrawn="1">
          <p15:clr>
            <a:srgbClr val="5ACBF0"/>
          </p15:clr>
        </p15:guide>
        <p15:guide id="16" pos="2078" userDrawn="1">
          <p15:clr>
            <a:srgbClr val="5ACBF0"/>
          </p15:clr>
        </p15:guide>
        <p15:guide id="17" pos="3344" userDrawn="1">
          <p15:clr>
            <a:srgbClr val="5ACBF0"/>
          </p15:clr>
        </p15:guide>
        <p15:guide id="18" pos="3892" userDrawn="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89443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2673813"/>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6035146"/>
            <a:ext cx="1349654" cy="6035146"/>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642262" y="12670667"/>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378915" y="6035146"/>
            <a:ext cx="1349654" cy="6035146"/>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021178" y="12670668"/>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757831" y="6035146"/>
            <a:ext cx="1349654" cy="6035146"/>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4400093" y="12670667"/>
            <a:ext cx="822960"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4136746" y="6035146"/>
            <a:ext cx="1349654" cy="6035146"/>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32203200"/>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2592" userDrawn="1">
          <p15:clr>
            <a:srgbClr val="5ACBF0"/>
          </p15:clr>
        </p15:guide>
        <p15:guide id="3" orient="horz" pos="5185" userDrawn="1">
          <p15:clr>
            <a:srgbClr val="5ACBF0"/>
          </p15:clr>
        </p15:guide>
        <p15:guide id="4" orient="horz" pos="5443" userDrawn="1">
          <p15:clr>
            <a:srgbClr val="5ACBF0"/>
          </p15:clr>
        </p15:guide>
        <p15:guide id="5" pos="1334" userDrawn="1">
          <p15:clr>
            <a:srgbClr val="5ACBF0"/>
          </p15:clr>
        </p15:guide>
        <p15:guide id="6" pos="1362" userDrawn="1">
          <p15:clr>
            <a:srgbClr val="5ACBF0"/>
          </p15:clr>
        </p15:guide>
        <p15:guide id="7" pos="4058" userDrawn="1">
          <p15:clr>
            <a:srgbClr val="5ACBF0"/>
          </p15:clr>
        </p15:guide>
        <p15:guide id="8" pos="2696" userDrawn="1">
          <p15:clr>
            <a:srgbClr val="5ACBF0"/>
          </p15:clr>
        </p15:guide>
        <p15:guide id="9" pos="2725" userDrawn="1">
          <p15:clr>
            <a:srgbClr val="5ACBF0"/>
          </p15:clr>
        </p15:guide>
        <p15:guide id="10" pos="4086" userDrawn="1">
          <p15:clr>
            <a:srgbClr val="5ACBF0"/>
          </p15:clr>
        </p15:guide>
        <p15:guide id="11" pos="666" userDrawn="1">
          <p15:clr>
            <a:srgbClr val="5ACBF0"/>
          </p15:clr>
        </p15:guide>
        <p15:guide id="12" pos="2030" userDrawn="1">
          <p15:clr>
            <a:srgbClr val="5ACBF0"/>
          </p15:clr>
        </p15:guide>
        <p15:guide id="13" pos="3393" userDrawn="1">
          <p15:clr>
            <a:srgbClr val="5ACBF0"/>
          </p15:clr>
        </p15:guide>
        <p15:guide id="14" pos="4755" userDrawn="1">
          <p15:clr>
            <a:srgbClr val="5ACBF0"/>
          </p15:clr>
        </p15:guide>
        <p15:guide id="15" orient="horz" userDrawn="1">
          <p15:clr>
            <a:srgbClr val="5ACBF0"/>
          </p15:clr>
        </p15:guide>
        <p15:guide id="16" pos="1076" userDrawn="1">
          <p15:clr>
            <a:srgbClr val="5ACBF0"/>
          </p15:clr>
        </p15:guide>
        <p15:guide id="17" pos="1622" userDrawn="1">
          <p15:clr>
            <a:srgbClr val="5ACBF0"/>
          </p15:clr>
        </p15:guide>
        <p15:guide id="18" pos="2435" userDrawn="1">
          <p15:clr>
            <a:srgbClr val="5ACBF0"/>
          </p15:clr>
        </p15:guide>
        <p15:guide id="19" pos="2986" userDrawn="1">
          <p15:clr>
            <a:srgbClr val="5ACBF0"/>
          </p15:clr>
        </p15:guide>
        <p15:guide id="20" pos="3798" userDrawn="1">
          <p15:clr>
            <a:srgbClr val="5ACBF0"/>
          </p15:clr>
        </p15:guide>
        <p15:guide id="21" pos="4345" userDrawn="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6783507"/>
            <a:ext cx="5486400" cy="11321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89443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131674" y="12673813"/>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6035146"/>
            <a:ext cx="1073963" cy="6035146"/>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234783" y="12670667"/>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103110" y="6035146"/>
            <a:ext cx="1073963" cy="6035146"/>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2337892" y="12670668"/>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206225" y="6035146"/>
            <a:ext cx="1073963" cy="6035146"/>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3441001" y="12670667"/>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3309334" y="6035146"/>
            <a:ext cx="1073963" cy="6035146"/>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4544110" y="12670667"/>
            <a:ext cx="810616"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4412444" y="6035146"/>
            <a:ext cx="1073963" cy="6035146"/>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011107109"/>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2592" userDrawn="1">
          <p15:clr>
            <a:srgbClr val="5ACBF0"/>
          </p15:clr>
        </p15:guide>
        <p15:guide id="3" orient="horz" pos="5185" userDrawn="1">
          <p15:clr>
            <a:srgbClr val="5ACBF0"/>
          </p15:clr>
        </p15:guide>
        <p15:guide id="4" orient="horz" pos="5443" userDrawn="1">
          <p15:clr>
            <a:srgbClr val="5ACBF0"/>
          </p15:clr>
        </p15:guide>
        <p15:guide id="8" pos="3269" userDrawn="1">
          <p15:clr>
            <a:srgbClr val="5ACBF0"/>
          </p15:clr>
        </p15:guide>
        <p15:guide id="9" pos="3242" userDrawn="1">
          <p15:clr>
            <a:srgbClr val="5ACBF0"/>
          </p15:clr>
        </p15:guide>
        <p15:guide id="10" pos="4330" userDrawn="1">
          <p15:clr>
            <a:srgbClr val="5ACBF0"/>
          </p15:clr>
        </p15:guide>
        <p15:guide id="11" pos="934" userDrawn="1">
          <p15:clr>
            <a:srgbClr val="5ACBF0"/>
          </p15:clr>
        </p15:guide>
        <p15:guide id="12" pos="2022" userDrawn="1">
          <p15:clr>
            <a:srgbClr val="5ACBF0"/>
          </p15:clr>
        </p15:guide>
        <p15:guide id="13" pos="3399" userDrawn="1">
          <p15:clr>
            <a:srgbClr val="5ACBF0"/>
          </p15:clr>
        </p15:guide>
        <p15:guide id="14" pos="4490" userDrawn="1">
          <p15:clr>
            <a:srgbClr val="5ACBF0"/>
          </p15:clr>
        </p15:guide>
        <p15:guide id="15" orient="horz" userDrawn="1">
          <p15:clr>
            <a:srgbClr val="5ACBF0"/>
          </p15:clr>
        </p15:guide>
        <p15:guide id="16" pos="1219" userDrawn="1">
          <p15:clr>
            <a:srgbClr val="5ACBF0"/>
          </p15:clr>
        </p15:guide>
        <p15:guide id="17" pos="1619" userDrawn="1">
          <p15:clr>
            <a:srgbClr val="5ACBF0"/>
          </p15:clr>
        </p15:guide>
        <p15:guide id="18" pos="2310" userDrawn="1">
          <p15:clr>
            <a:srgbClr val="5ACBF0"/>
          </p15:clr>
        </p15:guide>
        <p15:guide id="19" pos="3114" userDrawn="1">
          <p15:clr>
            <a:srgbClr val="5ACBF0"/>
          </p15:clr>
        </p15:guide>
        <p15:guide id="21" pos="4362" userDrawn="1">
          <p15:clr>
            <a:srgbClr val="5ACBF0"/>
          </p15:clr>
        </p15:guide>
        <p15:guide id="22" pos="1060" userDrawn="1">
          <p15:clr>
            <a:srgbClr val="5ACBF0"/>
          </p15:clr>
        </p15:guide>
        <p15:guide id="23" pos="1089" userDrawn="1">
          <p15:clr>
            <a:srgbClr val="5ACBF0"/>
          </p15:clr>
        </p15:guide>
        <p15:guide id="24" pos="2152" userDrawn="1">
          <p15:clr>
            <a:srgbClr val="5ACBF0"/>
          </p15:clr>
        </p15:guide>
        <p15:guide id="25" pos="2180" userDrawn="1">
          <p15:clr>
            <a:srgbClr val="5ACBF0"/>
          </p15:clr>
        </p15:guide>
        <p15:guide id="26" pos="4203" userDrawn="1">
          <p15:clr>
            <a:srgbClr val="5ACBF0"/>
          </p15:clr>
        </p15:guide>
        <p15:guide id="27" pos="2711" userDrawn="1">
          <p15:clr>
            <a:srgbClr val="5ACBF0"/>
          </p15:clr>
        </p15:guide>
        <p15:guide id="28" pos="3802" userDrawn="1">
          <p15:clr>
            <a:srgbClr val="5ACBF0"/>
          </p15:clr>
        </p15:guide>
        <p15:guide id="29" pos="532" userDrawn="1">
          <p15:clr>
            <a:srgbClr val="5ACBF0"/>
          </p15:clr>
        </p15:guide>
        <p15:guide id="30" pos="4890"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9052719"/>
            <a:ext cx="5486400" cy="9052719"/>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902812"/>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917058" y="6035147"/>
            <a:ext cx="1041044" cy="610756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917058"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222679" y="6035147"/>
            <a:ext cx="1041044" cy="610756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222679"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3528299" y="6035147"/>
            <a:ext cx="1041044" cy="610756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3528299"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52882"/>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5443" userDrawn="1">
          <p15:clr>
            <a:srgbClr val="5ACBF0"/>
          </p15:clr>
        </p15:guide>
        <p15:guide id="3" pos="2711" userDrawn="1">
          <p15:clr>
            <a:srgbClr val="5ACBF0"/>
          </p15:clr>
        </p15:guide>
        <p15:guide id="4" pos="906" userDrawn="1">
          <p15:clr>
            <a:srgbClr val="5ACBF0"/>
          </p15:clr>
        </p15:guide>
        <p15:guide id="5" pos="4000" userDrawn="1">
          <p15:clr>
            <a:srgbClr val="5ACBF0"/>
          </p15:clr>
        </p15:guide>
        <p15:guide id="6" pos="1935" userDrawn="1">
          <p15:clr>
            <a:srgbClr val="5ACBF0"/>
          </p15:clr>
        </p15:guide>
        <p15:guide id="7" pos="1420" userDrawn="1">
          <p15:clr>
            <a:srgbClr val="5ACBF0"/>
          </p15:clr>
        </p15:guide>
        <p15:guide id="8" pos="2195" userDrawn="1">
          <p15:clr>
            <a:srgbClr val="5ACBF0"/>
          </p15:clr>
        </p15:guide>
        <p15:guide id="9" pos="3226" userDrawn="1">
          <p15:clr>
            <a:srgbClr val="5ACBF0"/>
          </p15:clr>
        </p15:guide>
        <p15:guide id="11" pos="4516" userDrawn="1">
          <p15:clr>
            <a:srgbClr val="5ACBF0"/>
          </p15:clr>
        </p15:guide>
        <p15:guide id="12" orient="horz" pos="2592" userDrawn="1">
          <p15:clr>
            <a:srgbClr val="5ACBF0"/>
          </p15:clr>
        </p15:guide>
        <p15:guide id="13" pos="3486" userDrawn="1">
          <p15:clr>
            <a:srgbClr val="5ACBF0"/>
          </p15:clr>
        </p15:guide>
        <p15:guide id="14" orient="horz" pos="5210" userDrawn="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9052719"/>
            <a:ext cx="5486400" cy="9052719"/>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887090"/>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6035147"/>
            <a:ext cx="1041044" cy="610756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569263" y="6035147"/>
            <a:ext cx="1041044" cy="610756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569263"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875635" y="6035147"/>
            <a:ext cx="1041044" cy="610756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875635"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4182008" y="6035147"/>
            <a:ext cx="1041044" cy="6107569"/>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4182008" y="1267381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42484343"/>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5443" userDrawn="1">
          <p15:clr>
            <a:srgbClr val="5ACBF0"/>
          </p15:clr>
        </p15:guide>
        <p15:guide id="3" pos="2841" userDrawn="1">
          <p15:clr>
            <a:srgbClr val="5ACBF0"/>
          </p15:clr>
        </p15:guide>
        <p15:guide id="5" pos="4132" userDrawn="1">
          <p15:clr>
            <a:srgbClr val="5ACBF0"/>
          </p15:clr>
        </p15:guide>
        <p15:guide id="7" pos="2579" userDrawn="1">
          <p15:clr>
            <a:srgbClr val="5ACBF0"/>
          </p15:clr>
        </p15:guide>
        <p15:guide id="8" pos="1549" userDrawn="1">
          <p15:clr>
            <a:srgbClr val="5ACBF0"/>
          </p15:clr>
        </p15:guide>
        <p15:guide id="10" pos="2065" userDrawn="1">
          <p15:clr>
            <a:srgbClr val="5ACBF0"/>
          </p15:clr>
        </p15:guide>
        <p15:guide id="11" pos="3357" userDrawn="1">
          <p15:clr>
            <a:srgbClr val="5ACBF0"/>
          </p15:clr>
        </p15:guide>
        <p15:guide id="12" pos="4645" userDrawn="1">
          <p15:clr>
            <a:srgbClr val="5ACBF0"/>
          </p15:clr>
        </p15:guide>
        <p15:guide id="13" pos="774" userDrawn="1">
          <p15:clr>
            <a:srgbClr val="5ACBF0"/>
          </p15:clr>
        </p15:guide>
        <p15:guide id="14" orient="horz" pos="2592" userDrawn="1">
          <p15:clr>
            <a:srgbClr val="5ACBF0"/>
          </p15:clr>
        </p15:guide>
        <p15:guide id="15" pos="1289" userDrawn="1">
          <p15:clr>
            <a:srgbClr val="5ACBF0"/>
          </p15:clr>
        </p15:guide>
        <p15:guide id="18" pos="3870" userDrawn="1">
          <p15:clr>
            <a:srgbClr val="5ACBF0"/>
          </p15:clr>
        </p15:guide>
        <p15:guide id="19" orient="horz" pos="5216"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8315093"/>
            <a:ext cx="5486400" cy="9790349"/>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887090"/>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1" y="6035146"/>
            <a:ext cx="781812" cy="4586711"/>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1" y="11181787"/>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307478" y="6035146"/>
            <a:ext cx="781812" cy="4586711"/>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307478" y="11181787"/>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352295" y="6035146"/>
            <a:ext cx="781812" cy="4586711"/>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352295" y="11181790"/>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3396653" y="6035146"/>
            <a:ext cx="781812" cy="4586711"/>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3396653" y="11181787"/>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4441241" y="6035146"/>
            <a:ext cx="781812" cy="4586711"/>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4441241" y="11181787"/>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951279520"/>
      </p:ext>
    </p:extLst>
  </p:cSld>
  <p:clrMapOvr>
    <a:masterClrMapping/>
  </p:clrMapOvr>
  <p:transition>
    <p:fade/>
  </p:transition>
  <p:extLst>
    <p:ext uri="{DCECCB84-F9BA-43D5-87BE-67443E8EF086}">
      <p15:sldGuideLst xmlns:p15="http://schemas.microsoft.com/office/powerpoint/2012/main">
        <p15:guide id="1" orient="horz" pos="1295" userDrawn="1">
          <p15:clr>
            <a:srgbClr val="5ACBF0"/>
          </p15:clr>
        </p15:guide>
        <p15:guide id="2" orient="horz" pos="4795" userDrawn="1">
          <p15:clr>
            <a:srgbClr val="5ACBF0"/>
          </p15:clr>
        </p15:guide>
        <p15:guide id="3" pos="4388" userDrawn="1">
          <p15:clr>
            <a:srgbClr val="5ACBF0"/>
          </p15:clr>
        </p15:guide>
        <p15:guide id="5" pos="4129" userDrawn="1">
          <p15:clr>
            <a:srgbClr val="5ACBF0"/>
          </p15:clr>
        </p15:guide>
        <p15:guide id="7" pos="3100" userDrawn="1">
          <p15:clr>
            <a:srgbClr val="5ACBF0"/>
          </p15:clr>
        </p15:guide>
        <p15:guide id="8" pos="2324" userDrawn="1">
          <p15:clr>
            <a:srgbClr val="5ACBF0"/>
          </p15:clr>
        </p15:guide>
        <p15:guide id="10" pos="2065" userDrawn="1">
          <p15:clr>
            <a:srgbClr val="5ACBF0"/>
          </p15:clr>
        </p15:guide>
        <p15:guide id="11" pos="3356" userDrawn="1">
          <p15:clr>
            <a:srgbClr val="5ACBF0"/>
          </p15:clr>
        </p15:guide>
        <p15:guide id="13" pos="1033" userDrawn="1">
          <p15:clr>
            <a:srgbClr val="5ACBF0"/>
          </p15:clr>
        </p15:guide>
        <p15:guide id="14" orient="horz" pos="2592" userDrawn="1">
          <p15:clr>
            <a:srgbClr val="5ACBF0"/>
          </p15:clr>
        </p15:guide>
        <p15:guide id="15" pos="1292" userDrawn="1">
          <p15:clr>
            <a:srgbClr val="5ACBF0"/>
          </p15:clr>
        </p15:guide>
        <p15:guide id="16" orient="horz" pos="4559" userDrawn="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3348" y="6098016"/>
            <a:ext cx="1431912" cy="249299"/>
          </a:xfrm>
        </p:spPr>
        <p:txBody>
          <a:bodyPr anchor="t"/>
          <a:lstStyle>
            <a:lvl1pPr>
              <a:defRPr>
                <a:solidFill>
                  <a:schemeClr val="tx1"/>
                </a:solidFill>
              </a:defRPr>
            </a:lvl1pPr>
          </a:lstStyle>
          <a:p>
            <a:r>
              <a:rPr lang="en-US" dirty="0"/>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1960245" y="6098017"/>
            <a:ext cx="3263980" cy="193899"/>
          </a:xfrm>
        </p:spPr>
        <p:txBody>
          <a:bodyPr anchor="t"/>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263347" y="5331046"/>
            <a:ext cx="1431950"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1959540" y="5331046"/>
            <a:ext cx="3264689"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332086"/>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2291" userDrawn="1">
          <p15:clr>
            <a:srgbClr val="5ACBF0"/>
          </p15:clr>
        </p15:guide>
        <p15:guide id="30" pos="1677" userDrawn="1">
          <p15:clr>
            <a:srgbClr val="5ACBF0"/>
          </p15:clr>
        </p15:guide>
        <p15:guide id="32" orient="horz" pos="2619" userDrawn="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4719" y="8923880"/>
            <a:ext cx="1431912" cy="249299"/>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2223853" y="8951579"/>
            <a:ext cx="3000375" cy="193899"/>
          </a:xfrm>
        </p:spPr>
        <p:txBody>
          <a:bodyPr anchor="ctr"/>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1960245" y="6806308"/>
            <a:ext cx="0" cy="449283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135092895"/>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3887" userDrawn="1">
          <p15:clr>
            <a:srgbClr val="5ACBF0"/>
          </p15:clr>
        </p15:guide>
        <p15:guide id="30" pos="1677" userDrawn="1">
          <p15:clr>
            <a:srgbClr val="5ACBF0"/>
          </p15:clr>
        </p15:guide>
        <p15:guide id="31" pos="2197"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3792923"/>
            <a:ext cx="5486400" cy="1431251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1" y="3792928"/>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264718" y="5542283"/>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53" indent="0">
              <a:buNone/>
              <a:tabLst>
                <a:tab pos="155023" algn="l"/>
              </a:tabLst>
              <a:defRPr sz="1080">
                <a:solidFill>
                  <a:schemeClr val="tx1"/>
                </a:solidFill>
                <a:latin typeface="Consolas" panose="020B0609020204030204" pitchFamily="49" charset="0"/>
                <a:cs typeface="Consolas" panose="020B0609020204030204" pitchFamily="49" charset="0"/>
              </a:defRPr>
            </a:lvl2pPr>
            <a:lvl3pPr marL="263080" indent="0">
              <a:buNone/>
              <a:tabLst>
                <a:tab pos="256468" algn="l"/>
              </a:tabLst>
              <a:defRPr sz="1080">
                <a:solidFill>
                  <a:schemeClr val="tx1"/>
                </a:solidFill>
                <a:latin typeface="Consolas" panose="020B0609020204030204" pitchFamily="49" charset="0"/>
                <a:cs typeface="Consolas" panose="020B0609020204030204" pitchFamily="49" charset="0"/>
              </a:defRPr>
            </a:lvl3pPr>
            <a:lvl4pPr marL="366563" indent="0">
              <a:buNone/>
              <a:tabLst>
                <a:tab pos="360054" algn="l"/>
              </a:tabLst>
              <a:defRPr sz="1080">
                <a:solidFill>
                  <a:schemeClr val="tx1"/>
                </a:solidFill>
                <a:latin typeface="Consolas" panose="020B0609020204030204" pitchFamily="49" charset="0"/>
                <a:cs typeface="Consolas" panose="020B0609020204030204" pitchFamily="49" charset="0"/>
              </a:defRPr>
            </a:lvl4pPr>
            <a:lvl5pPr marL="472961" indent="0">
              <a:buNone/>
              <a:tabLst>
                <a:tab pos="462926" algn="l"/>
              </a:tabLst>
              <a:defRPr sz="108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4118638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379" userDrawn="1">
          <p15:clr>
            <a:srgbClr val="5ACBF0"/>
          </p15:clr>
        </p15:guide>
        <p15:guide id="2" orient="horz" pos="1629" userDrawn="1">
          <p15:clr>
            <a:srgbClr val="5ACBF0"/>
          </p15:clr>
        </p15:guide>
        <p15:guide id="3" orient="horz" pos="518"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3876" y="3249060"/>
            <a:ext cx="4958334" cy="166199"/>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7463777"/>
            <a:ext cx="5486400" cy="1064166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7463780"/>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9216987"/>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668148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18" userDrawn="1">
          <p15:clr>
            <a:srgbClr val="5ACBF0"/>
          </p15:clr>
        </p15:guide>
        <p15:guide id="4" orient="horz" pos="3196" userDrawn="1">
          <p15:clr>
            <a:srgbClr val="5ACBF0"/>
          </p15:clr>
        </p15:guide>
        <p15:guide id="5" orient="horz" pos="3955" userDrawn="1">
          <p15:clr>
            <a:srgbClr val="5ACBF0"/>
          </p15:clr>
        </p15:guide>
        <p15:guide id="6" orient="horz" pos="1391"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426728"/>
            <a:ext cx="813816" cy="1022766"/>
          </a:xfrm>
          <a:prstGeom prst="rect">
            <a:avLst/>
          </a:prstGeom>
        </p:spPr>
      </p:pic>
    </p:spTree>
    <p:extLst>
      <p:ext uri="{BB962C8B-B14F-4D97-AF65-F5344CB8AC3E}">
        <p14:creationId xmlns:p14="http://schemas.microsoft.com/office/powerpoint/2010/main" val="212004380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5"/>
            <a:ext cx="5486400" cy="1064166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264718" y="11153090"/>
            <a:ext cx="4958334" cy="221599"/>
          </a:xfrm>
        </p:spPr>
        <p:txBody>
          <a:bodyPr/>
          <a:lstStyle>
            <a:lvl1pPr>
              <a:defRPr sz="144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5"/>
            <a:ext cx="1704761" cy="276871"/>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1743778"/>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6019" y="13191011"/>
            <a:ext cx="4958334" cy="166199"/>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42769030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18" userDrawn="1">
          <p15:clr>
            <a:srgbClr val="5ACBF0"/>
          </p15:clr>
        </p15:guide>
        <p15:guide id="4" orient="horz" pos="4791" userDrawn="1">
          <p15:clr>
            <a:srgbClr val="5ACBF0"/>
          </p15:clr>
        </p15:guide>
        <p15:guide id="5" orient="horz" pos="5664" userDrawn="1">
          <p15:clr>
            <a:srgbClr val="5ACBF0"/>
          </p15:clr>
        </p15:guide>
        <p15:guide id="6" orient="horz" pos="753"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264719" y="1207034"/>
            <a:ext cx="1818399" cy="221599"/>
          </a:xfrm>
        </p:spPr>
        <p:txBody>
          <a:bodyPr/>
          <a:lstStyle>
            <a:lvl1pPr>
              <a:defRPr sz="144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265034" y="3532754"/>
            <a:ext cx="1818083"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342699" y="0"/>
            <a:ext cx="3143707" cy="1810543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2345298" y="3"/>
            <a:ext cx="1704761" cy="323037"/>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10327" y="1872292"/>
            <a:ext cx="2610882" cy="166199"/>
          </a:xfrm>
        </p:spPr>
        <p:txBody>
          <a:bodyPr/>
          <a:lstStyle>
            <a:lvl1pPr marL="0" indent="0">
              <a:buNone/>
              <a:tabLst/>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9735127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18" userDrawn="1">
          <p15:clr>
            <a:srgbClr val="5ACBF0"/>
          </p15:clr>
        </p15:guide>
        <p15:guide id="2" orient="horz" pos="799" userDrawn="1">
          <p15:clr>
            <a:srgbClr val="5ACBF0"/>
          </p15:clr>
        </p15:guide>
        <p15:guide id="4" orient="horz" pos="1517" userDrawn="1">
          <p15:clr>
            <a:srgbClr val="5ACBF0"/>
          </p15:clr>
        </p15:guide>
        <p15:guide id="7" pos="2317" userDrawn="1">
          <p15:clr>
            <a:srgbClr val="5ACBF0"/>
          </p15:clr>
        </p15:guide>
        <p15:guide id="8" pos="2579" userDrawn="1">
          <p15:clr>
            <a:srgbClr val="5ACBF0"/>
          </p15:clr>
        </p15:guide>
        <p15:guide id="9" pos="2058"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3143707" cy="18105438"/>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3409004" y="1207034"/>
            <a:ext cx="1814055" cy="221599"/>
          </a:xfrm>
        </p:spPr>
        <p:txBody>
          <a:bodyPr/>
          <a:lstStyle>
            <a:lvl1pPr>
              <a:defRPr sz="144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3"/>
            <a:ext cx="1704761" cy="323037"/>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2891" y="1863907"/>
            <a:ext cx="2618899" cy="166199"/>
          </a:xfrm>
        </p:spPr>
        <p:txBody>
          <a:bodyPr/>
          <a:lstStyle>
            <a:lvl1pPr marL="0" indent="0">
              <a:buNone/>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3409000" y="3528888"/>
            <a:ext cx="1815227"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7532039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518" userDrawn="1">
          <p15:clr>
            <a:srgbClr val="5ACBF0"/>
          </p15:clr>
        </p15:guide>
        <p15:guide id="2" orient="horz" pos="786" userDrawn="1">
          <p15:clr>
            <a:srgbClr val="5ACBF0"/>
          </p15:clr>
        </p15:guide>
        <p15:guide id="4" orient="horz" pos="1510" userDrawn="1">
          <p15:clr>
            <a:srgbClr val="5ACBF0"/>
          </p15:clr>
        </p15:guide>
        <p15:guide id="6" pos="3107" userDrawn="1">
          <p15:clr>
            <a:srgbClr val="5ACBF0"/>
          </p15:clr>
        </p15:guide>
        <p15:guide id="7" pos="2848" userDrawn="1">
          <p15:clr>
            <a:srgbClr val="5ACBF0"/>
          </p15:clr>
        </p15:guide>
        <p15:guide id="8" pos="3368"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5694558"/>
            <a:ext cx="4958334" cy="249299"/>
          </a:xfrm>
        </p:spPr>
        <p:txBody>
          <a:bodyPr anchor="ctr"/>
          <a:lstStyle>
            <a:lvl1pPr algn="l">
              <a:defRPr>
                <a:solidFill>
                  <a:srgbClr val="73262F"/>
                </a:solidFill>
                <a:latin typeface="+mn-lt"/>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32160" y="2"/>
            <a:ext cx="5354240" cy="14092885"/>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630" b="1" dirty="0">
                <a:solidFill>
                  <a:srgbClr val="091F2C"/>
                </a:solidFill>
              </a:defRPr>
            </a:lvl1pPr>
          </a:lstStyle>
          <a:p>
            <a:pPr marL="102873" lvl="0" indent="-102873"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538419"/>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576471353"/>
      </p:ext>
    </p:extLst>
  </p:cSld>
  <p:clrMapOvr>
    <a:masterClrMapping/>
  </p:clrMapOvr>
  <p:transition>
    <p:fade/>
  </p:transition>
  <p:extLst>
    <p:ext uri="{DCECCB84-F9BA-43D5-87BE-67443E8EF086}">
      <p15:sldGuideLst xmlns:p15="http://schemas.microsoft.com/office/powerpoint/2012/main">
        <p15:guide id="5" orient="horz" pos="5185" userDrawn="1">
          <p15:clr>
            <a:srgbClr val="5ACBF0"/>
          </p15:clr>
        </p15:guide>
        <p15:guide id="6" orient="horz" pos="6481"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64720" y="1207031"/>
            <a:ext cx="2478481" cy="498598"/>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3166110" y="3453447"/>
            <a:ext cx="2320290" cy="14651993"/>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3167755" y="1546512"/>
            <a:ext cx="2053927" cy="15004046"/>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55843471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743203" y="1207031"/>
            <a:ext cx="2478481" cy="498598"/>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132160" y="771161"/>
            <a:ext cx="2372917" cy="17334281"/>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63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89094863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9024990"/>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263347" y="10500309"/>
            <a:ext cx="4114800" cy="110800"/>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39725514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87" userDrawn="1">
          <p15:clr>
            <a:srgbClr val="FBAE40"/>
          </p15:clr>
        </p15:guide>
        <p15:guide id="2" pos="4331" userDrawn="1">
          <p15:clr>
            <a:srgbClr val="5ACBF0"/>
          </p15:clr>
        </p15:guide>
        <p15:guide id="3" orient="horz" pos="3439" userDrawn="1">
          <p15:clr>
            <a:srgbClr val="5ACBF0"/>
          </p15:clr>
        </p15:guide>
        <p15:guide id="4" orient="horz" pos="4509"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9024990"/>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263347" y="10500309"/>
            <a:ext cx="4114800" cy="110800"/>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19602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87" userDrawn="1">
          <p15:clr>
            <a:srgbClr val="FBAE40"/>
          </p15:clr>
        </p15:guide>
        <p15:guide id="2" pos="4331" userDrawn="1">
          <p15:clr>
            <a:srgbClr val="5ACBF0"/>
          </p15:clr>
        </p15:guide>
        <p15:guide id="3" orient="horz" pos="3439" userDrawn="1">
          <p15:clr>
            <a:srgbClr val="5ACBF0"/>
          </p15:clr>
        </p15:guide>
        <p15:guide id="4" orient="horz" pos="4509"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903181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73262F"/>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0458611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7" userDrawn="1">
          <p15:clr>
            <a:srgbClr val="FBAE40"/>
          </p15:clr>
        </p15:guide>
        <p15:guide id="2" pos="4325" userDrawn="1">
          <p15:clr>
            <a:srgbClr val="5ACBF0"/>
          </p15:clr>
        </p15:guide>
        <p15:guide id="3" orient="horz" pos="3440"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903181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FFE399"/>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15954812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7" userDrawn="1">
          <p15:clr>
            <a:srgbClr val="FBAE40"/>
          </p15:clr>
        </p15:guide>
        <p15:guide id="2" pos="4325" userDrawn="1">
          <p15:clr>
            <a:srgbClr val="5ACBF0"/>
          </p15:clr>
        </p15:guide>
        <p15:guide id="3" orient="horz" pos="3440"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536451"/>
            <a:ext cx="834390" cy="776746"/>
          </a:xfrm>
          <a:prstGeom prst="rect">
            <a:avLst/>
          </a:prstGeom>
        </p:spPr>
      </p:pic>
      <p:sp>
        <p:nvSpPr>
          <p:cNvPr id="9" name="Title 1"/>
          <p:cNvSpPr>
            <a:spLocks noGrp="1"/>
          </p:cNvSpPr>
          <p:nvPr>
            <p:ph type="title" hasCustomPrompt="1"/>
          </p:nvPr>
        </p:nvSpPr>
        <p:spPr bwMode="black">
          <a:xfrm>
            <a:off x="263354" y="3854244"/>
            <a:ext cx="1754505" cy="7800426"/>
          </a:xfrm>
          <a:noFill/>
        </p:spPr>
        <p:txBody>
          <a:bodyPr vert="horz" wrap="square" lIns="0" tIns="0" rIns="0" bIns="0" rtlCol="0" anchor="b" anchorCtr="0">
            <a:normAutofit/>
          </a:bodyPr>
          <a:lstStyle>
            <a:lvl1pPr>
              <a:defRPr lang="en-US" sz="2160" dirty="0">
                <a:solidFill>
                  <a:schemeClr val="accent1"/>
                </a:solidFill>
              </a:defRPr>
            </a:lvl1pPr>
          </a:lstStyle>
          <a:p>
            <a:pPr lvl="0"/>
            <a:r>
              <a:rPr lang="en-US" dirty="0"/>
              <a:t>Event name or presentation title </a:t>
            </a:r>
          </a:p>
        </p:txBody>
      </p:sp>
      <p:sp>
        <p:nvSpPr>
          <p:cNvPr id="5" name="Text Placeholder 4"/>
          <p:cNvSpPr>
            <a:spLocks noGrp="1"/>
          </p:cNvSpPr>
          <p:nvPr>
            <p:ph type="body" sz="quarter" idx="12" hasCustomPrompt="1"/>
          </p:nvPr>
        </p:nvSpPr>
        <p:spPr bwMode="black">
          <a:xfrm>
            <a:off x="262890" y="12794511"/>
            <a:ext cx="1752905" cy="110800"/>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42019006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07" userDrawn="1">
          <p15:clr>
            <a:srgbClr val="5ACBF0"/>
          </p15:clr>
        </p15:guide>
        <p15:guide id="3" pos="4337" userDrawn="1">
          <p15:clr>
            <a:srgbClr val="5ACBF0"/>
          </p15:clr>
        </p15:guide>
        <p15:guide id="4" orient="horz" pos="3887"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903181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6583525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7" userDrawn="1">
          <p15:clr>
            <a:srgbClr val="FBAE40"/>
          </p15:clr>
        </p15:guide>
        <p15:guide id="2" pos="4325" userDrawn="1">
          <p15:clr>
            <a:srgbClr val="5ACBF0"/>
          </p15:clr>
        </p15:guide>
        <p15:guide id="3" orient="horz" pos="3440"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9031813"/>
            <a:ext cx="4114800" cy="2991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14228506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87" userDrawn="1">
          <p15:clr>
            <a:srgbClr val="FBAE40"/>
          </p15:clr>
        </p15:guide>
        <p15:guide id="2" pos="4331" userDrawn="1">
          <p15:clr>
            <a:srgbClr val="5ACBF0"/>
          </p15:clr>
        </p15:guide>
        <p15:guide id="3" orient="horz" pos="3439"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8397" y="8473837"/>
            <a:ext cx="1939835" cy="9631602"/>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6865822"/>
            <a:ext cx="1692212" cy="9927815"/>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bg1"/>
                </a:solidFill>
                <a:latin typeface="+mj-lt"/>
              </a:defRPr>
            </a:lvl1pPr>
          </a:lstStyle>
          <a:p>
            <a:pPr marL="102873" lvl="0" indent="-102873"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01425" y="1546512"/>
            <a:ext cx="303467" cy="1551698"/>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2201419" y="8127344"/>
            <a:ext cx="2030682" cy="166199"/>
          </a:xfrm>
        </p:spPr>
        <p:txBody>
          <a:bodyPr anchor="b" anchorCtr="0"/>
          <a:lstStyle>
            <a:lvl1pPr marL="0" indent="0">
              <a:buFont typeface="Arial" panose="020B0604020202020204" pitchFamily="34" charset="0"/>
              <a:buNone/>
              <a:defRPr sz="108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2926658" y="9475128"/>
            <a:ext cx="2297573" cy="166199"/>
          </a:xfrm>
        </p:spPr>
        <p:txBody>
          <a:bodyPr anchor="t" anchorCtr="0"/>
          <a:lstStyle>
            <a:lvl1pPr marL="0" indent="0" algn="r">
              <a:buFont typeface="Arial" panose="020B0604020202020204" pitchFamily="34" charset="0"/>
              <a:buNone/>
              <a:defRPr sz="108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2201418" y="14121111"/>
            <a:ext cx="2359152" cy="110800"/>
          </a:xfrm>
        </p:spPr>
        <p:txBody>
          <a:bodyPr anchor="b" anchorCtr="0"/>
          <a:lstStyle>
            <a:lvl1pPr marL="0" indent="0" algn="l">
              <a:buFont typeface="Arial" panose="020B0604020202020204" pitchFamily="34" charset="0"/>
              <a:buNone/>
              <a:defRPr sz="72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2201418" y="14254260"/>
            <a:ext cx="2359152" cy="83100"/>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331097769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534604" y="7631635"/>
            <a:ext cx="3883392" cy="193899"/>
          </a:xfrm>
        </p:spPr>
        <p:txBody>
          <a:bodyPr anchor="b" anchorCtr="0"/>
          <a:lstStyle>
            <a:lvl1pPr marL="0" indent="0">
              <a:buFont typeface="Arial" panose="020B0604020202020204" pitchFamily="34" charset="0"/>
              <a:buNone/>
              <a:defRPr sz="1260">
                <a:solidFill>
                  <a:srgbClr val="C5B4E3"/>
                </a:solidFill>
                <a:latin typeface="+mn-lt"/>
              </a:defRPr>
            </a:lvl1pPr>
          </a:lstStyle>
          <a:p>
            <a:pPr lvl="0"/>
            <a:r>
              <a:rPr lang="en-US" dirty="0"/>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1611269" y="8943965"/>
            <a:ext cx="3612956" cy="193899"/>
          </a:xfrm>
        </p:spPr>
        <p:txBody>
          <a:bodyPr anchor="t" anchorCtr="0"/>
          <a:lstStyle>
            <a:lvl1pPr marL="0" indent="0" algn="r">
              <a:buFont typeface="Arial" panose="020B0604020202020204" pitchFamily="34" charset="0"/>
              <a:buNone/>
              <a:defRPr sz="126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262890" y="14121111"/>
            <a:ext cx="2359152" cy="110800"/>
          </a:xfrm>
        </p:spPr>
        <p:txBody>
          <a:bodyPr anchor="b" anchorCtr="0"/>
          <a:lstStyle>
            <a:lvl1pPr marL="0" indent="0" algn="l">
              <a:buFont typeface="Arial" panose="020B0604020202020204" pitchFamily="34" charset="0"/>
              <a:buNone/>
              <a:defRPr sz="72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262890" y="14254260"/>
            <a:ext cx="2359152" cy="83100"/>
          </a:xfrm>
        </p:spPr>
        <p:txBody>
          <a:bodyPr anchor="t" anchorCtr="0"/>
          <a:lstStyle>
            <a:lvl1pPr marL="0" indent="0" algn="l">
              <a:buFont typeface="Arial" panose="020B0604020202020204" pitchFamily="34" charset="0"/>
              <a:buNone/>
              <a:defRPr sz="54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893" y="1546512"/>
            <a:ext cx="484823" cy="2479016"/>
          </a:xfrm>
          <a:prstGeom prst="rect">
            <a:avLst/>
          </a:prstGeom>
        </p:spPr>
      </p:pic>
    </p:spTree>
    <p:extLst>
      <p:ext uri="{BB962C8B-B14F-4D97-AF65-F5344CB8AC3E}">
        <p14:creationId xmlns:p14="http://schemas.microsoft.com/office/powerpoint/2010/main" val="202320365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3068961" y="6173452"/>
            <a:ext cx="2417445" cy="1193199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3452574" y="4025527"/>
            <a:ext cx="2033826" cy="11931991"/>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tx1"/>
                </a:solidFill>
                <a:latin typeface="+mj-lt"/>
              </a:defRPr>
            </a:lvl1pPr>
          </a:lstStyle>
          <a:p>
            <a:pPr marL="102873" lvl="0" indent="-102873"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534604" y="7687032"/>
            <a:ext cx="2208596" cy="138499"/>
          </a:xfrm>
        </p:spPr>
        <p:txBody>
          <a:bodyPr anchor="b" anchorCtr="0"/>
          <a:lstStyle>
            <a:lvl1pPr marL="0" indent="0">
              <a:buFont typeface="Arial" panose="020B0604020202020204" pitchFamily="34" charset="0"/>
              <a:buNone/>
              <a:defRPr sz="900">
                <a:solidFill>
                  <a:srgbClr val="73262F"/>
                </a:solidFill>
                <a:latin typeface="+mn-lt"/>
              </a:defRPr>
            </a:lvl1pPr>
          </a:lstStyle>
          <a:p>
            <a:pPr lvl="0"/>
            <a:r>
              <a:rPr lang="en-US" dirty="0"/>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534604" y="8943966"/>
            <a:ext cx="2208596" cy="138499"/>
          </a:xfrm>
        </p:spPr>
        <p:txBody>
          <a:bodyPr anchor="t" anchorCtr="0"/>
          <a:lstStyle>
            <a:lvl1pPr marL="0" indent="0" algn="r">
              <a:buFont typeface="Arial" panose="020B0604020202020204" pitchFamily="34" charset="0"/>
              <a:buNone/>
              <a:defRPr sz="9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262890" y="14121111"/>
            <a:ext cx="2480310" cy="110800"/>
          </a:xfrm>
        </p:spPr>
        <p:txBody>
          <a:bodyPr anchor="b" anchorCtr="0"/>
          <a:lstStyle>
            <a:lvl1pPr marL="0" indent="0" algn="l">
              <a:buFont typeface="Arial" panose="020B0604020202020204" pitchFamily="34" charset="0"/>
              <a:buNone/>
              <a:defRPr sz="720">
                <a:solidFill>
                  <a:srgbClr val="73262F"/>
                </a:solidFill>
                <a:latin typeface="+mn-lt"/>
              </a:defRPr>
            </a:lvl1pPr>
          </a:lstStyle>
          <a:p>
            <a:pPr lvl="0"/>
            <a:r>
              <a:rPr lang="en-US" dirty="0"/>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3" y="1546512"/>
            <a:ext cx="484823" cy="2479016"/>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262889" y="14254260"/>
            <a:ext cx="2480310" cy="83100"/>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dirty="0"/>
              <a:t>Title</a:t>
            </a:r>
          </a:p>
        </p:txBody>
      </p:sp>
    </p:spTree>
    <p:extLst>
      <p:ext uri="{BB962C8B-B14F-4D97-AF65-F5344CB8AC3E}">
        <p14:creationId xmlns:p14="http://schemas.microsoft.com/office/powerpoint/2010/main" val="248706667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166320" y="9100006"/>
            <a:ext cx="4210398" cy="274242"/>
          </a:xfrm>
          <a:noFill/>
        </p:spPr>
        <p:txBody>
          <a:bodyPr wrap="square" lIns="0" tIns="0" rIns="0" bIns="0" anchor="b" anchorCtr="0">
            <a:spAutoFit/>
          </a:bodyPr>
          <a:lstStyle>
            <a:lvl1pPr marL="69953" indent="-69953" algn="l" defTabSz="419744" rtl="0" eaLnBrk="1" latinLnBrk="0" hangingPunct="1">
              <a:lnSpc>
                <a:spcPct val="90000"/>
              </a:lnSpc>
              <a:spcBef>
                <a:spcPct val="0"/>
              </a:spcBef>
              <a:buNone/>
              <a:defRPr lang="en-US" sz="1980" b="0" kern="1200" cap="none" spc="-23"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dirty="0"/>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261919" y="10460920"/>
            <a:ext cx="4114800" cy="110800"/>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720" kern="1200" spc="0" baseline="0" dirty="0">
                <a:solidFill>
                  <a:srgbClr val="73262F"/>
                </a:solidFill>
                <a:latin typeface="+mn-lt"/>
                <a:ea typeface="+mn-ea"/>
                <a:cs typeface="Segoe UI" panose="020B0502040204020203" pitchFamily="34" charset="0"/>
              </a:defRPr>
            </a:lvl1pPr>
          </a:lstStyle>
          <a:p>
            <a:pPr marL="0" marR="0" lvl="0" indent="0" algn="l" defTabSz="419744"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dirty="0"/>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262890" y="11110956"/>
            <a:ext cx="4114800" cy="83100"/>
          </a:xfrm>
          <a:noFill/>
        </p:spPr>
        <p:txBody>
          <a:bodyPr wrap="square" lIns="0" tIns="0" rIns="0" bIns="0">
            <a:spAutoFit/>
          </a:bodyPr>
          <a:lstStyle>
            <a:lvl1pPr marL="0" indent="0">
              <a:spcBef>
                <a:spcPts val="0"/>
              </a:spcBef>
              <a:spcAft>
                <a:spcPts val="0"/>
              </a:spcAft>
              <a:buFont typeface="Arial" panose="020B0604020202020204" pitchFamily="34" charset="0"/>
              <a:buNone/>
              <a:defRPr sz="540" spc="0" baseline="0">
                <a:solidFill>
                  <a:srgbClr val="091F2C"/>
                </a:solidFill>
                <a:latin typeface="+mn-lt"/>
              </a:defRPr>
            </a:lvl1pPr>
          </a:lstStyle>
          <a:p>
            <a:pPr lvl="0"/>
            <a:r>
              <a:rPr lang="en-US" dirty="0"/>
              <a:t>Title</a:t>
            </a:r>
          </a:p>
        </p:txBody>
      </p:sp>
    </p:spTree>
    <p:extLst>
      <p:ext uri="{BB962C8B-B14F-4D97-AF65-F5344CB8AC3E}">
        <p14:creationId xmlns:p14="http://schemas.microsoft.com/office/powerpoint/2010/main" val="120656264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1" y="1207031"/>
            <a:ext cx="2343465" cy="498598"/>
          </a:xfrm>
        </p:spPr>
        <p:txBody>
          <a:bodyPr/>
          <a:lstStyle/>
          <a:p>
            <a:r>
              <a:rPr lang="en-US"/>
              <a:t>Click to edit Master title style</a:t>
            </a:r>
            <a:endParaRPr lang="en-US" dirty="0"/>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1" y="3788733"/>
            <a:ext cx="2345293"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974086" y="3768617"/>
            <a:ext cx="2155698" cy="7698165"/>
          </a:xfrm>
          <a:solidFill>
            <a:schemeClr val="accent1"/>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264179507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0" y="1207031"/>
            <a:ext cx="2065287" cy="498598"/>
          </a:xfrm>
        </p:spPr>
        <p:txBody>
          <a:bodyPr/>
          <a:lstStyle/>
          <a:p>
            <a:r>
              <a:rPr lang="en-US"/>
              <a:t>Click to edit Master title style</a:t>
            </a:r>
            <a:endParaRPr lang="en-US" dirty="0"/>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1" y="3788735"/>
            <a:ext cx="2022137" cy="9196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824645" y="2609650"/>
            <a:ext cx="2661761" cy="15495793"/>
          </a:xfrm>
          <a:solidFill>
            <a:srgbClr val="73262F"/>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5106659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85189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629" userDrawn="1">
          <p15:clr>
            <a:srgbClr val="5ACBF0"/>
          </p15:clr>
        </p15:guide>
        <p15:guide id="29" orient="horz" pos="2290" userDrawn="1">
          <p15:clr>
            <a:srgbClr val="5ACBF0"/>
          </p15:clr>
        </p15:guide>
        <p15:guide id="30" orient="horz" pos="518"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570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629" userDrawn="1">
          <p15:clr>
            <a:srgbClr val="5ACBF0"/>
          </p15:clr>
        </p15:guide>
        <p15:guide id="29" orient="horz" pos="2290" userDrawn="1">
          <p15:clr>
            <a:srgbClr val="5ACBF0"/>
          </p15:clr>
        </p15:guide>
        <p15:guide id="30" orient="horz" pos="518"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536451"/>
            <a:ext cx="834390" cy="776746"/>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263354" y="3854244"/>
            <a:ext cx="1754505" cy="7800426"/>
          </a:xfrm>
          <a:noFill/>
        </p:spPr>
        <p:txBody>
          <a:bodyPr vert="horz" wrap="square" lIns="0" tIns="0" rIns="0" bIns="0" rtlCol="0" anchor="b" anchorCtr="0">
            <a:normAutofit/>
          </a:bodyPr>
          <a:lstStyle>
            <a:lvl1pPr>
              <a:defRPr lang="en-US" sz="2160" dirty="0">
                <a:solidFill>
                  <a:schemeClr val="accent3"/>
                </a:solidFill>
              </a:defRPr>
            </a:lvl1pPr>
          </a:lstStyle>
          <a:p>
            <a:pPr lvl="0"/>
            <a:r>
              <a:rPr lang="en-US" dirty="0"/>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262890" y="12794511"/>
            <a:ext cx="1752905" cy="110800"/>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493137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93" userDrawn="1">
          <p15:clr>
            <a:srgbClr val="5ACBF0"/>
          </p15:clr>
        </p15:guide>
        <p15:guide id="3" pos="4328" userDrawn="1">
          <p15:clr>
            <a:srgbClr val="5ACBF0"/>
          </p15:clr>
        </p15:guide>
        <p15:guide id="4" orient="horz" pos="3887"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262890" y="16502082"/>
            <a:ext cx="2016956" cy="48475"/>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419541" eaLnBrk="0" hangingPunct="0"/>
            <a:r>
              <a:rPr lang="en-US" sz="315">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262891" y="1546510"/>
            <a:ext cx="614810" cy="772497"/>
          </a:xfrm>
          <a:prstGeom prst="rect">
            <a:avLst/>
          </a:prstGeom>
        </p:spPr>
      </p:pic>
    </p:spTree>
    <p:extLst>
      <p:ext uri="{BB962C8B-B14F-4D97-AF65-F5344CB8AC3E}">
        <p14:creationId xmlns:p14="http://schemas.microsoft.com/office/powerpoint/2010/main" val="39777976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262891" y="3792925"/>
            <a:ext cx="4958477" cy="997196"/>
          </a:xfrm>
        </p:spPr>
        <p:txBody>
          <a:bodyPr>
            <a:spAutoFit/>
          </a:bodyPr>
          <a:lstStyle>
            <a:lvl1pPr>
              <a:defRPr sz="1620">
                <a:latin typeface="+mn-lt"/>
              </a:defRPr>
            </a:lvl1pPr>
            <a:lvl2pPr>
              <a:defRPr sz="1260">
                <a:latin typeface="+mn-lt"/>
              </a:defRPr>
            </a:lvl2pPr>
            <a:lvl3pPr>
              <a:defRPr sz="1080">
                <a:latin typeface="+mn-lt"/>
              </a:defRPr>
            </a:lvl3pPr>
            <a:lvl4pPr>
              <a:defRPr sz="900">
                <a:latin typeface="+mn-lt"/>
              </a:defRPr>
            </a:lvl4pPr>
            <a:lvl5pPr>
              <a:defRPr sz="81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16550554"/>
            <a:ext cx="5486401" cy="1554888"/>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1665" spc="-23"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7428327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627" userDrawn="1">
          <p15:clr>
            <a:srgbClr val="5ACBF0"/>
          </p15:clr>
        </p15:guide>
        <p15:guide id="2" orient="horz" pos="518"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8177"/>
            <a:ext cx="5486400" cy="5090235"/>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7199839"/>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743689"/>
            <a:ext cx="1985205" cy="173766"/>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5536598"/>
            <a:ext cx="4833357" cy="5214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765938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8070874"/>
            <a:ext cx="2163006" cy="434734"/>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765938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189491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2306405"/>
            <a:ext cx="2163006" cy="260841"/>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1894918"/>
            <a:ext cx="2163006" cy="152029"/>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6" y="2567162"/>
            <a:ext cx="2659221" cy="108619"/>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759537"/>
            <a:ext cx="2128921" cy="498598"/>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6" y="15044931"/>
            <a:ext cx="95701" cy="23808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5075919"/>
            <a:ext cx="289417" cy="214426"/>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3611538"/>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4448619"/>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3867979"/>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5" y="14277598"/>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6" y="15044931"/>
            <a:ext cx="95701" cy="23808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5075919"/>
            <a:ext cx="289417" cy="214426"/>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6" y="10807201"/>
            <a:ext cx="95701" cy="23808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0838189"/>
            <a:ext cx="289417" cy="214426"/>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9373806"/>
            <a:ext cx="2242965" cy="1993396"/>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10210888"/>
            <a:ext cx="1717336" cy="261097"/>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9630247"/>
            <a:ext cx="2051412" cy="13035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5" y="10039865"/>
            <a:ext cx="2106525" cy="1108094"/>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6" y="10807201"/>
            <a:ext cx="95701" cy="23808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0838189"/>
            <a:ext cx="289417" cy="214426"/>
          </a:xfrm>
          <a:prstGeom prst="rect">
            <a:avLst/>
          </a:prstGeom>
        </p:spPr>
      </p:pic>
    </p:spTree>
    <p:extLst>
      <p:ext uri="{BB962C8B-B14F-4D97-AF65-F5344CB8AC3E}">
        <p14:creationId xmlns:p14="http://schemas.microsoft.com/office/powerpoint/2010/main" val="3089505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6" y="8672918"/>
            <a:ext cx="2130553" cy="664797"/>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2797532"/>
            <a:ext cx="1754505" cy="110800"/>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dirty="0"/>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2818638" y="771159"/>
            <a:ext cx="2409158" cy="15779394"/>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l="11451" t="32475" r="10216" b="33708"/>
          <a:stretch/>
        </p:blipFill>
        <p:spPr bwMode="black">
          <a:xfrm>
            <a:off x="255175" y="1536451"/>
            <a:ext cx="834390" cy="776746"/>
          </a:xfrm>
          <a:prstGeom prst="rect">
            <a:avLst/>
          </a:prstGeom>
        </p:spPr>
      </p:pic>
    </p:spTree>
    <p:extLst>
      <p:ext uri="{BB962C8B-B14F-4D97-AF65-F5344CB8AC3E}">
        <p14:creationId xmlns:p14="http://schemas.microsoft.com/office/powerpoint/2010/main" val="3612307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93" userDrawn="1">
          <p15:clr>
            <a:srgbClr val="5ACBF0"/>
          </p15:clr>
        </p15:guide>
        <p15:guide id="3" pos="4328" userDrawn="1">
          <p15:clr>
            <a:srgbClr val="5ACBF0"/>
          </p15:clr>
        </p15:guide>
        <p15:guide id="4" orient="horz" pos="3887"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2887503" y="1538128"/>
            <a:ext cx="2466737" cy="193899"/>
          </a:xfrm>
        </p:spPr>
        <p:txBody>
          <a:bodyPr/>
          <a:lstStyle/>
          <a:p>
            <a:r>
              <a:rPr lang="en-US"/>
              <a:t>Click icon to add picture</a:t>
            </a:r>
          </a:p>
        </p:txBody>
      </p:sp>
      <p:sp>
        <p:nvSpPr>
          <p:cNvPr id="9" name="Title 1"/>
          <p:cNvSpPr>
            <a:spLocks noGrp="1"/>
          </p:cNvSpPr>
          <p:nvPr>
            <p:ph type="title" hasCustomPrompt="1"/>
          </p:nvPr>
        </p:nvSpPr>
        <p:spPr>
          <a:xfrm>
            <a:off x="262891" y="8672918"/>
            <a:ext cx="2098548" cy="664797"/>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2797532"/>
            <a:ext cx="1754505" cy="110800"/>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dirty="0"/>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2887503" y="1546512"/>
            <a:ext cx="2466737" cy="15783583"/>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426728"/>
            <a:ext cx="813816" cy="1022766"/>
          </a:xfrm>
          <a:prstGeom prst="rect">
            <a:avLst/>
          </a:prstGeom>
        </p:spPr>
      </p:pic>
    </p:spTree>
    <p:extLst>
      <p:ext uri="{BB962C8B-B14F-4D97-AF65-F5344CB8AC3E}">
        <p14:creationId xmlns:p14="http://schemas.microsoft.com/office/powerpoint/2010/main" val="42063795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11" userDrawn="1">
          <p15:clr>
            <a:srgbClr val="5ACBF0"/>
          </p15:clr>
        </p15:guide>
        <p15:guide id="2" orient="horz" pos="4493" userDrawn="1">
          <p15:clr>
            <a:srgbClr val="5ACBF0"/>
          </p15:clr>
        </p15:guide>
        <p15:guide id="3" pos="4328" userDrawn="1">
          <p15:clr>
            <a:srgbClr val="5ACBF0"/>
          </p15:clr>
        </p15:guide>
        <p15:guide id="4" orient="horz" pos="3887"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63" Type="http://schemas.openxmlformats.org/officeDocument/2006/relationships/slideLayout" Target="../slideLayouts/slideLayout67.xml"/><Relationship Id="rId68" Type="http://schemas.openxmlformats.org/officeDocument/2006/relationships/slideLayout" Target="../slideLayouts/slideLayout72.xml"/><Relationship Id="rId7" Type="http://schemas.openxmlformats.org/officeDocument/2006/relationships/slideLayout" Target="../slideLayouts/slideLayout1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slideLayout" Target="../slideLayouts/slideLayout62.xml"/><Relationship Id="rId66" Type="http://schemas.openxmlformats.org/officeDocument/2006/relationships/slideLayout" Target="../slideLayouts/slideLayout70.xml"/><Relationship Id="rId5" Type="http://schemas.openxmlformats.org/officeDocument/2006/relationships/slideLayout" Target="../slideLayouts/slideLayout9.xml"/><Relationship Id="rId61" Type="http://schemas.openxmlformats.org/officeDocument/2006/relationships/slideLayout" Target="../slideLayouts/slideLayout65.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slideLayout" Target="../slideLayouts/slideLayout68.xml"/><Relationship Id="rId69" Type="http://schemas.openxmlformats.org/officeDocument/2006/relationships/theme" Target="../theme/theme2.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slideLayout" Target="../slideLayouts/slideLayout63.xml"/><Relationship Id="rId67" Type="http://schemas.openxmlformats.org/officeDocument/2006/relationships/slideLayout" Target="../slideLayouts/slideLayout7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slideLayout" Target="../slideLayouts/slideLayout66.xml"/><Relationship Id="rId70"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slideLayout" Target="../slideLayouts/slideLayout64.xml"/><Relationship Id="rId65" Type="http://schemas.openxmlformats.org/officeDocument/2006/relationships/slideLayout" Target="../slideLayouts/slideLayout69.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 Id="rId34" Type="http://schemas.openxmlformats.org/officeDocument/2006/relationships/slideLayout" Target="../slideLayouts/slideLayout38.xml"/><Relationship Id="rId50" Type="http://schemas.openxmlformats.org/officeDocument/2006/relationships/slideLayout" Target="../slideLayouts/slideLayout54.xml"/><Relationship Id="rId55"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207035"/>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78980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8105438"/>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3"/>
            <a:ext cx="263347" cy="154499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2"/>
            <a:ext cx="131674" cy="77249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A screenshot of a color palette&#10;&#10;Description automatically generated">
            <a:extLst>
              <a:ext uri="{FF2B5EF4-FFF2-40B4-BE49-F238E27FC236}">
                <a16:creationId xmlns:a16="http://schemas.microsoft.com/office/drawing/2014/main" id="{978084E4-944C-C9E6-BD7A-A25292DF2DE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400000">
            <a:off x="1824758" y="3751595"/>
            <a:ext cx="8744105" cy="1240921"/>
          </a:xfrm>
          <a:prstGeom prst="rect">
            <a:avLst/>
          </a:prstGeom>
        </p:spPr>
      </p:pic>
    </p:spTree>
    <p:extLst>
      <p:ext uri="{BB962C8B-B14F-4D97-AF65-F5344CB8AC3E}">
        <p14:creationId xmlns:p14="http://schemas.microsoft.com/office/powerpoint/2010/main" val="770347189"/>
      </p:ext>
    </p:extLst>
  </p:cSld>
  <p:clrMap bg1="lt1" tx1="dk1" bg2="lt2" tx2="dk2" accent1="accent1" accent2="accent2" accent3="accent3" accent4="accent4" accent5="accent5" accent6="accent6" hlink="hlink" folHlink="folHlink"/>
  <p:sldLayoutIdLst>
    <p:sldLayoutId id="2147483678" r:id="rId1"/>
    <p:sldLayoutId id="2147483681" r:id="rId2"/>
    <p:sldLayoutId id="2147483679" r:id="rId3"/>
    <p:sldLayoutId id="2147483680" r:id="rId4"/>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chemeClr val="tx2"/>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2"/>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2"/>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2"/>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54" userDrawn="1">
          <p15:clr>
            <a:srgbClr val="C35EA4"/>
          </p15:clr>
        </p15:guide>
        <p15:guide id="17" pos="5167" userDrawn="1">
          <p15:clr>
            <a:srgbClr val="C35EA4"/>
          </p15:clr>
        </p15:guide>
        <p15:guide id="25" orient="horz" pos="666" userDrawn="1">
          <p15:clr>
            <a:srgbClr val="C35EA4"/>
          </p15:clr>
        </p15:guide>
        <p15:guide id="26" orient="horz" pos="7109" userDrawn="1">
          <p15:clr>
            <a:srgbClr val="C35EA4"/>
          </p15:clr>
        </p15:guide>
        <p15:guide id="27" orient="horz" pos="330" userDrawn="1">
          <p15:clr>
            <a:srgbClr val="A4A3A4"/>
          </p15:clr>
        </p15:guide>
        <p15:guide id="28" pos="136" userDrawn="1">
          <p15:clr>
            <a:srgbClr val="A4A3A4"/>
          </p15:clr>
        </p15:guide>
        <p15:guide id="29" orient="horz" pos="7444" userDrawn="1">
          <p15:clr>
            <a:srgbClr val="A4A3A4"/>
          </p15:clr>
        </p15:guide>
        <p15:guide id="30" pos="5286" userDrawn="1">
          <p15:clr>
            <a:srgbClr val="A4A3A4"/>
          </p15:clr>
        </p15:guide>
        <p15:guide id="31" orient="horz" pos="7214" userDrawn="1">
          <p15:clr>
            <a:srgbClr val="F26B43"/>
          </p15:clr>
        </p15:guide>
        <p15:guide id="32" orient="horz" pos="5703" userDrawn="1">
          <p15:clr>
            <a:srgbClr val="F26B43"/>
          </p15:clr>
        </p15:guide>
        <p15:guide id="33" pos="1728" userDrawn="1">
          <p15:clr>
            <a:srgbClr val="F26B43"/>
          </p15:clr>
        </p15:guide>
        <p15:guide id="34" pos="203" userDrawn="1">
          <p15:clr>
            <a:srgbClr val="F26B43"/>
          </p15:clr>
        </p15:guide>
        <p15:guide id="35" pos="3253" userDrawn="1">
          <p15:clr>
            <a:srgbClr val="F26B43"/>
          </p15:clr>
        </p15:guide>
        <p15:guide id="36" orient="horz" pos="518" userDrawn="1">
          <p15:clr>
            <a:srgbClr val="F26B43"/>
          </p15:clr>
        </p15:guide>
        <p15:guide id="37" orient="horz" pos="10887" userDrawn="1">
          <p15:clr>
            <a:srgbClr val="F26B43"/>
          </p15:clr>
        </p15:guide>
        <p15:guide id="38" pos="1151" userDrawn="1">
          <p15:clr>
            <a:srgbClr val="5ACBF0"/>
          </p15:clr>
        </p15:guide>
        <p15:guide id="39" pos="1254" userDrawn="1">
          <p15:clr>
            <a:srgbClr val="5ACBF0"/>
          </p15:clr>
        </p15:guide>
        <p15:guide id="40" pos="2202" userDrawn="1">
          <p15:clr>
            <a:srgbClr val="5ACBF0"/>
          </p15:clr>
        </p15:guide>
        <p15:guide id="41" pos="2305" userDrawn="1">
          <p15:clr>
            <a:srgbClr val="5ACBF0"/>
          </p15:clr>
        </p15:guide>
        <p15:guide id="42" pos="1779" userDrawn="1">
          <p15:clr>
            <a:srgbClr val="F26B43"/>
          </p15:clr>
        </p15:guide>
        <p15:guide id="43" pos="167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207035"/>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78980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8105438"/>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3"/>
            <a:ext cx="263347" cy="154499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2"/>
            <a:ext cx="131674" cy="772497"/>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A screenshot of a color palette&#10;&#10;Description automatically generated">
            <a:extLst>
              <a:ext uri="{FF2B5EF4-FFF2-40B4-BE49-F238E27FC236}">
                <a16:creationId xmlns:a16="http://schemas.microsoft.com/office/drawing/2014/main" id="{0C9E9718-54F5-9573-C71E-EABD6272634D}"/>
              </a:ext>
            </a:extLst>
          </p:cNvPr>
          <p:cNvPicPr>
            <a:picLocks noChangeAspect="1"/>
          </p:cNvPicPr>
          <p:nvPr userDrawn="1"/>
        </p:nvPicPr>
        <p:blipFill>
          <a:blip r:embed="rId70">
            <a:extLst>
              <a:ext uri="{28A0092B-C50C-407E-A947-70E740481C1C}">
                <a14:useLocalDpi xmlns:a14="http://schemas.microsoft.com/office/drawing/2010/main"/>
              </a:ext>
            </a:extLst>
          </a:blip>
          <a:stretch>
            <a:fillRect/>
          </a:stretch>
        </p:blipFill>
        <p:spPr>
          <a:xfrm rot="5400000">
            <a:off x="3869247" y="1949993"/>
            <a:ext cx="5657949" cy="1757971"/>
          </a:xfrm>
          <a:prstGeom prst="rect">
            <a:avLst/>
          </a:prstGeom>
        </p:spPr>
      </p:pic>
    </p:spTree>
    <p:extLst>
      <p:ext uri="{BB962C8B-B14F-4D97-AF65-F5344CB8AC3E}">
        <p14:creationId xmlns:p14="http://schemas.microsoft.com/office/powerpoint/2010/main" val="1492629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737" r:id="rId55"/>
    <p:sldLayoutId id="2147483738" r:id="rId56"/>
    <p:sldLayoutId id="2147483739" r:id="rId57"/>
    <p:sldLayoutId id="2147483740" r:id="rId58"/>
    <p:sldLayoutId id="2147483741" r:id="rId59"/>
    <p:sldLayoutId id="2147483742" r:id="rId60"/>
    <p:sldLayoutId id="2147483743" r:id="rId61"/>
    <p:sldLayoutId id="2147483744" r:id="rId62"/>
    <p:sldLayoutId id="2147483745" r:id="rId63"/>
    <p:sldLayoutId id="2147483746" r:id="rId64"/>
    <p:sldLayoutId id="2147483747" r:id="rId65"/>
    <p:sldLayoutId id="2147483748" r:id="rId66"/>
    <p:sldLayoutId id="2147483749" r:id="rId67"/>
    <p:sldLayoutId id="2147483750" r:id="rId68"/>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rgbClr val="091F2C"/>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60" userDrawn="1">
          <p15:clr>
            <a:srgbClr val="C35EA4"/>
          </p15:clr>
        </p15:guide>
        <p15:guide id="17" pos="5162" userDrawn="1">
          <p15:clr>
            <a:srgbClr val="C35EA4"/>
          </p15:clr>
        </p15:guide>
        <p15:guide id="25" orient="horz" pos="666" userDrawn="1">
          <p15:clr>
            <a:srgbClr val="C35EA4"/>
          </p15:clr>
        </p15:guide>
        <p15:guide id="26" orient="horz" pos="7109" userDrawn="1">
          <p15:clr>
            <a:srgbClr val="C35EA4"/>
          </p15:clr>
        </p15:guide>
        <p15:guide id="27" orient="horz" pos="330" userDrawn="1">
          <p15:clr>
            <a:srgbClr val="A4A3A4"/>
          </p15:clr>
        </p15:guide>
        <p15:guide id="28" pos="131" userDrawn="1">
          <p15:clr>
            <a:srgbClr val="A4A3A4"/>
          </p15:clr>
        </p15:guide>
        <p15:guide id="29" orient="horz" pos="7444" userDrawn="1">
          <p15:clr>
            <a:srgbClr val="A4A3A4"/>
          </p15:clr>
        </p15:guide>
        <p15:guide id="30" pos="5291" userDrawn="1">
          <p15:clr>
            <a:srgbClr val="A4A3A4"/>
          </p15:clr>
        </p15:guide>
        <p15:guide id="31" orient="horz" pos="7214"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6.png"/><Relationship Id="rId18" Type="http://schemas.openxmlformats.org/officeDocument/2006/relationships/image" Target="../media/image82.png"/><Relationship Id="rId3" Type="http://schemas.openxmlformats.org/officeDocument/2006/relationships/image" Target="../media/image71.png"/><Relationship Id="rId7" Type="http://schemas.openxmlformats.org/officeDocument/2006/relationships/image" Target="../media/image75.png"/><Relationship Id="rId12" Type="http://schemas.openxmlformats.org/officeDocument/2006/relationships/image" Target="../media/image5.png"/><Relationship Id="rId17" Type="http://schemas.openxmlformats.org/officeDocument/2006/relationships/image" Target="../media/image81.png"/><Relationship Id="rId2" Type="http://schemas.openxmlformats.org/officeDocument/2006/relationships/notesSlide" Target="../notesSlides/notesSlide1.xml"/><Relationship Id="rId16" Type="http://schemas.openxmlformats.org/officeDocument/2006/relationships/hyperlink" Target="https://learn.g2.com/sales-enablement-statistics" TargetMode="External"/><Relationship Id="rId1" Type="http://schemas.openxmlformats.org/officeDocument/2006/relationships/slideLayout" Target="../slideLayouts/slideLayout68.xml"/><Relationship Id="rId6" Type="http://schemas.openxmlformats.org/officeDocument/2006/relationships/image" Target="../media/image74.png"/><Relationship Id="rId11" Type="http://schemas.openxmlformats.org/officeDocument/2006/relationships/image" Target="../media/image79.jpeg"/><Relationship Id="rId5" Type="http://schemas.openxmlformats.org/officeDocument/2006/relationships/image" Target="../media/image73.jpeg"/><Relationship Id="rId15" Type="http://schemas.openxmlformats.org/officeDocument/2006/relationships/hyperlink" Target="https://adoption.microsoft.com/en-us/copilot-scenario-library/" TargetMode="External"/><Relationship Id="rId10" Type="http://schemas.openxmlformats.org/officeDocument/2006/relationships/image" Target="../media/image78.png"/><Relationship Id="rId4" Type="http://schemas.openxmlformats.org/officeDocument/2006/relationships/image" Target="../media/image72.jpeg"/><Relationship Id="rId9" Type="http://schemas.openxmlformats.org/officeDocument/2006/relationships/image" Target="../media/image77.png"/><Relationship Id="rId1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1" name="Picture 70" descr="A close-up of several purple and blue circles&#10;&#10;AI-generated content may be incorrect.">
            <a:extLst>
              <a:ext uri="{FF2B5EF4-FFF2-40B4-BE49-F238E27FC236}">
                <a16:creationId xmlns:a16="http://schemas.microsoft.com/office/drawing/2014/main" id="{158BE328-2099-0DC8-D280-05298EB1AFE8}"/>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rot="5400000">
            <a:off x="787387" y="7245958"/>
            <a:ext cx="3911626" cy="5486400"/>
          </a:xfrm>
          <a:prstGeom prst="rect">
            <a:avLst/>
          </a:prstGeom>
        </p:spPr>
      </p:pic>
      <p:sp>
        <p:nvSpPr>
          <p:cNvPr id="60" name="Rectangle 59">
            <a:extLst>
              <a:ext uri="{FF2B5EF4-FFF2-40B4-BE49-F238E27FC236}">
                <a16:creationId xmlns:a16="http://schemas.microsoft.com/office/drawing/2014/main" id="{29979CA2-C667-282E-00FD-2C95CD04907F}"/>
              </a:ext>
            </a:extLst>
          </p:cNvPr>
          <p:cNvSpPr>
            <a:spLocks/>
          </p:cNvSpPr>
          <p:nvPr/>
        </p:nvSpPr>
        <p:spPr bwMode="auto">
          <a:xfrm>
            <a:off x="0" y="11920813"/>
            <a:ext cx="5486400" cy="394250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800" err="1">
              <a:solidFill>
                <a:srgbClr val="FFFFFF"/>
              </a:solidFill>
              <a:ea typeface="Segoe UI" pitchFamily="34" charset="0"/>
              <a:cs typeface="Segoe UI" pitchFamily="34" charset="0"/>
            </a:endParaRPr>
          </a:p>
        </p:txBody>
      </p:sp>
      <p:sp>
        <p:nvSpPr>
          <p:cNvPr id="59" name="Rectangle 58">
            <a:extLst>
              <a:ext uri="{FF2B5EF4-FFF2-40B4-BE49-F238E27FC236}">
                <a16:creationId xmlns:a16="http://schemas.microsoft.com/office/drawing/2014/main" id="{4BEC74ED-CA19-1A44-07A9-1E1AFA981F52}"/>
              </a:ext>
            </a:extLst>
          </p:cNvPr>
          <p:cNvSpPr/>
          <p:nvPr/>
        </p:nvSpPr>
        <p:spPr bwMode="auto">
          <a:xfrm>
            <a:off x="0" y="5806037"/>
            <a:ext cx="5486400" cy="227569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pic>
        <p:nvPicPr>
          <p:cNvPr id="92" name="Picture 91">
            <a:extLst>
              <a:ext uri="{FF2B5EF4-FFF2-40B4-BE49-F238E27FC236}">
                <a16:creationId xmlns:a16="http://schemas.microsoft.com/office/drawing/2014/main" id="{A29911EF-3226-BC99-D2B6-87A3F9DD1553}"/>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11812" y="15817200"/>
            <a:ext cx="5486400" cy="2288237"/>
          </a:xfrm>
          <a:prstGeom prst="rect">
            <a:avLst/>
          </a:prstGeom>
        </p:spPr>
      </p:pic>
      <p:sp>
        <p:nvSpPr>
          <p:cNvPr id="30" name="Rectangle 29">
            <a:extLst>
              <a:ext uri="{FF2B5EF4-FFF2-40B4-BE49-F238E27FC236}">
                <a16:creationId xmlns:a16="http://schemas.microsoft.com/office/drawing/2014/main" id="{968B7217-AC91-7442-0FA4-04919D5578F3}"/>
              </a:ext>
            </a:extLst>
          </p:cNvPr>
          <p:cNvSpPr/>
          <p:nvPr/>
        </p:nvSpPr>
        <p:spPr bwMode="auto">
          <a:xfrm>
            <a:off x="0" y="3718591"/>
            <a:ext cx="1837566" cy="2086014"/>
          </a:xfrm>
          <a:prstGeom prst="rect">
            <a:avLst/>
          </a:prstGeom>
          <a:solidFill>
            <a:srgbClr val="FFB3B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pic>
        <p:nvPicPr>
          <p:cNvPr id="33" name="Picture 32">
            <a:extLst>
              <a:ext uri="{FF2B5EF4-FFF2-40B4-BE49-F238E27FC236}">
                <a16:creationId xmlns:a16="http://schemas.microsoft.com/office/drawing/2014/main" id="{612A404E-3C22-CBDA-B4F9-3F78AD4ECC4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0" y="2785"/>
            <a:ext cx="5486400" cy="2326057"/>
          </a:xfrm>
          <a:prstGeom prst="rect">
            <a:avLst/>
          </a:prstGeom>
        </p:spPr>
      </p:pic>
      <p:sp>
        <p:nvSpPr>
          <p:cNvPr id="88" name="Title 87">
            <a:extLst>
              <a:ext uri="{FF2B5EF4-FFF2-40B4-BE49-F238E27FC236}">
                <a16:creationId xmlns:a16="http://schemas.microsoft.com/office/drawing/2014/main" id="{63E04C6C-A483-DDCD-9758-A817EC1121E9}"/>
              </a:ext>
            </a:extLst>
          </p:cNvPr>
          <p:cNvSpPr>
            <a:spLocks noGrp="1"/>
          </p:cNvSpPr>
          <p:nvPr>
            <p:ph type="title" idx="4294967295"/>
          </p:nvPr>
        </p:nvSpPr>
        <p:spPr>
          <a:xfrm>
            <a:off x="227713" y="820522"/>
            <a:ext cx="2306316" cy="553998"/>
          </a:xfrm>
        </p:spPr>
        <p:txBody>
          <a:bodyPr/>
          <a:lstStyle/>
          <a:p>
            <a:r>
              <a:rPr lang="en-US" sz="1800" dirty="0">
                <a:solidFill>
                  <a:srgbClr val="225B62"/>
                </a:solidFill>
              </a:rPr>
              <a:t>A day in the life of a sales professional</a:t>
            </a:r>
          </a:p>
        </p:txBody>
      </p:sp>
      <p:sp>
        <p:nvSpPr>
          <p:cNvPr id="90" name="Text Placeholder 89">
            <a:extLst>
              <a:ext uri="{FF2B5EF4-FFF2-40B4-BE49-F238E27FC236}">
                <a16:creationId xmlns:a16="http://schemas.microsoft.com/office/drawing/2014/main" id="{D7F2C5E0-FFAF-DA14-88EA-E0D1D6BBB42E}"/>
              </a:ext>
            </a:extLst>
          </p:cNvPr>
          <p:cNvSpPr>
            <a:spLocks noGrp="1"/>
          </p:cNvSpPr>
          <p:nvPr>
            <p:ph type="body" sz="quarter" idx="4294967295"/>
          </p:nvPr>
        </p:nvSpPr>
        <p:spPr>
          <a:xfrm>
            <a:off x="268264" y="2585457"/>
            <a:ext cx="4833097" cy="769441"/>
          </a:xfrm>
        </p:spPr>
        <p:txBody>
          <a:bodyPr vert="horz" wrap="square" lIns="0" tIns="0" rIns="0" bIns="0" rtlCol="0" anchor="t">
            <a:spAutoFit/>
          </a:bodyPr>
          <a:lstStyle/>
          <a:p>
            <a:pPr marL="0" indent="0">
              <a:spcAft>
                <a:spcPts val="600"/>
              </a:spcAft>
              <a:buNone/>
            </a:pPr>
            <a:r>
              <a:rPr lang="en-US" sz="1000" dirty="0">
                <a:cs typeface="Segoe UI"/>
              </a:rPr>
              <a:t>Sales representatives spend an average of 440 hours annually trying to find the right content to share with their prospects and customers.</a:t>
            </a:r>
            <a:r>
              <a:rPr lang="en-US" sz="1000" baseline="30000" dirty="0">
                <a:cs typeface="Segoe UI"/>
              </a:rPr>
              <a:t>1</a:t>
            </a:r>
            <a:r>
              <a:rPr lang="en-US" sz="1000" dirty="0">
                <a:cs typeface="Segoe UI"/>
              </a:rPr>
              <a:t> Enable your sellers to focus on closing more deals by providing them with agents in </a:t>
            </a:r>
            <a:r>
              <a:rPr lang="en-US" sz="1000" b="1" dirty="0">
                <a:cs typeface="Segoe UI"/>
              </a:rPr>
              <a:t>Copilot Chat and Microsoft 365 Copilot. </a:t>
            </a:r>
            <a:r>
              <a:rPr lang="en-US" sz="1000" dirty="0">
                <a:cs typeface="Segoe UI"/>
              </a:rPr>
              <a:t>See how </a:t>
            </a:r>
            <a:r>
              <a:rPr lang="en-US" sz="1000" dirty="0">
                <a:highlight>
                  <a:srgbClr val="FFFF00"/>
                </a:highlight>
                <a:cs typeface="Segoe UI"/>
              </a:rPr>
              <a:t>[partner name] </a:t>
            </a:r>
            <a:r>
              <a:rPr lang="en-US" sz="1000" dirty="0">
                <a:cs typeface="Segoe UI"/>
              </a:rPr>
              <a:t>can train your team on using Copilot agents to handle administrative tasks and build stronger customer relationships.</a:t>
            </a:r>
            <a:endParaRPr lang="en-US" sz="1000" b="1" dirty="0">
              <a:latin typeface="Segoe Sans Display Semibold" pitchFamily="2" charset="0"/>
              <a:cs typeface="Segoe Sans Display Semibold" pitchFamily="2" charset="0"/>
            </a:endParaRPr>
          </a:p>
        </p:txBody>
      </p:sp>
      <p:grpSp>
        <p:nvGrpSpPr>
          <p:cNvPr id="2" name="Group 1" descr="Instructions for partner on how to customize the visible content of this asset.">
            <a:extLst>
              <a:ext uri="{FF2B5EF4-FFF2-40B4-BE49-F238E27FC236}">
                <a16:creationId xmlns:a16="http://schemas.microsoft.com/office/drawing/2014/main" id="{965E5680-4A57-A77E-1198-AE0F308C178E}"/>
              </a:ext>
              <a:ext uri="{C183D7F6-B498-43B3-948B-1728B52AA6E4}">
                <adec:decorative xmlns:adec="http://schemas.microsoft.com/office/drawing/2017/decorative" val="0"/>
              </a:ext>
            </a:extLst>
          </p:cNvPr>
          <p:cNvGrpSpPr/>
          <p:nvPr/>
        </p:nvGrpSpPr>
        <p:grpSpPr>
          <a:xfrm>
            <a:off x="-2922344" y="0"/>
            <a:ext cx="2786370" cy="4965500"/>
            <a:chOff x="-4139987" y="0"/>
            <a:chExt cx="3947357" cy="7034458"/>
          </a:xfrm>
        </p:grpSpPr>
        <p:sp>
          <p:nvSpPr>
            <p:cNvPr id="4" name="Rectangle 3">
              <a:extLst>
                <a:ext uri="{FF2B5EF4-FFF2-40B4-BE49-F238E27FC236}">
                  <a16:creationId xmlns:a16="http://schemas.microsoft.com/office/drawing/2014/main" id="{DB33C6AE-DD27-9F42-11A9-1FBFB26A66A4}"/>
                </a:ext>
              </a:extLst>
            </p:cNvPr>
            <p:cNvSpPr/>
            <p:nvPr/>
          </p:nvSpPr>
          <p:spPr>
            <a:xfrm>
              <a:off x="-4139987" y="0"/>
              <a:ext cx="3947357" cy="70344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71"/>
            </a:p>
          </p:txBody>
        </p:sp>
        <p:sp>
          <p:nvSpPr>
            <p:cNvPr id="7" name="TextBox 19">
              <a:extLst>
                <a:ext uri="{FF2B5EF4-FFF2-40B4-BE49-F238E27FC236}">
                  <a16:creationId xmlns:a16="http://schemas.microsoft.com/office/drawing/2014/main" id="{09C4D1D7-B926-DC7D-F277-D2B4BBBEF95D}"/>
                </a:ext>
              </a:extLst>
            </p:cNvPr>
            <p:cNvSpPr txBox="1"/>
            <p:nvPr/>
          </p:nvSpPr>
          <p:spPr>
            <a:xfrm>
              <a:off x="-3877904" y="268567"/>
              <a:ext cx="3288949" cy="55401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847"/>
                </a:spcBef>
              </a:pPr>
              <a:r>
                <a:rPr lang="en-US" sz="847">
                  <a:solidFill>
                    <a:srgbClr val="2F2F2F"/>
                  </a:solidFill>
                  <a:latin typeface="Arial"/>
                  <a:cs typeface="Arial"/>
                </a:rPr>
                <a:t>Use this PowerPoint file as a template to create a custom piece for your brand by adding your logo, fonts, colors, and content.</a:t>
              </a:r>
              <a:endParaRPr lang="en-US" sz="565">
                <a:solidFill>
                  <a:srgbClr val="2F2F2F"/>
                </a:solidFill>
                <a:latin typeface="Arial"/>
                <a:cs typeface="Arial"/>
              </a:endParaRPr>
            </a:p>
          </p:txBody>
        </p:sp>
        <p:sp>
          <p:nvSpPr>
            <p:cNvPr id="8" name="TextBox 21">
              <a:extLst>
                <a:ext uri="{FF2B5EF4-FFF2-40B4-BE49-F238E27FC236}">
                  <a16:creationId xmlns:a16="http://schemas.microsoft.com/office/drawing/2014/main" id="{E6DFDBEA-8523-2088-71B3-752C475E161B}"/>
                </a:ext>
              </a:extLst>
            </p:cNvPr>
            <p:cNvSpPr txBox="1"/>
            <p:nvPr/>
          </p:nvSpPr>
          <p:spPr>
            <a:xfrm>
              <a:off x="-3877904" y="1010188"/>
              <a:ext cx="3190470" cy="407676"/>
            </a:xfrm>
            <a:prstGeom prst="rect">
              <a:avLst/>
            </a:prstGeom>
            <a:solidFill>
              <a:srgbClr val="FFFF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35">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9" name="Group 8">
              <a:extLst>
                <a:ext uri="{FF2B5EF4-FFF2-40B4-BE49-F238E27FC236}">
                  <a16:creationId xmlns:a16="http://schemas.microsoft.com/office/drawing/2014/main" id="{944261B6-9AB7-AD85-0FFD-A9DE42C15D92}"/>
                </a:ext>
              </a:extLst>
            </p:cNvPr>
            <p:cNvGrpSpPr/>
            <p:nvPr/>
          </p:nvGrpSpPr>
          <p:grpSpPr>
            <a:xfrm>
              <a:off x="-3877903" y="3649463"/>
              <a:ext cx="3014516" cy="842184"/>
              <a:chOff x="-3877903" y="3649463"/>
              <a:chExt cx="3014516" cy="842184"/>
            </a:xfrm>
          </p:grpSpPr>
          <p:sp>
            <p:nvSpPr>
              <p:cNvPr id="22" name="TextBox 41">
                <a:extLst>
                  <a:ext uri="{FF2B5EF4-FFF2-40B4-BE49-F238E27FC236}">
                    <a16:creationId xmlns:a16="http://schemas.microsoft.com/office/drawing/2014/main" id="{03D39E6A-7286-F2B0-7073-B8E41EA5CE7D}"/>
                  </a:ext>
                </a:extLst>
              </p:cNvPr>
              <p:cNvSpPr txBox="1"/>
              <p:nvPr/>
            </p:nvSpPr>
            <p:spPr>
              <a:xfrm>
                <a:off x="-3658410" y="3668667"/>
                <a:ext cx="279502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635" dirty="0">
                    <a:solidFill>
                      <a:srgbClr val="2F2F2F"/>
                    </a:solidFill>
                    <a:latin typeface="Arial" panose="020B0604020202020204" pitchFamily="34" charset="0"/>
                    <a:cs typeface="Arial" panose="020B0604020202020204" pitchFamily="34" charset="0"/>
                  </a:rPr>
                  <a:t>Match the surrounding type color </a:t>
                </a:r>
                <a:r>
                  <a:rPr lang="en-US" sz="635" b="1" dirty="0">
                    <a:solidFill>
                      <a:srgbClr val="2F2F2F"/>
                    </a:solidFill>
                    <a:latin typeface="Arial" panose="020B0604020202020204" pitchFamily="34" charset="0"/>
                    <a:cs typeface="Arial" panose="020B0604020202020204" pitchFamily="34" charset="0"/>
                  </a:rPr>
                  <a:t>by removing the yellow highlight treatment. </a:t>
                </a:r>
                <a:r>
                  <a:rPr lang="en-US" sz="635"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706" b="1" dirty="0">
                  <a:solidFill>
                    <a:srgbClr val="2F2F2F"/>
                  </a:solidFill>
                  <a:latin typeface="Arial" panose="020B0604020202020204" pitchFamily="34" charset="0"/>
                  <a:cs typeface="Arial" panose="020B0604020202020204" pitchFamily="34" charset="0"/>
                </a:endParaRPr>
              </a:p>
            </p:txBody>
          </p:sp>
          <p:sp>
            <p:nvSpPr>
              <p:cNvPr id="23" name="TextBox 42">
                <a:extLst>
                  <a:ext uri="{FF2B5EF4-FFF2-40B4-BE49-F238E27FC236}">
                    <a16:creationId xmlns:a16="http://schemas.microsoft.com/office/drawing/2014/main" id="{A3E93E2E-2DFE-6CFF-7E7A-B7EB6F9F6C08}"/>
                  </a:ext>
                </a:extLst>
              </p:cNvPr>
              <p:cNvSpPr txBox="1">
                <a:spLocks noChangeAspect="1"/>
              </p:cNvSpPr>
              <p:nvPr/>
            </p:nvSpPr>
            <p:spPr>
              <a:xfrm>
                <a:off x="-3877903" y="3649463"/>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2</a:t>
                </a:r>
              </a:p>
            </p:txBody>
          </p:sp>
        </p:grpSp>
        <p:grpSp>
          <p:nvGrpSpPr>
            <p:cNvPr id="10" name="Group 9">
              <a:extLst>
                <a:ext uri="{FF2B5EF4-FFF2-40B4-BE49-F238E27FC236}">
                  <a16:creationId xmlns:a16="http://schemas.microsoft.com/office/drawing/2014/main" id="{2EB01942-67DE-05DD-18F9-495FF39512A2}"/>
                </a:ext>
              </a:extLst>
            </p:cNvPr>
            <p:cNvGrpSpPr/>
            <p:nvPr/>
          </p:nvGrpSpPr>
          <p:grpSpPr>
            <a:xfrm>
              <a:off x="-3877903" y="4474161"/>
              <a:ext cx="3083096" cy="843219"/>
              <a:chOff x="-3877903" y="4474161"/>
              <a:chExt cx="3083096" cy="843219"/>
            </a:xfrm>
          </p:grpSpPr>
          <p:sp>
            <p:nvSpPr>
              <p:cNvPr id="20" name="TextBox 38">
                <a:extLst>
                  <a:ext uri="{FF2B5EF4-FFF2-40B4-BE49-F238E27FC236}">
                    <a16:creationId xmlns:a16="http://schemas.microsoft.com/office/drawing/2014/main" id="{A117D0EC-130B-ADC9-29D4-F5A7D683E96E}"/>
                  </a:ext>
                </a:extLst>
              </p:cNvPr>
              <p:cNvSpPr txBox="1"/>
              <p:nvPr/>
            </p:nvSpPr>
            <p:spPr>
              <a:xfrm>
                <a:off x="-3658410" y="4494400"/>
                <a:ext cx="286360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dirty="0">
                    <a:solidFill>
                      <a:srgbClr val="2F2F2F"/>
                    </a:solidFill>
                    <a:latin typeface="Arial" panose="020B0604020202020204" pitchFamily="34" charset="0"/>
                    <a:cs typeface="Arial" panose="020B0604020202020204" pitchFamily="34" charset="0"/>
                  </a:rPr>
                  <a:t>Add your custom logo and icons to the slides and slide master. </a:t>
                </a:r>
                <a:r>
                  <a:rPr lang="en-US" sz="635" b="1" dirty="0">
                    <a:solidFill>
                      <a:srgbClr val="000000"/>
                    </a:solidFill>
                    <a:latin typeface="Arial" panose="020B0604020202020204" pitchFamily="34" charset="0"/>
                    <a:cs typeface="Arial" panose="020B0604020202020204" pitchFamily="34" charset="0"/>
                  </a:rPr>
                  <a:t>Images included in this template must remain for use exclusively in this template and must not be altered or used elsewhere.</a:t>
                </a:r>
                <a:endParaRPr lang="en-US" sz="706" b="1" dirty="0">
                  <a:solidFill>
                    <a:srgbClr val="2F2F2F"/>
                  </a:solidFill>
                  <a:latin typeface="Arial" panose="020B0604020202020204" pitchFamily="34" charset="0"/>
                  <a:cs typeface="Arial" panose="020B0604020202020204" pitchFamily="34" charset="0"/>
                </a:endParaRPr>
              </a:p>
            </p:txBody>
          </p:sp>
          <p:sp>
            <p:nvSpPr>
              <p:cNvPr id="21" name="TextBox 39">
                <a:extLst>
                  <a:ext uri="{FF2B5EF4-FFF2-40B4-BE49-F238E27FC236}">
                    <a16:creationId xmlns:a16="http://schemas.microsoft.com/office/drawing/2014/main" id="{1133AFB5-AF23-6C92-D6AB-BA920359A1B2}"/>
                  </a:ext>
                </a:extLst>
              </p:cNvPr>
              <p:cNvSpPr txBox="1">
                <a:spLocks noChangeAspect="1"/>
              </p:cNvSpPr>
              <p:nvPr/>
            </p:nvSpPr>
            <p:spPr>
              <a:xfrm>
                <a:off x="-3877903" y="4474161"/>
                <a:ext cx="197566"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3</a:t>
                </a:r>
              </a:p>
            </p:txBody>
          </p:sp>
        </p:grpSp>
        <p:grpSp>
          <p:nvGrpSpPr>
            <p:cNvPr id="11" name="Group 10">
              <a:extLst>
                <a:ext uri="{FF2B5EF4-FFF2-40B4-BE49-F238E27FC236}">
                  <a16:creationId xmlns:a16="http://schemas.microsoft.com/office/drawing/2014/main" id="{91F7DA1F-14AB-E76F-27BF-C6B6D23004D5}"/>
                </a:ext>
              </a:extLst>
            </p:cNvPr>
            <p:cNvGrpSpPr/>
            <p:nvPr/>
          </p:nvGrpSpPr>
          <p:grpSpPr>
            <a:xfrm>
              <a:off x="-3877903" y="5423591"/>
              <a:ext cx="3185502" cy="1086416"/>
              <a:chOff x="-3877903" y="5423591"/>
              <a:chExt cx="3185502" cy="1086416"/>
            </a:xfrm>
          </p:grpSpPr>
          <p:sp>
            <p:nvSpPr>
              <p:cNvPr id="17" name="TextBox 32">
                <a:extLst>
                  <a:ext uri="{FF2B5EF4-FFF2-40B4-BE49-F238E27FC236}">
                    <a16:creationId xmlns:a16="http://schemas.microsoft.com/office/drawing/2014/main" id="{C4A1FA94-714C-3DC3-DED1-328F1AEC877E}"/>
                  </a:ext>
                </a:extLst>
              </p:cNvPr>
              <p:cNvSpPr txBox="1"/>
              <p:nvPr/>
            </p:nvSpPr>
            <p:spPr>
              <a:xfrm>
                <a:off x="-3658410" y="5442795"/>
                <a:ext cx="2966009" cy="6845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635" b="1">
                    <a:solidFill>
                      <a:srgbClr val="2F2F2F"/>
                    </a:solidFill>
                    <a:latin typeface="Arial" panose="020B0604020202020204" pitchFamily="34" charset="0"/>
                    <a:cs typeface="Arial" panose="020B0604020202020204" pitchFamily="34" charset="0"/>
                  </a:rPr>
                  <a:t>File</a:t>
                </a:r>
                <a:r>
                  <a:rPr lang="en-US" sz="635">
                    <a:solidFill>
                      <a:srgbClr val="2F2F2F"/>
                    </a:solidFill>
                    <a:latin typeface="Arial" panose="020B0604020202020204" pitchFamily="34" charset="0"/>
                    <a:cs typeface="Arial" panose="020B0604020202020204" pitchFamily="34" charset="0"/>
                  </a:rPr>
                  <a:t> pulldown menu to select Export to save as a </a:t>
                </a:r>
                <a:r>
                  <a:rPr lang="en-US" sz="635" b="1">
                    <a:solidFill>
                      <a:srgbClr val="2F2F2F"/>
                    </a:solidFill>
                    <a:latin typeface="Arial" panose="020B0604020202020204" pitchFamily="34" charset="0"/>
                    <a:cs typeface="Arial" panose="020B0604020202020204" pitchFamily="34" charset="0"/>
                  </a:rPr>
                  <a:t>PDF</a:t>
                </a:r>
                <a:r>
                  <a:rPr lang="en-US" sz="635">
                    <a:solidFill>
                      <a:srgbClr val="2F2F2F"/>
                    </a:solidFill>
                    <a:latin typeface="Arial" panose="020B0604020202020204" pitchFamily="34" charset="0"/>
                    <a:cs typeface="Arial" panose="020B0604020202020204" pitchFamily="34" charset="0"/>
                  </a:rPr>
                  <a:t>. </a:t>
                </a:r>
                <a:endParaRPr lang="en-US" sz="706">
                  <a:solidFill>
                    <a:srgbClr val="2F2F2F"/>
                  </a:solidFill>
                  <a:latin typeface="Arial" panose="020B0604020202020204" pitchFamily="34" charset="0"/>
                  <a:cs typeface="Arial" panose="020B0604020202020204" pitchFamily="34" charset="0"/>
                </a:endParaRPr>
              </a:p>
            </p:txBody>
          </p:sp>
          <p:sp>
            <p:nvSpPr>
              <p:cNvPr id="18" name="TextBox 34">
                <a:extLst>
                  <a:ext uri="{FF2B5EF4-FFF2-40B4-BE49-F238E27FC236}">
                    <a16:creationId xmlns:a16="http://schemas.microsoft.com/office/drawing/2014/main" id="{BC805CBA-890D-5DC9-9C47-E2F769EC4887}"/>
                  </a:ext>
                </a:extLst>
              </p:cNvPr>
              <p:cNvSpPr txBox="1">
                <a:spLocks noChangeAspect="1"/>
              </p:cNvSpPr>
              <p:nvPr/>
            </p:nvSpPr>
            <p:spPr>
              <a:xfrm>
                <a:off x="-3877903" y="5423591"/>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4</a:t>
                </a:r>
              </a:p>
            </p:txBody>
          </p:sp>
          <p:pic>
            <p:nvPicPr>
              <p:cNvPr id="19" name="Picture 18">
                <a:extLst>
                  <a:ext uri="{FF2B5EF4-FFF2-40B4-BE49-F238E27FC236}">
                    <a16:creationId xmlns:a16="http://schemas.microsoft.com/office/drawing/2014/main" id="{9D426D8C-99C8-34D1-E2A2-4692AE35A952}"/>
                  </a:ext>
                </a:extLst>
              </p:cNvPr>
              <p:cNvPicPr>
                <a:picLocks noChangeAspect="1"/>
              </p:cNvPicPr>
              <p:nvPr/>
            </p:nvPicPr>
            <p:blipFill>
              <a:blip r:embed="rId6"/>
              <a:srcRect/>
              <a:stretch/>
            </p:blipFill>
            <p:spPr>
              <a:xfrm>
                <a:off x="-3522116" y="6261605"/>
                <a:ext cx="1797446" cy="248402"/>
              </a:xfrm>
              <a:prstGeom prst="rect">
                <a:avLst/>
              </a:prstGeom>
              <a:ln>
                <a:solidFill>
                  <a:schemeClr val="bg1">
                    <a:lumMod val="65000"/>
                  </a:schemeClr>
                </a:solidFill>
              </a:ln>
            </p:spPr>
          </p:pic>
        </p:grpSp>
        <p:grpSp>
          <p:nvGrpSpPr>
            <p:cNvPr id="12" name="Group 11">
              <a:extLst>
                <a:ext uri="{FF2B5EF4-FFF2-40B4-BE49-F238E27FC236}">
                  <a16:creationId xmlns:a16="http://schemas.microsoft.com/office/drawing/2014/main" id="{2FDA05A6-2A5C-16B8-2F66-3B973270CCA8}"/>
                </a:ext>
              </a:extLst>
            </p:cNvPr>
            <p:cNvGrpSpPr/>
            <p:nvPr/>
          </p:nvGrpSpPr>
          <p:grpSpPr>
            <a:xfrm>
              <a:off x="-3877903" y="1565678"/>
              <a:ext cx="3423188" cy="1998108"/>
              <a:chOff x="-3877903" y="1565678"/>
              <a:chExt cx="3423188" cy="1998108"/>
            </a:xfrm>
          </p:grpSpPr>
          <p:sp>
            <p:nvSpPr>
              <p:cNvPr id="13" name="TextBox 28">
                <a:extLst>
                  <a:ext uri="{FF2B5EF4-FFF2-40B4-BE49-F238E27FC236}">
                    <a16:creationId xmlns:a16="http://schemas.microsoft.com/office/drawing/2014/main" id="{83B851C9-F036-9299-E077-4282675BDC7D}"/>
                  </a:ext>
                </a:extLst>
              </p:cNvPr>
              <p:cNvSpPr txBox="1"/>
              <p:nvPr/>
            </p:nvSpPr>
            <p:spPr>
              <a:xfrm>
                <a:off x="-3658410" y="1584882"/>
                <a:ext cx="2313602" cy="40767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14" name="TextBox 29">
                <a:extLst>
                  <a:ext uri="{FF2B5EF4-FFF2-40B4-BE49-F238E27FC236}">
                    <a16:creationId xmlns:a16="http://schemas.microsoft.com/office/drawing/2014/main" id="{2E0895A1-8998-DDA3-3032-EDE12BBC359C}"/>
                  </a:ext>
                </a:extLst>
              </p:cNvPr>
              <p:cNvSpPr txBox="1">
                <a:spLocks noChangeAspect="1"/>
              </p:cNvSpPr>
              <p:nvPr/>
            </p:nvSpPr>
            <p:spPr>
              <a:xfrm>
                <a:off x="-3877903" y="1565678"/>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1</a:t>
                </a:r>
              </a:p>
            </p:txBody>
          </p:sp>
          <p:pic>
            <p:nvPicPr>
              <p:cNvPr id="15" name="Picture 14" descr="Graphical user interface, application&#10;&#10;Description automatically generated">
                <a:extLst>
                  <a:ext uri="{FF2B5EF4-FFF2-40B4-BE49-F238E27FC236}">
                    <a16:creationId xmlns:a16="http://schemas.microsoft.com/office/drawing/2014/main" id="{11DA8216-7AB9-F6D8-C124-DF9397F0FFF5}"/>
                  </a:ext>
                </a:extLst>
              </p:cNvPr>
              <p:cNvPicPr>
                <a:picLocks noChangeAspect="1"/>
              </p:cNvPicPr>
              <p:nvPr/>
            </p:nvPicPr>
            <p:blipFill>
              <a:blip r:embed="rId7"/>
              <a:stretch>
                <a:fillRect/>
              </a:stretch>
            </p:blipFill>
            <p:spPr>
              <a:xfrm>
                <a:off x="-3645184" y="2676254"/>
                <a:ext cx="1580254" cy="887532"/>
              </a:xfrm>
              <a:prstGeom prst="rect">
                <a:avLst/>
              </a:prstGeom>
            </p:spPr>
          </p:pic>
          <p:pic>
            <p:nvPicPr>
              <p:cNvPr id="16" name="Picture 15" descr="Graphical user interface, application, Word&#10;&#10;Description automatically generated">
                <a:extLst>
                  <a:ext uri="{FF2B5EF4-FFF2-40B4-BE49-F238E27FC236}">
                    <a16:creationId xmlns:a16="http://schemas.microsoft.com/office/drawing/2014/main" id="{C93073D9-E6C3-A01C-C334-46F340656424}"/>
                  </a:ext>
                </a:extLst>
              </p:cNvPr>
              <p:cNvPicPr>
                <a:picLocks noChangeAspect="1"/>
              </p:cNvPicPr>
              <p:nvPr/>
            </p:nvPicPr>
            <p:blipFill>
              <a:blip r:embed="rId8"/>
              <a:stretch>
                <a:fillRect/>
              </a:stretch>
            </p:blipFill>
            <p:spPr>
              <a:xfrm>
                <a:off x="-3640217" y="2045263"/>
                <a:ext cx="3185502" cy="474015"/>
              </a:xfrm>
              <a:prstGeom prst="rect">
                <a:avLst/>
              </a:prstGeom>
            </p:spPr>
          </p:pic>
        </p:grpSp>
      </p:grpSp>
      <p:pic>
        <p:nvPicPr>
          <p:cNvPr id="32" name="Picture 31" descr="A yellow sign with black text&#10;&#10;Description automatically generated">
            <a:extLst>
              <a:ext uri="{FF2B5EF4-FFF2-40B4-BE49-F238E27FC236}">
                <a16:creationId xmlns:a16="http://schemas.microsoft.com/office/drawing/2014/main" id="{62514204-6840-2981-ADB5-66513D21BB64}"/>
              </a:ext>
            </a:extLst>
          </p:cNvPr>
          <p:cNvPicPr>
            <a:picLocks noChangeAspect="1"/>
          </p:cNvPicPr>
          <p:nvPr/>
        </p:nvPicPr>
        <p:blipFill>
          <a:blip r:embed="rId9"/>
          <a:stretch>
            <a:fillRect/>
          </a:stretch>
        </p:blipFill>
        <p:spPr>
          <a:xfrm>
            <a:off x="228600" y="223866"/>
            <a:ext cx="979714" cy="228600"/>
          </a:xfrm>
          <a:prstGeom prst="rect">
            <a:avLst/>
          </a:prstGeom>
        </p:spPr>
      </p:pic>
      <p:pic>
        <p:nvPicPr>
          <p:cNvPr id="37" name="Picture 36">
            <a:extLst>
              <a:ext uri="{FF2B5EF4-FFF2-40B4-BE49-F238E27FC236}">
                <a16:creationId xmlns:a16="http://schemas.microsoft.com/office/drawing/2014/main" id="{8D7C790D-5E6A-2178-0CDC-377AD1D0C88E}"/>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227713" y="1858231"/>
            <a:ext cx="979710" cy="158515"/>
          </a:xfrm>
          <a:prstGeom prst="rect">
            <a:avLst/>
          </a:prstGeom>
        </p:spPr>
      </p:pic>
      <p:pic>
        <p:nvPicPr>
          <p:cNvPr id="41" name="Picture 40">
            <a:extLst>
              <a:ext uri="{FF2B5EF4-FFF2-40B4-BE49-F238E27FC236}">
                <a16:creationId xmlns:a16="http://schemas.microsoft.com/office/drawing/2014/main" id="{2BCFE9A1-16F0-58D8-CC63-9341B00BEE0D}"/>
              </a:ext>
            </a:extLst>
          </p:cNvPr>
          <p:cNvPicPr>
            <a:picLocks noChangeAspect="1"/>
          </p:cNvPicPr>
          <p:nvPr/>
        </p:nvPicPr>
        <p:blipFill rotWithShape="1">
          <a:blip r:embed="rId11">
            <a:extLst>
              <a:ext uri="{28A0092B-C50C-407E-A947-70E740481C1C}">
                <a14:useLocalDpi xmlns:a14="http://schemas.microsoft.com/office/drawing/2010/main"/>
              </a:ext>
            </a:extLst>
          </a:blip>
          <a:srcRect/>
          <a:stretch/>
        </p:blipFill>
        <p:spPr>
          <a:xfrm>
            <a:off x="362025" y="3717506"/>
            <a:ext cx="1761848" cy="1761848"/>
          </a:xfrm>
          <a:prstGeom prst="rect">
            <a:avLst/>
          </a:prstGeom>
        </p:spPr>
      </p:pic>
      <p:sp>
        <p:nvSpPr>
          <p:cNvPr id="43" name="Text Placeholder 89">
            <a:extLst>
              <a:ext uri="{FF2B5EF4-FFF2-40B4-BE49-F238E27FC236}">
                <a16:creationId xmlns:a16="http://schemas.microsoft.com/office/drawing/2014/main" id="{01365025-87A7-A760-C755-A223FF62080B}"/>
              </a:ext>
            </a:extLst>
          </p:cNvPr>
          <p:cNvSpPr txBox="1">
            <a:spLocks/>
          </p:cNvSpPr>
          <p:nvPr/>
        </p:nvSpPr>
        <p:spPr>
          <a:xfrm>
            <a:off x="2409980" y="3828989"/>
            <a:ext cx="2783254" cy="1538883"/>
          </a:xfrm>
          <a:prstGeom prst="rect">
            <a:avLst/>
          </a:prstGeom>
        </p:spPr>
        <p:txBody>
          <a:bodyPr vert="horz" wrap="square" lIns="0" tIns="0" rIns="0" bIns="0" rtlCol="0" anchor="t">
            <a:spAutoFit/>
          </a:bodyPr>
          <a:lst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pPr marL="0" indent="0">
              <a:spcAft>
                <a:spcPts val="600"/>
              </a:spcAft>
              <a:buNone/>
            </a:pPr>
            <a:r>
              <a:rPr lang="en-US" sz="1000" b="1" dirty="0">
                <a:cs typeface="Segoe UI"/>
              </a:rPr>
              <a:t>Cassie is the lead seller for a regional food services company</a:t>
            </a:r>
            <a:r>
              <a:rPr lang="en-US" sz="1000" dirty="0">
                <a:cs typeface="Segoe UI"/>
              </a:rPr>
              <a:t>. The business relies on Cassie hitting her monthly sales targets to maintain operations and support sustainable business growth. To stay focused on meeting with potential customers and finding ways to close deals, she uses agents in Copilot to streamline manual, time-consuming tasks and provide deeper insights on her customers to tailor offers and close more deals.</a:t>
            </a:r>
            <a:endParaRPr lang="en-US" sz="1000" dirty="0">
              <a:latin typeface="Segoe Sans Display Semibold" pitchFamily="2" charset="0"/>
              <a:cs typeface="Segoe Sans Display Semibold" pitchFamily="2" charset="0"/>
            </a:endParaRPr>
          </a:p>
        </p:txBody>
      </p:sp>
      <p:sp>
        <p:nvSpPr>
          <p:cNvPr id="42" name="TextBox 41">
            <a:extLst>
              <a:ext uri="{FF2B5EF4-FFF2-40B4-BE49-F238E27FC236}">
                <a16:creationId xmlns:a16="http://schemas.microsoft.com/office/drawing/2014/main" id="{56FE3CF3-BCD7-6D71-7D15-85BD320092E4}"/>
              </a:ext>
            </a:extLst>
          </p:cNvPr>
          <p:cNvSpPr txBox="1"/>
          <p:nvPr/>
        </p:nvSpPr>
        <p:spPr>
          <a:xfrm>
            <a:off x="1349912" y="6121465"/>
            <a:ext cx="3465478" cy="553998"/>
          </a:xfrm>
          <a:prstGeom prst="rect">
            <a:avLst/>
          </a:prstGeom>
          <a:noFill/>
        </p:spPr>
        <p:txBody>
          <a:bodyPr wrap="square" lIns="91440" tIns="0" rIns="0" bIns="0" rtlCol="0" anchor="ctr">
            <a:spAutoFit/>
          </a:bodyPr>
          <a:lstStyle/>
          <a:p>
            <a:pPr>
              <a:spcAft>
                <a:spcPts val="600"/>
              </a:spcAft>
            </a:pPr>
            <a:r>
              <a:rPr lang="en-US" sz="900" b="1" kern="100" dirty="0">
                <a:ea typeface="Calibri" panose="020F0502020204030204" pitchFamily="34" charset="0"/>
                <a:cs typeface="Segoe Sans Display Semibold" pitchFamily="2" charset="0"/>
              </a:rPr>
              <a:t>Cassie needs to prepare for a big pitch with a customer this afternoon, so she uses Copilot to summarize emails and chats about the account. </a:t>
            </a:r>
            <a:r>
              <a:rPr lang="en-US" sz="900" kern="100" dirty="0">
                <a:ea typeface="Calibri" panose="020F0502020204030204" pitchFamily="34" charset="0"/>
                <a:cs typeface="Segoe Sans Display Semibold" pitchFamily="2" charset="0"/>
              </a:rPr>
              <a:t>An agent in Copilot Chat for Sales provides a summary of the opportunity for more context.</a:t>
            </a:r>
            <a:endParaRPr lang="en-US" sz="900" kern="100" dirty="0">
              <a:ea typeface="Calibri" panose="020F050202020403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41B04A53-8B2B-8F38-CF1A-09B4754FFC2C}"/>
              </a:ext>
            </a:extLst>
          </p:cNvPr>
          <p:cNvSpPr txBox="1"/>
          <p:nvPr/>
        </p:nvSpPr>
        <p:spPr>
          <a:xfrm>
            <a:off x="331239" y="6125864"/>
            <a:ext cx="831642" cy="276999"/>
          </a:xfrm>
          <a:prstGeom prst="rect">
            <a:avLst/>
          </a:prstGeom>
          <a:noFill/>
        </p:spPr>
        <p:txBody>
          <a:bodyPr wrap="square">
            <a:spAutoFit/>
          </a:bodyPr>
          <a:lstStyle/>
          <a:p>
            <a:pPr algn="ctr"/>
            <a:r>
              <a:rPr lang="en-US" sz="1200" b="1" kern="100" dirty="0">
                <a:solidFill>
                  <a:schemeClr val="accent3"/>
                </a:solidFill>
                <a:ea typeface="Calibri" panose="020F0502020204030204" pitchFamily="34" charset="0"/>
                <a:cs typeface="Arial" panose="020B0604020202020204" pitchFamily="34" charset="0"/>
              </a:rPr>
              <a:t>8:00 AM </a:t>
            </a:r>
            <a:endParaRPr lang="en-US" sz="1200" dirty="0">
              <a:solidFill>
                <a:schemeClr val="accent3"/>
              </a:solidFill>
            </a:endParaRPr>
          </a:p>
        </p:txBody>
      </p:sp>
      <p:sp>
        <p:nvSpPr>
          <p:cNvPr id="48" name="TextBox 47">
            <a:extLst>
              <a:ext uri="{FF2B5EF4-FFF2-40B4-BE49-F238E27FC236}">
                <a16:creationId xmlns:a16="http://schemas.microsoft.com/office/drawing/2014/main" id="{125AC670-8024-0C29-49B2-2AD194A4EA22}"/>
              </a:ext>
            </a:extLst>
          </p:cNvPr>
          <p:cNvSpPr txBox="1"/>
          <p:nvPr/>
        </p:nvSpPr>
        <p:spPr>
          <a:xfrm>
            <a:off x="353513" y="8355499"/>
            <a:ext cx="787101" cy="276999"/>
          </a:xfrm>
          <a:prstGeom prst="rect">
            <a:avLst/>
          </a:prstGeom>
          <a:noFill/>
        </p:spPr>
        <p:txBody>
          <a:bodyPr wrap="square">
            <a:spAutoFit/>
          </a:bodyPr>
          <a:lstStyle/>
          <a:p>
            <a:pPr algn="ctr"/>
            <a:r>
              <a:rPr lang="en-US" sz="1200" b="1" kern="100" dirty="0">
                <a:solidFill>
                  <a:schemeClr val="accent3"/>
                </a:solidFill>
                <a:ea typeface="Calibri" panose="020F0502020204030204" pitchFamily="34" charset="0"/>
                <a:cs typeface="Arial" panose="020B0604020202020204" pitchFamily="34" charset="0"/>
              </a:rPr>
              <a:t>9:00 AM </a:t>
            </a:r>
            <a:endParaRPr lang="en-US" sz="1200" dirty="0">
              <a:solidFill>
                <a:schemeClr val="accent3"/>
              </a:solidFill>
            </a:endParaRPr>
          </a:p>
        </p:txBody>
      </p:sp>
      <p:cxnSp>
        <p:nvCxnSpPr>
          <p:cNvPr id="49" name="Straight Connector 48">
            <a:extLst>
              <a:ext uri="{FF2B5EF4-FFF2-40B4-BE49-F238E27FC236}">
                <a16:creationId xmlns:a16="http://schemas.microsoft.com/office/drawing/2014/main" id="{4ECFD8FA-B001-D3D5-C5B8-3FC9A0142F6A}"/>
              </a:ext>
            </a:extLst>
          </p:cNvPr>
          <p:cNvCxnSpPr>
            <a:cxnSpLocks/>
            <a:stCxn id="46" idx="2"/>
            <a:endCxn id="48" idx="0"/>
          </p:cNvCxnSpPr>
          <p:nvPr/>
        </p:nvCxnSpPr>
        <p:spPr>
          <a:xfrm>
            <a:off x="747060" y="6402863"/>
            <a:ext cx="4" cy="1952636"/>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1" name="TextBox 50">
            <a:extLst>
              <a:ext uri="{FF2B5EF4-FFF2-40B4-BE49-F238E27FC236}">
                <a16:creationId xmlns:a16="http://schemas.microsoft.com/office/drawing/2014/main" id="{5D4D02D9-221E-DEF0-8D51-02D39942B7C3}"/>
              </a:ext>
            </a:extLst>
          </p:cNvPr>
          <p:cNvSpPr txBox="1"/>
          <p:nvPr/>
        </p:nvSpPr>
        <p:spPr>
          <a:xfrm>
            <a:off x="323730" y="10029795"/>
            <a:ext cx="846667" cy="276999"/>
          </a:xfrm>
          <a:prstGeom prst="rect">
            <a:avLst/>
          </a:prstGeom>
          <a:noFill/>
        </p:spPr>
        <p:txBody>
          <a:bodyPr wrap="square">
            <a:spAutoFit/>
          </a:bodyPr>
          <a:lstStyle/>
          <a:p>
            <a:pPr algn="ctr"/>
            <a:r>
              <a:rPr lang="en-US" sz="1200" b="1" kern="100" dirty="0">
                <a:solidFill>
                  <a:schemeClr val="accent3"/>
                </a:solidFill>
                <a:ea typeface="Calibri" panose="020F0502020204030204" pitchFamily="34" charset="0"/>
                <a:cs typeface="Arial" panose="020B0604020202020204" pitchFamily="34" charset="0"/>
              </a:rPr>
              <a:t>9:30 AM </a:t>
            </a:r>
            <a:endParaRPr lang="en-US" sz="1200" dirty="0">
              <a:solidFill>
                <a:schemeClr val="accent3"/>
              </a:solidFill>
            </a:endParaRPr>
          </a:p>
        </p:txBody>
      </p:sp>
      <p:cxnSp>
        <p:nvCxnSpPr>
          <p:cNvPr id="52" name="Straight Connector 51">
            <a:extLst>
              <a:ext uri="{FF2B5EF4-FFF2-40B4-BE49-F238E27FC236}">
                <a16:creationId xmlns:a16="http://schemas.microsoft.com/office/drawing/2014/main" id="{88159BC7-C5CB-7F37-9D6D-236B03637CB7}"/>
              </a:ext>
            </a:extLst>
          </p:cNvPr>
          <p:cNvCxnSpPr>
            <a:cxnSpLocks/>
            <a:stCxn id="48" idx="2"/>
            <a:endCxn id="51" idx="0"/>
          </p:cNvCxnSpPr>
          <p:nvPr/>
        </p:nvCxnSpPr>
        <p:spPr>
          <a:xfrm>
            <a:off x="747064" y="8632498"/>
            <a:ext cx="0" cy="1397297"/>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4" name="TextBox 53">
            <a:extLst>
              <a:ext uri="{FF2B5EF4-FFF2-40B4-BE49-F238E27FC236}">
                <a16:creationId xmlns:a16="http://schemas.microsoft.com/office/drawing/2014/main" id="{D6A198E2-6F19-6B4B-2E5E-A2487EDC8C17}"/>
              </a:ext>
            </a:extLst>
          </p:cNvPr>
          <p:cNvSpPr txBox="1"/>
          <p:nvPr/>
        </p:nvSpPr>
        <p:spPr>
          <a:xfrm>
            <a:off x="323730" y="12173798"/>
            <a:ext cx="846667" cy="276999"/>
          </a:xfrm>
          <a:prstGeom prst="rect">
            <a:avLst/>
          </a:prstGeom>
          <a:noFill/>
        </p:spPr>
        <p:txBody>
          <a:bodyPr wrap="square">
            <a:spAutoFit/>
          </a:bodyPr>
          <a:lstStyle/>
          <a:p>
            <a:pPr algn="ctr"/>
            <a:r>
              <a:rPr lang="en-US" sz="1200" b="1" kern="100" dirty="0">
                <a:solidFill>
                  <a:srgbClr val="D59ED7"/>
                </a:solidFill>
                <a:ea typeface="Calibri" panose="020F0502020204030204" pitchFamily="34" charset="0"/>
                <a:cs typeface="Arial" panose="020B0604020202020204" pitchFamily="34" charset="0"/>
              </a:rPr>
              <a:t>2:00 PM </a:t>
            </a:r>
            <a:endParaRPr lang="en-US" sz="1200" dirty="0">
              <a:solidFill>
                <a:srgbClr val="D59ED7"/>
              </a:solidFill>
            </a:endParaRPr>
          </a:p>
        </p:txBody>
      </p:sp>
      <p:cxnSp>
        <p:nvCxnSpPr>
          <p:cNvPr id="55" name="Straight Connector 54">
            <a:extLst>
              <a:ext uri="{FF2B5EF4-FFF2-40B4-BE49-F238E27FC236}">
                <a16:creationId xmlns:a16="http://schemas.microsoft.com/office/drawing/2014/main" id="{23923CD8-7FD3-F2C9-7672-5783A3B6B5BD}"/>
              </a:ext>
            </a:extLst>
          </p:cNvPr>
          <p:cNvCxnSpPr>
            <a:cxnSpLocks/>
            <a:stCxn id="51" idx="2"/>
          </p:cNvCxnSpPr>
          <p:nvPr/>
        </p:nvCxnSpPr>
        <p:spPr>
          <a:xfrm>
            <a:off x="747064" y="10306794"/>
            <a:ext cx="0" cy="1638177"/>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TextBox 23">
            <a:extLst>
              <a:ext uri="{FF2B5EF4-FFF2-40B4-BE49-F238E27FC236}">
                <a16:creationId xmlns:a16="http://schemas.microsoft.com/office/drawing/2014/main" id="{99FA047D-F68B-80E7-B27B-93A89EEFCC45}"/>
              </a:ext>
              <a:ext uri="{C183D7F6-B498-43B3-948B-1728B52AA6E4}">
                <adec:decorative xmlns:adec="http://schemas.microsoft.com/office/drawing/2017/decorative" val="1"/>
              </a:ext>
            </a:extLst>
          </p:cNvPr>
          <p:cNvSpPr txBox="1"/>
          <p:nvPr/>
        </p:nvSpPr>
        <p:spPr>
          <a:xfrm>
            <a:off x="1556432" y="6757570"/>
            <a:ext cx="3276680" cy="901499"/>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7" name="TextBox 26">
            <a:extLst>
              <a:ext uri="{FF2B5EF4-FFF2-40B4-BE49-F238E27FC236}">
                <a16:creationId xmlns:a16="http://schemas.microsoft.com/office/drawing/2014/main" id="{9C47267F-BE6B-353D-E373-F5633450E156}"/>
              </a:ext>
              <a:ext uri="{C183D7F6-B498-43B3-948B-1728B52AA6E4}">
                <adec:decorative xmlns:adec="http://schemas.microsoft.com/office/drawing/2017/decorative" val="1"/>
              </a:ext>
            </a:extLst>
          </p:cNvPr>
          <p:cNvSpPr txBox="1">
            <a:spLocks/>
          </p:cNvSpPr>
          <p:nvPr/>
        </p:nvSpPr>
        <p:spPr>
          <a:xfrm>
            <a:off x="1635498" y="6958687"/>
            <a:ext cx="3110218" cy="631901"/>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8" name="Picture 27" descr="A black arrow with a black line&#10;&#10;Description automatically generated">
            <a:extLst>
              <a:ext uri="{FF2B5EF4-FFF2-40B4-BE49-F238E27FC236}">
                <a16:creationId xmlns:a16="http://schemas.microsoft.com/office/drawing/2014/main" id="{D239B38F-252F-E582-A3D2-4766C14C87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7397602"/>
            <a:ext cx="148222" cy="144606"/>
          </a:xfrm>
          <a:prstGeom prst="rect">
            <a:avLst/>
          </a:prstGeom>
        </p:spPr>
      </p:pic>
      <p:pic>
        <p:nvPicPr>
          <p:cNvPr id="29" name="Picture 28" descr="A black paper clip on a white background&#10;&#10;Description automatically generated">
            <a:extLst>
              <a:ext uri="{FF2B5EF4-FFF2-40B4-BE49-F238E27FC236}">
                <a16:creationId xmlns:a16="http://schemas.microsoft.com/office/drawing/2014/main" id="{10BE483D-9783-38C9-9F66-BE06B4F7976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9" y="7414845"/>
            <a:ext cx="448251" cy="130236"/>
          </a:xfrm>
          <a:prstGeom prst="rect">
            <a:avLst/>
          </a:prstGeom>
        </p:spPr>
      </p:pic>
      <p:sp>
        <p:nvSpPr>
          <p:cNvPr id="25" name="Text Placeholder 70">
            <a:extLst>
              <a:ext uri="{FF2B5EF4-FFF2-40B4-BE49-F238E27FC236}">
                <a16:creationId xmlns:a16="http://schemas.microsoft.com/office/drawing/2014/main" id="{47887857-1802-F576-19AB-CC6D6E2862C9}"/>
              </a:ext>
            </a:extLst>
          </p:cNvPr>
          <p:cNvSpPr txBox="1">
            <a:spLocks/>
          </p:cNvSpPr>
          <p:nvPr/>
        </p:nvSpPr>
        <p:spPr>
          <a:xfrm>
            <a:off x="1620273" y="6966106"/>
            <a:ext cx="2997953" cy="404239"/>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dirty="0">
                <a:solidFill>
                  <a:schemeClr val="tx1"/>
                </a:solidFill>
              </a:rPr>
              <a:t>Summarize the emails and Microsoft Teams chats in the past month from this account highlighting the primary asks and open items.</a:t>
            </a:r>
            <a:endParaRPr lang="en-US" sz="800" b="1" dirty="0">
              <a:solidFill>
                <a:schemeClr val="tx1"/>
              </a:solidFill>
              <a:cs typeface="Segoe Sans Display Semibold" pitchFamily="2" charset="0"/>
            </a:endParaRPr>
          </a:p>
        </p:txBody>
      </p:sp>
      <p:sp>
        <p:nvSpPr>
          <p:cNvPr id="61" name="Text Placeholder 7">
            <a:extLst>
              <a:ext uri="{FF2B5EF4-FFF2-40B4-BE49-F238E27FC236}">
                <a16:creationId xmlns:a16="http://schemas.microsoft.com/office/drawing/2014/main" id="{B8AC3E79-D796-0B41-D859-AE895E9B2684}"/>
              </a:ext>
            </a:extLst>
          </p:cNvPr>
          <p:cNvSpPr txBox="1">
            <a:spLocks/>
          </p:cNvSpPr>
          <p:nvPr/>
        </p:nvSpPr>
        <p:spPr>
          <a:xfrm>
            <a:off x="4641713" y="6694842"/>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pic>
        <p:nvPicPr>
          <p:cNvPr id="62" name="Picture 61" descr="A logo of a company&#10;&#10;Description automatically generated">
            <a:extLst>
              <a:ext uri="{FF2B5EF4-FFF2-40B4-BE49-F238E27FC236}">
                <a16:creationId xmlns:a16="http://schemas.microsoft.com/office/drawing/2014/main" id="{2FF0448F-61E2-8DCE-A124-B49BA34CD9ED}"/>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707672" y="6762501"/>
            <a:ext cx="266214" cy="248498"/>
          </a:xfrm>
          <a:prstGeom prst="rect">
            <a:avLst/>
          </a:prstGeom>
        </p:spPr>
      </p:pic>
      <p:sp>
        <p:nvSpPr>
          <p:cNvPr id="136" name="TextBox 135">
            <a:extLst>
              <a:ext uri="{FF2B5EF4-FFF2-40B4-BE49-F238E27FC236}">
                <a16:creationId xmlns:a16="http://schemas.microsoft.com/office/drawing/2014/main" id="{05AD7BF0-1828-B4BC-AF13-395811DCF1A6}"/>
              </a:ext>
            </a:extLst>
          </p:cNvPr>
          <p:cNvSpPr txBox="1"/>
          <p:nvPr/>
        </p:nvSpPr>
        <p:spPr>
          <a:xfrm>
            <a:off x="1351369" y="8420551"/>
            <a:ext cx="3527015" cy="553998"/>
          </a:xfrm>
          <a:prstGeom prst="rect">
            <a:avLst/>
          </a:prstGeom>
          <a:noFill/>
        </p:spPr>
        <p:txBody>
          <a:bodyPr wrap="square" lIns="91440" tIns="0" rIns="0" bIns="0" rtlCol="0" anchor="ctr">
            <a:spAutoFit/>
          </a:bodyPr>
          <a:lstStyle/>
          <a:p>
            <a:pPr>
              <a:spcAft>
                <a:spcPts val="600"/>
              </a:spcAft>
            </a:pPr>
            <a:r>
              <a:rPr lang="en-US" sz="900" kern="100" dirty="0">
                <a:ea typeface="Calibri" panose="020F0502020204030204" pitchFamily="34" charset="0"/>
                <a:cs typeface="Arial" panose="020B0604020202020204" pitchFamily="34" charset="0"/>
              </a:rPr>
              <a:t>As she prepares, Cassie receives the latest financial figures from her business planning lead. </a:t>
            </a:r>
            <a:r>
              <a:rPr lang="en-US" sz="900" b="1" kern="100" dirty="0">
                <a:ea typeface="Calibri" panose="020F0502020204030204" pitchFamily="34" charset="0"/>
                <a:cs typeface="Arial" panose="020B0604020202020204" pitchFamily="34" charset="0"/>
              </a:rPr>
              <a:t>She uses Copilot in Microsoft Excel to create charts that highlight the value of the offer that she can include in her presentation.</a:t>
            </a:r>
          </a:p>
        </p:txBody>
      </p:sp>
      <p:sp>
        <p:nvSpPr>
          <p:cNvPr id="137" name="TextBox 136">
            <a:extLst>
              <a:ext uri="{FF2B5EF4-FFF2-40B4-BE49-F238E27FC236}">
                <a16:creationId xmlns:a16="http://schemas.microsoft.com/office/drawing/2014/main" id="{8A2FEF7F-0B37-99D7-1C1F-A613FAD36613}"/>
              </a:ext>
              <a:ext uri="{C183D7F6-B498-43B3-948B-1728B52AA6E4}">
                <adec:decorative xmlns:adec="http://schemas.microsoft.com/office/drawing/2017/decorative" val="1"/>
              </a:ext>
            </a:extLst>
          </p:cNvPr>
          <p:cNvSpPr txBox="1"/>
          <p:nvPr/>
        </p:nvSpPr>
        <p:spPr>
          <a:xfrm>
            <a:off x="1556432" y="9056655"/>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38" name="TextBox 137">
            <a:extLst>
              <a:ext uri="{FF2B5EF4-FFF2-40B4-BE49-F238E27FC236}">
                <a16:creationId xmlns:a16="http://schemas.microsoft.com/office/drawing/2014/main" id="{3614E6CB-E060-6B72-BFEE-4F7B462999DF}"/>
              </a:ext>
              <a:ext uri="{C183D7F6-B498-43B3-948B-1728B52AA6E4}">
                <adec:decorative xmlns:adec="http://schemas.microsoft.com/office/drawing/2017/decorative" val="1"/>
              </a:ext>
            </a:extLst>
          </p:cNvPr>
          <p:cNvSpPr txBox="1">
            <a:spLocks/>
          </p:cNvSpPr>
          <p:nvPr/>
        </p:nvSpPr>
        <p:spPr>
          <a:xfrm>
            <a:off x="1635498" y="9257773"/>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39" name="Picture 138" descr="A black arrow with a black line&#10;&#10;Description automatically generated">
            <a:extLst>
              <a:ext uri="{FF2B5EF4-FFF2-40B4-BE49-F238E27FC236}">
                <a16:creationId xmlns:a16="http://schemas.microsoft.com/office/drawing/2014/main" id="{516ADC8F-00FD-C575-8FC5-D3E58BC623C4}"/>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9562009"/>
            <a:ext cx="148222" cy="144606"/>
          </a:xfrm>
          <a:prstGeom prst="rect">
            <a:avLst/>
          </a:prstGeom>
        </p:spPr>
      </p:pic>
      <p:pic>
        <p:nvPicPr>
          <p:cNvPr id="140" name="Picture 139" descr="A black paper clip on a white background&#10;&#10;Description automatically generated">
            <a:extLst>
              <a:ext uri="{FF2B5EF4-FFF2-40B4-BE49-F238E27FC236}">
                <a16:creationId xmlns:a16="http://schemas.microsoft.com/office/drawing/2014/main" id="{7D76867D-0F9A-B1D1-116A-8EB83BBE3F71}"/>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9" y="9579252"/>
            <a:ext cx="448251" cy="130236"/>
          </a:xfrm>
          <a:prstGeom prst="rect">
            <a:avLst/>
          </a:prstGeom>
        </p:spPr>
      </p:pic>
      <p:sp>
        <p:nvSpPr>
          <p:cNvPr id="141" name="Text Placeholder 70">
            <a:extLst>
              <a:ext uri="{FF2B5EF4-FFF2-40B4-BE49-F238E27FC236}">
                <a16:creationId xmlns:a16="http://schemas.microsoft.com/office/drawing/2014/main" id="{381E6EC9-CA2C-7AA5-1F08-4682B9190C95}"/>
              </a:ext>
            </a:extLst>
          </p:cNvPr>
          <p:cNvSpPr txBox="1">
            <a:spLocks/>
          </p:cNvSpPr>
          <p:nvPr/>
        </p:nvSpPr>
        <p:spPr>
          <a:xfrm>
            <a:off x="1620273" y="9265189"/>
            <a:ext cx="3053815" cy="24849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dirty="0">
                <a:solidFill>
                  <a:schemeClr val="tx1"/>
                </a:solidFill>
              </a:rPr>
              <a:t>Using the data in this file, create visually appealing charts that highlight the value of the offer to the customer.</a:t>
            </a:r>
          </a:p>
        </p:txBody>
      </p:sp>
      <p:sp>
        <p:nvSpPr>
          <p:cNvPr id="142" name="Text Placeholder 7">
            <a:extLst>
              <a:ext uri="{FF2B5EF4-FFF2-40B4-BE49-F238E27FC236}">
                <a16:creationId xmlns:a16="http://schemas.microsoft.com/office/drawing/2014/main" id="{8D84A2E2-7971-D99D-F585-77574E17B13B}"/>
              </a:ext>
            </a:extLst>
          </p:cNvPr>
          <p:cNvSpPr txBox="1">
            <a:spLocks/>
          </p:cNvSpPr>
          <p:nvPr/>
        </p:nvSpPr>
        <p:spPr>
          <a:xfrm>
            <a:off x="4641713" y="8993928"/>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147" name="TextBox 146">
            <a:extLst>
              <a:ext uri="{FF2B5EF4-FFF2-40B4-BE49-F238E27FC236}">
                <a16:creationId xmlns:a16="http://schemas.microsoft.com/office/drawing/2014/main" id="{47FB1352-BC30-64D0-0CAC-B435D9ED6A2F}"/>
              </a:ext>
            </a:extLst>
          </p:cNvPr>
          <p:cNvSpPr txBox="1"/>
          <p:nvPr/>
        </p:nvSpPr>
        <p:spPr>
          <a:xfrm>
            <a:off x="1349472" y="10107088"/>
            <a:ext cx="3465919" cy="553998"/>
          </a:xfrm>
          <a:prstGeom prst="rect">
            <a:avLst/>
          </a:prstGeom>
          <a:noFill/>
        </p:spPr>
        <p:txBody>
          <a:bodyPr wrap="square" lIns="91440" tIns="0" rIns="0" bIns="0" rtlCol="0" anchor="ctr">
            <a:spAutoFit/>
          </a:bodyPr>
          <a:lstStyle/>
          <a:p>
            <a:pPr>
              <a:spcAft>
                <a:spcPts val="600"/>
              </a:spcAft>
            </a:pPr>
            <a:r>
              <a:rPr lang="en-US" sz="900" kern="100" dirty="0">
                <a:ea typeface="Calibri" panose="020F0502020204030204" pitchFamily="34" charset="0"/>
                <a:cs typeface="Arial" panose="020B0604020202020204" pitchFamily="34" charset="0"/>
              </a:rPr>
              <a:t>Cassie has a meeting with her manager to discuss their strategy for the pitch call. While she meets with her manager, </a:t>
            </a:r>
            <a:r>
              <a:rPr lang="en-US" sz="900" b="1" kern="100" dirty="0">
                <a:ea typeface="Calibri" panose="020F0502020204030204" pitchFamily="34" charset="0"/>
                <a:cs typeface="Arial" panose="020B0604020202020204" pitchFamily="34" charset="0"/>
              </a:rPr>
              <a:t>she asks Copilot to create a slide using the charts she created earlier so she can focus on prepping her pitch.</a:t>
            </a:r>
          </a:p>
        </p:txBody>
      </p:sp>
      <p:sp>
        <p:nvSpPr>
          <p:cNvPr id="148" name="TextBox 147">
            <a:extLst>
              <a:ext uri="{FF2B5EF4-FFF2-40B4-BE49-F238E27FC236}">
                <a16:creationId xmlns:a16="http://schemas.microsoft.com/office/drawing/2014/main" id="{8CF978E5-4F39-F72D-B2EF-03125977D476}"/>
              </a:ext>
              <a:ext uri="{C183D7F6-B498-43B3-948B-1728B52AA6E4}">
                <adec:decorative xmlns:adec="http://schemas.microsoft.com/office/drawing/2017/decorative" val="1"/>
              </a:ext>
            </a:extLst>
          </p:cNvPr>
          <p:cNvSpPr txBox="1"/>
          <p:nvPr/>
        </p:nvSpPr>
        <p:spPr>
          <a:xfrm>
            <a:off x="1556432" y="10834342"/>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49" name="TextBox 148">
            <a:extLst>
              <a:ext uri="{FF2B5EF4-FFF2-40B4-BE49-F238E27FC236}">
                <a16:creationId xmlns:a16="http://schemas.microsoft.com/office/drawing/2014/main" id="{0476DBC4-D3D6-6324-1A6D-9A013DB2C64E}"/>
              </a:ext>
              <a:ext uri="{C183D7F6-B498-43B3-948B-1728B52AA6E4}">
                <adec:decorative xmlns:adec="http://schemas.microsoft.com/office/drawing/2017/decorative" val="1"/>
              </a:ext>
            </a:extLst>
          </p:cNvPr>
          <p:cNvSpPr txBox="1">
            <a:spLocks/>
          </p:cNvSpPr>
          <p:nvPr/>
        </p:nvSpPr>
        <p:spPr>
          <a:xfrm>
            <a:off x="1635498" y="11035460"/>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50" name="Picture 149" descr="A black arrow with a black line&#10;&#10;Description automatically generated">
            <a:extLst>
              <a:ext uri="{FF2B5EF4-FFF2-40B4-BE49-F238E27FC236}">
                <a16:creationId xmlns:a16="http://schemas.microsoft.com/office/drawing/2014/main" id="{2B50EB52-E63F-7CCC-0651-38B6D8A22E9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1339696"/>
            <a:ext cx="148222" cy="144606"/>
          </a:xfrm>
          <a:prstGeom prst="rect">
            <a:avLst/>
          </a:prstGeom>
        </p:spPr>
      </p:pic>
      <p:pic>
        <p:nvPicPr>
          <p:cNvPr id="151" name="Picture 150" descr="A black paper clip on a white background&#10;&#10;Description automatically generated">
            <a:extLst>
              <a:ext uri="{FF2B5EF4-FFF2-40B4-BE49-F238E27FC236}">
                <a16:creationId xmlns:a16="http://schemas.microsoft.com/office/drawing/2014/main" id="{B0991DE7-4051-0580-6DB1-856D1A1C751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9" y="11356939"/>
            <a:ext cx="448251" cy="130236"/>
          </a:xfrm>
          <a:prstGeom prst="rect">
            <a:avLst/>
          </a:prstGeom>
        </p:spPr>
      </p:pic>
      <p:sp>
        <p:nvSpPr>
          <p:cNvPr id="152" name="Text Placeholder 70">
            <a:extLst>
              <a:ext uri="{FF2B5EF4-FFF2-40B4-BE49-F238E27FC236}">
                <a16:creationId xmlns:a16="http://schemas.microsoft.com/office/drawing/2014/main" id="{A170C64D-5A59-DA25-F724-3D1D50D7CAEC}"/>
              </a:ext>
            </a:extLst>
          </p:cNvPr>
          <p:cNvSpPr txBox="1">
            <a:spLocks/>
          </p:cNvSpPr>
          <p:nvPr/>
        </p:nvSpPr>
        <p:spPr>
          <a:xfrm>
            <a:off x="1620273" y="11042879"/>
            <a:ext cx="2918887"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dirty="0">
                <a:solidFill>
                  <a:schemeClr val="tx1"/>
                </a:solidFill>
              </a:rPr>
              <a:t>Add a slide using the graphs in the financial analysis document attached.</a:t>
            </a:r>
          </a:p>
        </p:txBody>
      </p:sp>
      <p:sp>
        <p:nvSpPr>
          <p:cNvPr id="153" name="Text Placeholder 7">
            <a:extLst>
              <a:ext uri="{FF2B5EF4-FFF2-40B4-BE49-F238E27FC236}">
                <a16:creationId xmlns:a16="http://schemas.microsoft.com/office/drawing/2014/main" id="{838F3C2C-2E88-59FA-2DA2-DB767E524C37}"/>
              </a:ext>
            </a:extLst>
          </p:cNvPr>
          <p:cNvSpPr txBox="1">
            <a:spLocks/>
          </p:cNvSpPr>
          <p:nvPr/>
        </p:nvSpPr>
        <p:spPr>
          <a:xfrm>
            <a:off x="4641713" y="10771615"/>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160" name="TextBox 159">
            <a:extLst>
              <a:ext uri="{FF2B5EF4-FFF2-40B4-BE49-F238E27FC236}">
                <a16:creationId xmlns:a16="http://schemas.microsoft.com/office/drawing/2014/main" id="{456CDBC9-B20D-14DE-EE65-35B3B26A96A7}"/>
              </a:ext>
            </a:extLst>
          </p:cNvPr>
          <p:cNvSpPr txBox="1"/>
          <p:nvPr/>
        </p:nvSpPr>
        <p:spPr>
          <a:xfrm>
            <a:off x="1351367" y="12229102"/>
            <a:ext cx="3464022" cy="553998"/>
          </a:xfrm>
          <a:prstGeom prst="rect">
            <a:avLst/>
          </a:prstGeom>
          <a:noFill/>
        </p:spPr>
        <p:txBody>
          <a:bodyPr wrap="square" lIns="91440" tIns="0" rIns="0" bIns="0" rtlCol="0" anchor="ctr">
            <a:spAutoFit/>
          </a:bodyPr>
          <a:lstStyle/>
          <a:p>
            <a:pPr>
              <a:spcAft>
                <a:spcPts val="600"/>
              </a:spcAft>
            </a:pPr>
            <a:r>
              <a:rPr lang="en-US" sz="900" kern="100" dirty="0">
                <a:solidFill>
                  <a:srgbClr val="FFFFFF"/>
                </a:solidFill>
                <a:ea typeface="Calibri" panose="020F0502020204030204" pitchFamily="34" charset="0"/>
                <a:cs typeface="Arial" panose="020B0604020202020204" pitchFamily="34" charset="0"/>
              </a:rPr>
              <a:t>It’s time for the pitch. </a:t>
            </a:r>
            <a:r>
              <a:rPr lang="en-US" sz="900" b="1" kern="100" dirty="0">
                <a:solidFill>
                  <a:srgbClr val="FFFFFF"/>
                </a:solidFill>
                <a:ea typeface="Calibri" panose="020F0502020204030204" pitchFamily="34" charset="0"/>
                <a:cs typeface="Arial" panose="020B0604020202020204" pitchFamily="34" charset="0"/>
              </a:rPr>
              <a:t>Cassie stays focused on the customer’s concerns and questions by using an agent in Teams to capture meeting notes, outstanding questions to follow up on, and next steps.</a:t>
            </a:r>
          </a:p>
        </p:txBody>
      </p:sp>
      <p:sp>
        <p:nvSpPr>
          <p:cNvPr id="161" name="TextBox 160">
            <a:extLst>
              <a:ext uri="{FF2B5EF4-FFF2-40B4-BE49-F238E27FC236}">
                <a16:creationId xmlns:a16="http://schemas.microsoft.com/office/drawing/2014/main" id="{81DE5052-5E60-CBC3-63F0-FFB398BE9FE0}"/>
              </a:ext>
              <a:ext uri="{C183D7F6-B498-43B3-948B-1728B52AA6E4}">
                <adec:decorative xmlns:adec="http://schemas.microsoft.com/office/drawing/2017/decorative" val="1"/>
              </a:ext>
            </a:extLst>
          </p:cNvPr>
          <p:cNvSpPr txBox="1"/>
          <p:nvPr/>
        </p:nvSpPr>
        <p:spPr>
          <a:xfrm>
            <a:off x="1556432" y="12882993"/>
            <a:ext cx="3276680" cy="91917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chemeClr val="tx1">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62" name="TextBox 161">
            <a:extLst>
              <a:ext uri="{FF2B5EF4-FFF2-40B4-BE49-F238E27FC236}">
                <a16:creationId xmlns:a16="http://schemas.microsoft.com/office/drawing/2014/main" id="{5AA49918-9209-AB8B-929F-8DA80566FB1B}"/>
              </a:ext>
              <a:ext uri="{C183D7F6-B498-43B3-948B-1728B52AA6E4}">
                <adec:decorative xmlns:adec="http://schemas.microsoft.com/office/drawing/2017/decorative" val="1"/>
              </a:ext>
            </a:extLst>
          </p:cNvPr>
          <p:cNvSpPr txBox="1">
            <a:spLocks/>
          </p:cNvSpPr>
          <p:nvPr/>
        </p:nvSpPr>
        <p:spPr>
          <a:xfrm>
            <a:off x="1635498" y="13084108"/>
            <a:ext cx="3110218" cy="633070"/>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63" name="Picture 162" descr="A black arrow with a black line&#10;&#10;Description automatically generated">
            <a:extLst>
              <a:ext uri="{FF2B5EF4-FFF2-40B4-BE49-F238E27FC236}">
                <a16:creationId xmlns:a16="http://schemas.microsoft.com/office/drawing/2014/main" id="{7659CB8E-03E9-8ED5-6524-F20378D7CC0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3523795"/>
            <a:ext cx="148222" cy="144606"/>
          </a:xfrm>
          <a:prstGeom prst="rect">
            <a:avLst/>
          </a:prstGeom>
        </p:spPr>
      </p:pic>
      <p:pic>
        <p:nvPicPr>
          <p:cNvPr id="164" name="Picture 163" descr="A black paper clip on a white background&#10;&#10;Description automatically generated">
            <a:extLst>
              <a:ext uri="{FF2B5EF4-FFF2-40B4-BE49-F238E27FC236}">
                <a16:creationId xmlns:a16="http://schemas.microsoft.com/office/drawing/2014/main" id="{2F1CB947-7C8C-FF5C-EBDB-F0305E1ACB7D}"/>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9" y="13541038"/>
            <a:ext cx="448251" cy="130236"/>
          </a:xfrm>
          <a:prstGeom prst="rect">
            <a:avLst/>
          </a:prstGeom>
        </p:spPr>
      </p:pic>
      <p:sp>
        <p:nvSpPr>
          <p:cNvPr id="165" name="Text Placeholder 70">
            <a:extLst>
              <a:ext uri="{FF2B5EF4-FFF2-40B4-BE49-F238E27FC236}">
                <a16:creationId xmlns:a16="http://schemas.microsoft.com/office/drawing/2014/main" id="{DFB8BCBA-E9A7-C490-A955-DABD2F9662BE}"/>
              </a:ext>
            </a:extLst>
          </p:cNvPr>
          <p:cNvSpPr txBox="1">
            <a:spLocks/>
          </p:cNvSpPr>
          <p:nvPr/>
        </p:nvSpPr>
        <p:spPr>
          <a:xfrm>
            <a:off x="1620268" y="13091530"/>
            <a:ext cx="3125448"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dirty="0">
                <a:solidFill>
                  <a:schemeClr val="tx1"/>
                </a:solidFill>
              </a:rPr>
              <a:t>Generate a summary of today’s call. Highlight any questions that were asked and have not been answered and the agreed upon next steps.</a:t>
            </a:r>
          </a:p>
        </p:txBody>
      </p:sp>
      <p:sp>
        <p:nvSpPr>
          <p:cNvPr id="166" name="Text Placeholder 7">
            <a:extLst>
              <a:ext uri="{FF2B5EF4-FFF2-40B4-BE49-F238E27FC236}">
                <a16:creationId xmlns:a16="http://schemas.microsoft.com/office/drawing/2014/main" id="{68D57AC6-0C6E-BA5B-4A2E-A8ADF2856FEF}"/>
              </a:ext>
            </a:extLst>
          </p:cNvPr>
          <p:cNvSpPr txBox="1">
            <a:spLocks/>
          </p:cNvSpPr>
          <p:nvPr/>
        </p:nvSpPr>
        <p:spPr>
          <a:xfrm>
            <a:off x="4641713" y="12820266"/>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38" name="TextBox 37">
            <a:extLst>
              <a:ext uri="{FF2B5EF4-FFF2-40B4-BE49-F238E27FC236}">
                <a16:creationId xmlns:a16="http://schemas.microsoft.com/office/drawing/2014/main" id="{BDED36E5-D43F-D40B-28AF-2A1E15AE305C}"/>
              </a:ext>
            </a:extLst>
          </p:cNvPr>
          <p:cNvSpPr txBox="1"/>
          <p:nvPr/>
        </p:nvSpPr>
        <p:spPr>
          <a:xfrm>
            <a:off x="323730" y="13990053"/>
            <a:ext cx="846667" cy="276999"/>
          </a:xfrm>
          <a:prstGeom prst="rect">
            <a:avLst/>
          </a:prstGeom>
          <a:noFill/>
        </p:spPr>
        <p:txBody>
          <a:bodyPr wrap="square">
            <a:spAutoFit/>
          </a:bodyPr>
          <a:lstStyle/>
          <a:p>
            <a:pPr algn="ctr"/>
            <a:r>
              <a:rPr lang="en-US" sz="1200" b="1" kern="100" dirty="0">
                <a:solidFill>
                  <a:srgbClr val="D59ED7"/>
                </a:solidFill>
                <a:ea typeface="Calibri" panose="020F0502020204030204" pitchFamily="34" charset="0"/>
                <a:cs typeface="Arial" panose="020B0604020202020204" pitchFamily="34" charset="0"/>
              </a:rPr>
              <a:t>4:00 PM </a:t>
            </a:r>
            <a:endParaRPr lang="en-US" sz="1200" dirty="0">
              <a:solidFill>
                <a:srgbClr val="D59ED7"/>
              </a:solidFill>
            </a:endParaRPr>
          </a:p>
        </p:txBody>
      </p:sp>
      <p:sp>
        <p:nvSpPr>
          <p:cNvPr id="39" name="TextBox 38">
            <a:extLst>
              <a:ext uri="{FF2B5EF4-FFF2-40B4-BE49-F238E27FC236}">
                <a16:creationId xmlns:a16="http://schemas.microsoft.com/office/drawing/2014/main" id="{84DE5354-E4FA-9777-D726-432B9984751E}"/>
              </a:ext>
            </a:extLst>
          </p:cNvPr>
          <p:cNvSpPr txBox="1"/>
          <p:nvPr/>
        </p:nvSpPr>
        <p:spPr>
          <a:xfrm>
            <a:off x="1351367" y="14045357"/>
            <a:ext cx="3464022" cy="553998"/>
          </a:xfrm>
          <a:prstGeom prst="rect">
            <a:avLst/>
          </a:prstGeom>
          <a:noFill/>
        </p:spPr>
        <p:txBody>
          <a:bodyPr wrap="square" lIns="91440" tIns="0" rIns="0" bIns="0" rtlCol="0" anchor="ctr">
            <a:spAutoFit/>
          </a:bodyPr>
          <a:lstStyle/>
          <a:p>
            <a:pPr>
              <a:spcAft>
                <a:spcPts val="600"/>
              </a:spcAft>
            </a:pPr>
            <a:r>
              <a:rPr lang="en-US" sz="900" kern="100" dirty="0">
                <a:solidFill>
                  <a:srgbClr val="FFFFFF"/>
                </a:solidFill>
                <a:ea typeface="Calibri" panose="020F0502020204030204" pitchFamily="34" charset="0"/>
                <a:cs typeface="Arial" panose="020B0604020202020204" pitchFamily="34" charset="0"/>
              </a:rPr>
              <a:t>Cassie has missed a few messages during her pitch meeting. She sees that her team has been discussing a new, limited time offer and </a:t>
            </a:r>
            <a:r>
              <a:rPr lang="en-US" sz="900" b="1" kern="100" dirty="0">
                <a:solidFill>
                  <a:srgbClr val="FFFFFF"/>
                </a:solidFill>
                <a:ea typeface="Calibri" panose="020F0502020204030204" pitchFamily="34" charset="0"/>
                <a:cs typeface="Arial" panose="020B0604020202020204" pitchFamily="34" charset="0"/>
              </a:rPr>
              <a:t>uses Copilot to summarize the conversation to quickly catch up.</a:t>
            </a:r>
          </a:p>
        </p:txBody>
      </p:sp>
      <p:sp>
        <p:nvSpPr>
          <p:cNvPr id="40" name="TextBox 39">
            <a:extLst>
              <a:ext uri="{FF2B5EF4-FFF2-40B4-BE49-F238E27FC236}">
                <a16:creationId xmlns:a16="http://schemas.microsoft.com/office/drawing/2014/main" id="{7450CC1B-FEBD-088F-97FD-52C53FEA03C2}"/>
              </a:ext>
              <a:ext uri="{C183D7F6-B498-43B3-948B-1728B52AA6E4}">
                <adec:decorative xmlns:adec="http://schemas.microsoft.com/office/drawing/2017/decorative" val="1"/>
              </a:ext>
            </a:extLst>
          </p:cNvPr>
          <p:cNvSpPr txBox="1"/>
          <p:nvPr/>
        </p:nvSpPr>
        <p:spPr>
          <a:xfrm>
            <a:off x="1556432" y="14699248"/>
            <a:ext cx="3276680" cy="82733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chemeClr val="tx1">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44" name="TextBox 43">
            <a:extLst>
              <a:ext uri="{FF2B5EF4-FFF2-40B4-BE49-F238E27FC236}">
                <a16:creationId xmlns:a16="http://schemas.microsoft.com/office/drawing/2014/main" id="{FA5F69B2-B7A7-6A27-9C45-25911C91DF7C}"/>
              </a:ext>
              <a:ext uri="{C183D7F6-B498-43B3-948B-1728B52AA6E4}">
                <adec:decorative xmlns:adec="http://schemas.microsoft.com/office/drawing/2017/decorative" val="1"/>
              </a:ext>
            </a:extLst>
          </p:cNvPr>
          <p:cNvSpPr txBox="1">
            <a:spLocks/>
          </p:cNvSpPr>
          <p:nvPr/>
        </p:nvSpPr>
        <p:spPr>
          <a:xfrm>
            <a:off x="1635498" y="14900363"/>
            <a:ext cx="3110218" cy="538524"/>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45" name="Picture 44" descr="A black arrow with a black line&#10;&#10;Description automatically generated">
            <a:extLst>
              <a:ext uri="{FF2B5EF4-FFF2-40B4-BE49-F238E27FC236}">
                <a16:creationId xmlns:a16="http://schemas.microsoft.com/office/drawing/2014/main" id="{3AA60994-3CFF-0027-990E-99C4C5B5B593}"/>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5243275"/>
            <a:ext cx="148222" cy="144606"/>
          </a:xfrm>
          <a:prstGeom prst="rect">
            <a:avLst/>
          </a:prstGeom>
        </p:spPr>
      </p:pic>
      <p:pic>
        <p:nvPicPr>
          <p:cNvPr id="47" name="Picture 46" descr="A black paper clip on a white background&#10;&#10;Description automatically generated">
            <a:extLst>
              <a:ext uri="{FF2B5EF4-FFF2-40B4-BE49-F238E27FC236}">
                <a16:creationId xmlns:a16="http://schemas.microsoft.com/office/drawing/2014/main" id="{AB5AB126-B91A-C37E-A577-8F23FCB16C51}"/>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9" y="15260518"/>
            <a:ext cx="448251" cy="130236"/>
          </a:xfrm>
          <a:prstGeom prst="rect">
            <a:avLst/>
          </a:prstGeom>
        </p:spPr>
      </p:pic>
      <p:sp>
        <p:nvSpPr>
          <p:cNvPr id="50" name="Text Placeholder 70">
            <a:extLst>
              <a:ext uri="{FF2B5EF4-FFF2-40B4-BE49-F238E27FC236}">
                <a16:creationId xmlns:a16="http://schemas.microsoft.com/office/drawing/2014/main" id="{1FCD0A94-6113-C8D5-2D3D-7015C424566C}"/>
              </a:ext>
            </a:extLst>
          </p:cNvPr>
          <p:cNvSpPr txBox="1">
            <a:spLocks/>
          </p:cNvSpPr>
          <p:nvPr/>
        </p:nvSpPr>
        <p:spPr>
          <a:xfrm>
            <a:off x="1620268" y="14907785"/>
            <a:ext cx="3125448"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dirty="0">
                <a:solidFill>
                  <a:schemeClr val="tx1"/>
                </a:solidFill>
              </a:rPr>
              <a:t>Summarize the Teams chat about the new limited time offer and be sure to include the key points and who made them.</a:t>
            </a:r>
          </a:p>
        </p:txBody>
      </p:sp>
      <p:sp>
        <p:nvSpPr>
          <p:cNvPr id="53" name="Text Placeholder 7">
            <a:extLst>
              <a:ext uri="{FF2B5EF4-FFF2-40B4-BE49-F238E27FC236}">
                <a16:creationId xmlns:a16="http://schemas.microsoft.com/office/drawing/2014/main" id="{4C327304-196E-A15D-4CE0-BC595E287DB1}"/>
              </a:ext>
            </a:extLst>
          </p:cNvPr>
          <p:cNvSpPr txBox="1">
            <a:spLocks/>
          </p:cNvSpPr>
          <p:nvPr/>
        </p:nvSpPr>
        <p:spPr>
          <a:xfrm>
            <a:off x="4641713" y="14636521"/>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pic>
        <p:nvPicPr>
          <p:cNvPr id="57" name="Picture 56" descr="A logo of a company&#10;&#10;Description automatically generated">
            <a:extLst>
              <a:ext uri="{FF2B5EF4-FFF2-40B4-BE49-F238E27FC236}">
                <a16:creationId xmlns:a16="http://schemas.microsoft.com/office/drawing/2014/main" id="{8EC3721B-952C-74E4-F49F-DB9E14CCF6A2}"/>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698707" y="14700784"/>
            <a:ext cx="266214" cy="248498"/>
          </a:xfrm>
          <a:prstGeom prst="rect">
            <a:avLst/>
          </a:prstGeom>
        </p:spPr>
      </p:pic>
      <p:cxnSp>
        <p:nvCxnSpPr>
          <p:cNvPr id="58" name="Straight Connector 57">
            <a:extLst>
              <a:ext uri="{FF2B5EF4-FFF2-40B4-BE49-F238E27FC236}">
                <a16:creationId xmlns:a16="http://schemas.microsoft.com/office/drawing/2014/main" id="{6ABACCEE-1DB8-3DD9-CA06-72A39B692FE5}"/>
              </a:ext>
            </a:extLst>
          </p:cNvPr>
          <p:cNvCxnSpPr>
            <a:cxnSpLocks/>
            <a:stCxn id="54" idx="2"/>
            <a:endCxn id="38" idx="0"/>
          </p:cNvCxnSpPr>
          <p:nvPr/>
        </p:nvCxnSpPr>
        <p:spPr>
          <a:xfrm>
            <a:off x="747064" y="12450797"/>
            <a:ext cx="0" cy="1539256"/>
          </a:xfrm>
          <a:prstGeom prst="line">
            <a:avLst/>
          </a:prstGeom>
          <a:ln w="3175" cap="flat" cmpd="sng" algn="ctr">
            <a:solidFill>
              <a:srgbClr val="FFFFFF"/>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43" name="Picture 142" descr="A logo of a company&#10;&#10;Description automatically generated">
            <a:extLst>
              <a:ext uri="{FF2B5EF4-FFF2-40B4-BE49-F238E27FC236}">
                <a16:creationId xmlns:a16="http://schemas.microsoft.com/office/drawing/2014/main" id="{532CBDE0-752B-CC65-1B56-E001FD29F22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700052" y="10846507"/>
            <a:ext cx="266214" cy="248498"/>
          </a:xfrm>
          <a:prstGeom prst="rect">
            <a:avLst/>
          </a:prstGeom>
        </p:spPr>
      </p:pic>
      <p:grpSp>
        <p:nvGrpSpPr>
          <p:cNvPr id="3" name="Group 2">
            <a:extLst>
              <a:ext uri="{FF2B5EF4-FFF2-40B4-BE49-F238E27FC236}">
                <a16:creationId xmlns:a16="http://schemas.microsoft.com/office/drawing/2014/main" id="{3C6B1520-2DBF-8F91-5658-AA9B7F5D263C}"/>
              </a:ext>
            </a:extLst>
          </p:cNvPr>
          <p:cNvGrpSpPr/>
          <p:nvPr/>
        </p:nvGrpSpPr>
        <p:grpSpPr>
          <a:xfrm>
            <a:off x="-5" y="15817200"/>
            <a:ext cx="3430925" cy="2288237"/>
            <a:chOff x="-5" y="15817201"/>
            <a:chExt cx="3430925" cy="2288237"/>
          </a:xfrm>
        </p:grpSpPr>
        <p:sp>
          <p:nvSpPr>
            <p:cNvPr id="5" name="Rectangle 4">
              <a:extLst>
                <a:ext uri="{FF2B5EF4-FFF2-40B4-BE49-F238E27FC236}">
                  <a16:creationId xmlns:a16="http://schemas.microsoft.com/office/drawing/2014/main" id="{1BB4875A-B005-8A82-C0C7-1D64C3BF3FA0}"/>
                </a:ext>
              </a:extLst>
            </p:cNvPr>
            <p:cNvSpPr/>
            <p:nvPr/>
          </p:nvSpPr>
          <p:spPr bwMode="auto">
            <a:xfrm>
              <a:off x="-5" y="15817201"/>
              <a:ext cx="3430925" cy="2288237"/>
            </a:xfrm>
            <a:prstGeom prst="rect">
              <a:avLst/>
            </a:prstGeom>
            <a:solidFill>
              <a:srgbClr val="D4EC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65" name="Text Placeholder 29">
              <a:extLst>
                <a:ext uri="{FF2B5EF4-FFF2-40B4-BE49-F238E27FC236}">
                  <a16:creationId xmlns:a16="http://schemas.microsoft.com/office/drawing/2014/main" id="{A65B5C22-F400-B87B-E728-D8AE58243FF0}"/>
                </a:ext>
              </a:extLst>
            </p:cNvPr>
            <p:cNvSpPr txBox="1">
              <a:spLocks/>
            </p:cNvSpPr>
            <p:nvPr/>
          </p:nvSpPr>
          <p:spPr>
            <a:xfrm>
              <a:off x="273804" y="16073816"/>
              <a:ext cx="2767806" cy="553998"/>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t>Contact </a:t>
              </a:r>
              <a:r>
                <a:rPr lang="en-US" sz="900" dirty="0">
                  <a:highlight>
                    <a:srgbClr val="FFFF00"/>
                  </a:highlight>
                </a:rPr>
                <a:t>[partner name] </a:t>
              </a:r>
              <a:r>
                <a:rPr lang="en-US" sz="900" dirty="0"/>
                <a:t>to learn more about how we can support your sellers in using Copilot Chat, agents, and Microsoft 365 Copilot to build their pipeline and advance more deals. </a:t>
              </a:r>
              <a:r>
                <a:rPr lang="en-US" sz="900" dirty="0">
                  <a:highlight>
                    <a:srgbClr val="FFFF00"/>
                  </a:highlight>
                </a:rPr>
                <a:t>[Partner CTA placeholder.]</a:t>
              </a:r>
              <a:endParaRPr lang="en-US" sz="900" dirty="0">
                <a:highlight>
                  <a:srgbClr val="FFFF00"/>
                </a:highlight>
                <a:latin typeface="+mj-lt"/>
              </a:endParaRPr>
            </a:p>
          </p:txBody>
        </p:sp>
        <p:sp>
          <p:nvSpPr>
            <p:cNvPr id="182" name="Rounded Rectangle 181">
              <a:extLst>
                <a:ext uri="{FF2B5EF4-FFF2-40B4-BE49-F238E27FC236}">
                  <a16:creationId xmlns:a16="http://schemas.microsoft.com/office/drawing/2014/main" id="{58FFF774-7296-2B62-CAC4-2C32DC4C0E09}"/>
                </a:ext>
              </a:extLst>
            </p:cNvPr>
            <p:cNvSpPr/>
            <p:nvPr/>
          </p:nvSpPr>
          <p:spPr bwMode="auto">
            <a:xfrm>
              <a:off x="276931" y="16838314"/>
              <a:ext cx="45719" cy="553998"/>
            </a:xfrm>
            <a:prstGeom prst="roundRect">
              <a:avLst>
                <a:gd name="adj" fmla="val 3536"/>
              </a:avLst>
            </a:prstGeom>
            <a:solidFill>
              <a:schemeClr val="tx1">
                <a:alpha val="94611"/>
              </a:scheme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endParaRPr lang="en-US" sz="1100" baseline="30000" dirty="0">
                <a:solidFill>
                  <a:schemeClr val="tx2"/>
                </a:solidFill>
              </a:endParaRPr>
            </a:p>
          </p:txBody>
        </p:sp>
        <p:sp>
          <p:nvSpPr>
            <p:cNvPr id="180" name="Text Placeholder 29">
              <a:extLst>
                <a:ext uri="{FF2B5EF4-FFF2-40B4-BE49-F238E27FC236}">
                  <a16:creationId xmlns:a16="http://schemas.microsoft.com/office/drawing/2014/main" id="{6CA4CCA9-E974-1C6B-0081-8F5174CCF126}"/>
                </a:ext>
              </a:extLst>
            </p:cNvPr>
            <p:cNvSpPr txBox="1">
              <a:spLocks/>
            </p:cNvSpPr>
            <p:nvPr/>
          </p:nvSpPr>
          <p:spPr>
            <a:xfrm>
              <a:off x="452331" y="16838313"/>
              <a:ext cx="2081698" cy="553998"/>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t>Interested in seeing more ways Microsoft 365 Copilot can assist with everyday tasks across your business? Check out the </a:t>
              </a:r>
              <a:r>
                <a:rPr lang="en-US" sz="900" dirty="0">
                  <a:hlinkClick r:id="rId15"/>
                </a:rPr>
                <a:t>Microsoft Copilot Scenario Library</a:t>
              </a:r>
              <a:r>
                <a:rPr lang="en-US" sz="900" dirty="0"/>
                <a:t>.</a:t>
              </a:r>
              <a:endParaRPr lang="en-US" sz="900" b="1" dirty="0">
                <a:highlight>
                  <a:srgbClr val="FFFF00"/>
                </a:highlight>
                <a:latin typeface="+mj-lt"/>
              </a:endParaRPr>
            </a:p>
          </p:txBody>
        </p:sp>
        <p:sp>
          <p:nvSpPr>
            <p:cNvPr id="67" name="Text Placeholder 29">
              <a:extLst>
                <a:ext uri="{FF2B5EF4-FFF2-40B4-BE49-F238E27FC236}">
                  <a16:creationId xmlns:a16="http://schemas.microsoft.com/office/drawing/2014/main" id="{A3120D38-3C9E-C2DA-7385-0FFA475D6A57}"/>
                </a:ext>
              </a:extLst>
            </p:cNvPr>
            <p:cNvSpPr txBox="1">
              <a:spLocks/>
            </p:cNvSpPr>
            <p:nvPr/>
          </p:nvSpPr>
          <p:spPr>
            <a:xfrm>
              <a:off x="268737" y="17549206"/>
              <a:ext cx="2830451" cy="261610"/>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600" dirty="0"/>
                <a:t>References:</a:t>
              </a:r>
            </a:p>
            <a:p>
              <a:pPr lvl="3"/>
              <a:r>
                <a:rPr lang="en-US" sz="600" dirty="0"/>
                <a:t>1.       “</a:t>
              </a:r>
              <a:r>
                <a:rPr lang="en-US" sz="600" dirty="0">
                  <a:hlinkClick r:id="rId16"/>
                </a:rPr>
                <a:t>70+ Sales Enablement Statistics To Blow Your Mind in 2024</a:t>
              </a:r>
              <a:r>
                <a:rPr lang="en-US" sz="600" dirty="0"/>
                <a:t>,” G2, 2024.</a:t>
              </a:r>
              <a:endParaRPr lang="en-US" sz="600" b="1" dirty="0">
                <a:highlight>
                  <a:srgbClr val="FFFF00"/>
                </a:highlight>
                <a:latin typeface="+mj-lt"/>
              </a:endParaRPr>
            </a:p>
          </p:txBody>
        </p:sp>
      </p:grpSp>
      <p:pic>
        <p:nvPicPr>
          <p:cNvPr id="26" name="Picture 25" descr="A logo of a company&#10;&#10;Description automatically generated">
            <a:extLst>
              <a:ext uri="{FF2B5EF4-FFF2-40B4-BE49-F238E27FC236}">
                <a16:creationId xmlns:a16="http://schemas.microsoft.com/office/drawing/2014/main" id="{42AF45F8-6A08-68FA-5D07-EBA73E422F4C}"/>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4593806" y="12761115"/>
            <a:ext cx="476015" cy="476015"/>
          </a:xfrm>
          <a:prstGeom prst="rect">
            <a:avLst/>
          </a:prstGeom>
        </p:spPr>
      </p:pic>
      <p:pic>
        <p:nvPicPr>
          <p:cNvPr id="34" name="Picture 33" descr="A green square with white x on it&#10;&#10;Description automatically generated">
            <a:extLst>
              <a:ext uri="{FF2B5EF4-FFF2-40B4-BE49-F238E27FC236}">
                <a16:creationId xmlns:a16="http://schemas.microsoft.com/office/drawing/2014/main" id="{4B5199E7-707B-D455-6307-A4F942F707AA}"/>
              </a:ext>
            </a:extLst>
          </p:cNvPr>
          <p:cNvPicPr>
            <a:picLocks noChangeAspect="1"/>
          </p:cNvPicPr>
          <p:nvPr/>
        </p:nvPicPr>
        <p:blipFill>
          <a:blip r:embed="rId18">
            <a:extLst>
              <a:ext uri="{28A0092B-C50C-407E-A947-70E740481C1C}">
                <a14:useLocalDpi xmlns:a14="http://schemas.microsoft.com/office/drawing/2010/main"/>
              </a:ext>
            </a:extLst>
          </a:blip>
          <a:stretch>
            <a:fillRect/>
          </a:stretch>
        </p:blipFill>
        <p:spPr>
          <a:xfrm>
            <a:off x="4593806" y="8946494"/>
            <a:ext cx="476015" cy="476015"/>
          </a:xfrm>
          <a:prstGeom prst="rect">
            <a:avLst/>
          </a:prstGeom>
        </p:spPr>
      </p:pic>
      <p:cxnSp>
        <p:nvCxnSpPr>
          <p:cNvPr id="64" name="Straight Connector 63">
            <a:extLst>
              <a:ext uri="{FF2B5EF4-FFF2-40B4-BE49-F238E27FC236}">
                <a16:creationId xmlns:a16="http://schemas.microsoft.com/office/drawing/2014/main" id="{71E44751-63C7-DDFB-26B1-41A95C422750}"/>
              </a:ext>
            </a:extLst>
          </p:cNvPr>
          <p:cNvCxnSpPr>
            <a:cxnSpLocks/>
            <a:endCxn id="54" idx="0"/>
          </p:cNvCxnSpPr>
          <p:nvPr/>
        </p:nvCxnSpPr>
        <p:spPr>
          <a:xfrm>
            <a:off x="747064" y="11944971"/>
            <a:ext cx="0" cy="228827"/>
          </a:xfrm>
          <a:prstGeom prst="line">
            <a:avLst/>
          </a:prstGeom>
          <a:ln w="3175" cap="flat" cmpd="sng" algn="ctr">
            <a:solidFill>
              <a:srgbClr val="FFFFFF"/>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180323022"/>
      </p:ext>
    </p:extLst>
  </p:cSld>
  <p:clrMapOvr>
    <a:masterClrMapping/>
  </p:clrMapOvr>
  <p:transition>
    <p:fade/>
  </p:transition>
</p:sld>
</file>

<file path=ppt/theme/theme1.xml><?xml version="1.0" encoding="utf-8"?>
<a:theme xmlns:a="http://schemas.openxmlformats.org/drawingml/2006/main" name="MS_2024">
  <a:themeElements>
    <a:clrScheme name="Copoilot 2024_2">
      <a:dk1>
        <a:srgbClr val="000000"/>
      </a:dk1>
      <a:lt1>
        <a:srgbClr val="FFFFFF"/>
      </a:lt1>
      <a:dk2>
        <a:srgbClr val="091F2C"/>
      </a:dk2>
      <a:lt2>
        <a:srgbClr val="FFF8F3"/>
      </a:lt2>
      <a:accent1>
        <a:srgbClr val="C5B3E3"/>
      </a:accent1>
      <a:accent2>
        <a:srgbClr val="463668"/>
      </a:accent2>
      <a:accent3>
        <a:srgbClr val="8DC8E8"/>
      </a:accent3>
      <a:accent4>
        <a:srgbClr val="2A446F"/>
      </a:accent4>
      <a:accent5>
        <a:srgbClr val="FFB3BB"/>
      </a:accent5>
      <a:accent6>
        <a:srgbClr val="73262F"/>
      </a:accent6>
      <a:hlink>
        <a:srgbClr val="463668"/>
      </a:hlink>
      <a:folHlink>
        <a:srgbClr val="463668"/>
      </a:folHlink>
    </a:clrScheme>
    <a:fontScheme name="Custom 4">
      <a:majorFont>
        <a:latin typeface="Segoe Sans Text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2024" id="{860A71C4-2D77-D345-9017-91832A633D24}" vid="{17099213-F707-4B49-BDE2-01E0A469DC38}"/>
    </a:ext>
  </a:extLst>
</a:theme>
</file>

<file path=ppt/theme/theme2.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68B585-C505-43DD-8E61-840EEC692D3F}"/>
</file>

<file path=customXml/itemProps2.xml><?xml version="1.0" encoding="utf-8"?>
<ds:datastoreItem xmlns:ds="http://schemas.openxmlformats.org/officeDocument/2006/customXml" ds:itemID="{88DF64C4-1710-4B77-84DE-1BBB8630F9AA}">
  <ds:schemaRefs>
    <ds:schemaRef ds:uri="http://schemas.microsoft.com/office/2006/metadata/properties"/>
    <ds:schemaRef ds:uri="http://schemas.microsoft.com/office/infopath/2007/PartnerControls"/>
    <ds:schemaRef ds:uri="a7384ce8-a2ad-4061-818a-88bf72b6eefd"/>
    <ds:schemaRef ds:uri="254ab26a-04f6-42f5-9555-e3c9fb1706a1"/>
    <ds:schemaRef ds:uri="http://schemas.microsoft.com/sharepoint/v3"/>
  </ds:schemaRefs>
</ds:datastoreItem>
</file>

<file path=customXml/itemProps3.xml><?xml version="1.0" encoding="utf-8"?>
<ds:datastoreItem xmlns:ds="http://schemas.openxmlformats.org/officeDocument/2006/customXml" ds:itemID="{EBDD93B1-F7A6-4845-9928-15A2A8D6CD83}">
  <ds:schemaRefs>
    <ds:schemaRef ds:uri="http://schemas.microsoft.com/sharepoint/v3/contenttype/forms"/>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723</Words>
  <Application>Microsoft Macintosh PowerPoint</Application>
  <PresentationFormat>Custom</PresentationFormat>
  <Paragraphs>33</Paragraphs>
  <Slides>1</Slides>
  <Notes>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vt:i4>
      </vt:variant>
    </vt:vector>
  </HeadingPairs>
  <TitlesOfParts>
    <vt:vector size="15" baseType="lpstr">
      <vt:lpstr>Aptos</vt:lpstr>
      <vt:lpstr>Arial</vt:lpstr>
      <vt:lpstr>Calibri</vt:lpstr>
      <vt:lpstr>Consolas</vt:lpstr>
      <vt:lpstr>Segoe Sans Display</vt:lpstr>
      <vt:lpstr>Segoe Sans Display Semibold</vt:lpstr>
      <vt:lpstr>Segoe Sans Text</vt:lpstr>
      <vt:lpstr>Segoe Sans Text Semibold</vt:lpstr>
      <vt:lpstr>Segoe UI</vt:lpstr>
      <vt:lpstr>Segoe UI Semilight</vt:lpstr>
      <vt:lpstr>Segoe UI Variable Display Semibold</vt:lpstr>
      <vt:lpstr>Wingdings</vt:lpstr>
      <vt:lpstr>MS_2024</vt:lpstr>
      <vt:lpstr>Microsoft 365 Template Light</vt:lpstr>
      <vt:lpstr>A day in the life of a sales professional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2025-04-17T18:25:49Z</dcterms:created>
  <dcterms:modified xsi:type="dcterms:W3CDTF">2025-04-24T14:56:41Z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15169200</vt:r8>
  </property>
  <property fmtid="{D5CDD505-2E9C-101B-9397-08002B2CF9AE}" pid="3" name="xd_ProgID">
    <vt:lpwstr/>
  </property>
  <property fmtid="{D5CDD505-2E9C-101B-9397-08002B2CF9AE}" pid="4" name="MediaServiceImageTags">
    <vt:lpwstr/>
  </property>
  <property fmtid="{D5CDD505-2E9C-101B-9397-08002B2CF9AE}" pid="5" name="ContentTypeId">
    <vt:lpwstr>0x010100759D3432FEC7444D8BA76D7B01010F81</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