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autoCompressPictures="0">
  <p:sldMasterIdLst>
    <p:sldMasterId id="2147485447" r:id="rId4"/>
    <p:sldMasterId id="2147485494" r:id="rId5"/>
  </p:sldMasterIdLst>
  <p:notesMasterIdLst>
    <p:notesMasterId r:id="rId7"/>
  </p:notesMasterIdLst>
  <p:handoutMasterIdLst>
    <p:handoutMasterId r:id="rId8"/>
  </p:handoutMasterIdLst>
  <p:sldIdLst>
    <p:sldId id="257" r:id="rId6"/>
  </p:sldIdLst>
  <p:sldSz cx="5486400" cy="16459200"/>
  <p:notesSz cx="6858000" cy="9144000"/>
  <p:embeddedFontLst>
    <p:embeddedFont>
      <p:font typeface="Consolas" panose="020B0609020204030204" pitchFamily="49" charset="0"/>
      <p:regular r:id="rId9"/>
      <p:bold r:id="rId10"/>
      <p:italic r:id="rId11"/>
      <p:boldItalic r:id="rId12"/>
    </p:embeddedFont>
    <p:embeddedFont>
      <p:font typeface="Segoe Sans Display" pitchFamily="2" charset="0"/>
      <p:regular r:id="rId13"/>
      <p:bold r:id="rId14"/>
      <p:italic r:id="rId15"/>
      <p:boldItalic r:id="rId16"/>
    </p:embeddedFont>
    <p:embeddedFont>
      <p:font typeface="Segoe Sans Display Semibold" pitchFamily="2" charset="0"/>
      <p:regular r:id="rId17"/>
      <p:bold r:id="rId18"/>
      <p:italic r:id="rId19"/>
      <p:boldItalic r:id="rId20"/>
    </p:embeddedFont>
    <p:embeddedFont>
      <p:font typeface="Segoe UI" panose="020B0502040204020203" pitchFamily="34" charset="0"/>
      <p:regular r:id="rId21"/>
      <p:bold r:id="rId21"/>
      <p:italic r:id="rId13"/>
      <p:boldItalic r:id="rId13"/>
    </p:embeddedFont>
    <p:embeddedFont>
      <p:font typeface="Segoe UI Semibold" panose="020B0502040204020203" pitchFamily="34" charset="0"/>
      <p:regular r:id="rId13"/>
      <p:bold r:id="rId22"/>
      <p:italic r:id="rId22"/>
      <p:boldItalic r:id="rId22"/>
    </p:embeddedFont>
  </p:embeddedFontLst>
  <p:defaultText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5" name="Author" initials="A"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F0F0"/>
    <a:srgbClr val="0078D4"/>
    <a:srgbClr val="E8E6DF"/>
    <a:srgbClr val="F4364C"/>
    <a:srgbClr val="C03BC4"/>
    <a:srgbClr val="F4F3F5"/>
    <a:srgbClr val="8C8279"/>
    <a:srgbClr val="FFB900"/>
    <a:srgbClr val="091F2C"/>
    <a:srgbClr val="2A44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79D03F-CAA4-41F2-B27A-C33143A785B3}" v="4" dt="2025-04-17T18:26:56.33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697"/>
    <p:restoredTop sz="94636"/>
  </p:normalViewPr>
  <p:slideViewPr>
    <p:cSldViewPr snapToGrid="0">
      <p:cViewPr varScale="1">
        <p:scale>
          <a:sx n="58" d="100"/>
          <a:sy n="58" d="100"/>
        </p:scale>
        <p:origin x="1624" y="224"/>
      </p:cViewPr>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font" Target="fonts/font5.fntdata"/><Relationship Id="rId18" Type="http://schemas.openxmlformats.org/officeDocument/2006/relationships/font" Target="fonts/font10.fntdata"/><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13.fntdata"/><Relationship Id="rId7" Type="http://schemas.openxmlformats.org/officeDocument/2006/relationships/notesMaster" Target="notesMasters/notesMaster1.xml"/><Relationship Id="rId12" Type="http://schemas.openxmlformats.org/officeDocument/2006/relationships/font" Target="fonts/font4.fntdata"/><Relationship Id="rId17" Type="http://schemas.openxmlformats.org/officeDocument/2006/relationships/font" Target="fonts/font9.fntdata"/><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8.fntdata"/><Relationship Id="rId20" Type="http://schemas.openxmlformats.org/officeDocument/2006/relationships/font" Target="fonts/font12.fntdata"/><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font" Target="fonts/font3.fntdata"/><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font" Target="fonts/font7.fntdata"/><Relationship Id="rId23" Type="http://schemas.openxmlformats.org/officeDocument/2006/relationships/commentAuthors" Target="commentAuthors.xml"/><Relationship Id="rId28" Type="http://schemas.microsoft.com/office/2015/10/relationships/revisionInfo" Target="revisionInfo.xml"/><Relationship Id="rId10" Type="http://schemas.openxmlformats.org/officeDocument/2006/relationships/font" Target="fonts/font2.fntdata"/><Relationship Id="rId19" Type="http://schemas.openxmlformats.org/officeDocument/2006/relationships/font" Target="fonts/font11.fntdata"/><Relationship Id="rId4" Type="http://schemas.openxmlformats.org/officeDocument/2006/relationships/slideMaster" Target="slideMasters/slideMaster1.xml"/><Relationship Id="rId9" Type="http://schemas.openxmlformats.org/officeDocument/2006/relationships/font" Target="fonts/font1.fntdata"/><Relationship Id="rId14" Type="http://schemas.openxmlformats.org/officeDocument/2006/relationships/font" Target="fonts/font6.fntdata"/><Relationship Id="rId22" Type="http://schemas.openxmlformats.org/officeDocument/2006/relationships/font" Target="fonts/font14.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60F9EC6-89FF-47E1-8594-1A32E3B45134}" type="datetime8">
              <a:rPr lang="en-US" smtClean="0">
                <a:latin typeface="Segoe UI" pitchFamily="34" charset="0"/>
              </a:rPr>
              <a:t>4/24/25 7:47 AM</a:t>
            </a:fld>
            <a:endParaRPr lang="en-US">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a:gradFill>
                  <a:gsLst>
                    <a:gs pos="0">
                      <a:schemeClr val="tx1"/>
                    </a:gs>
                    <a:gs pos="100000">
                      <a:schemeClr val="tx1"/>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a:p>
        </p:txBody>
      </p:sp>
      <p:sp>
        <p:nvSpPr>
          <p:cNvPr id="9" name="Slide Image Placeholder 8"/>
          <p:cNvSpPr>
            <a:spLocks noGrp="1" noRot="1" noChangeAspect="1"/>
          </p:cNvSpPr>
          <p:nvPr>
            <p:ph type="sldImg" idx="2"/>
          </p:nvPr>
        </p:nvSpPr>
        <p:spPr>
          <a:xfrm>
            <a:off x="2857500" y="685800"/>
            <a:ext cx="1143000" cy="3429000"/>
          </a:xfrm>
          <a:prstGeom prst="rect">
            <a:avLst/>
          </a:prstGeom>
          <a:noFill/>
          <a:ln w="12700">
            <a:solidFill>
              <a:prstClr val="black"/>
            </a:solidFill>
          </a:ln>
        </p:spPr>
        <p:txBody>
          <a:bodyPr vert="horz" lIns="91440" tIns="45720" rIns="91440" bIns="45720" rtlCol="0" anchor="ctr"/>
          <a:lstStyle/>
          <a:p>
            <a:endParaRPr lang="en-US"/>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6CE63F-9E7F-4C04-9D0D-FCA25A8E9E86}" type="datetime8">
              <a:rPr lang="en-US" smtClean="0"/>
              <a:t>4/24/25 7:47 AM</a:t>
            </a:fld>
            <a:endParaRPr lang="en-US"/>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14367" rtl="0" eaLnBrk="1" latinLnBrk="0" hangingPunct="1">
      <a:lnSpc>
        <a:spcPct val="90000"/>
      </a:lnSpc>
      <a:spcAft>
        <a:spcPts val="333"/>
      </a:spcAft>
      <a:defRPr sz="882" kern="1200">
        <a:solidFill>
          <a:schemeClr val="tx1"/>
        </a:solidFill>
        <a:latin typeface="Segoe UI" panose="020B0502040204020203" pitchFamily="34" charset="0"/>
        <a:ea typeface="+mn-ea"/>
        <a:cs typeface="+mn-cs"/>
      </a:defRPr>
    </a:lvl1pPr>
    <a:lvl2pPr marL="212982" indent="-105829"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2pPr>
    <a:lvl3pPr marL="328071"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3pPr>
    <a:lvl4pPr marL="482848" indent="-146838"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4pPr>
    <a:lvl5pPr marL="615134" indent="-115090" algn="l" defTabSz="914367" rtl="0" eaLnBrk="1" latinLnBrk="0" hangingPunct="1">
      <a:lnSpc>
        <a:spcPct val="90000"/>
      </a:lnSpc>
      <a:spcAft>
        <a:spcPts val="333"/>
      </a:spcAft>
      <a:buFont typeface="Arial" pitchFamily="34" charset="0"/>
      <a:buChar char="•"/>
      <a:defRPr sz="882" kern="1200">
        <a:solidFill>
          <a:schemeClr val="tx1"/>
        </a:solidFill>
        <a:latin typeface="Segoe UI" panose="020B0502040204020203" pitchFamily="34" charset="0"/>
        <a:ea typeface="+mn-ea"/>
        <a:cs typeface="+mn-cs"/>
      </a:defRPr>
    </a:lvl5pPr>
    <a:lvl6pPr marL="2285918" algn="l" defTabSz="914367" rtl="0" eaLnBrk="1" latinLnBrk="0" hangingPunct="1">
      <a:defRPr sz="1176" kern="1200">
        <a:solidFill>
          <a:schemeClr val="tx1"/>
        </a:solidFill>
        <a:latin typeface="+mn-lt"/>
        <a:ea typeface="+mn-ea"/>
        <a:cs typeface="+mn-cs"/>
      </a:defRPr>
    </a:lvl6pPr>
    <a:lvl7pPr marL="2743101" algn="l" defTabSz="914367" rtl="0" eaLnBrk="1" latinLnBrk="0" hangingPunct="1">
      <a:defRPr sz="1176" kern="1200">
        <a:solidFill>
          <a:schemeClr val="tx1"/>
        </a:solidFill>
        <a:latin typeface="+mn-lt"/>
        <a:ea typeface="+mn-ea"/>
        <a:cs typeface="+mn-cs"/>
      </a:defRPr>
    </a:lvl7pPr>
    <a:lvl8pPr marL="3200284" algn="l" defTabSz="914367" rtl="0" eaLnBrk="1" latinLnBrk="0" hangingPunct="1">
      <a:defRPr sz="1176" kern="1200">
        <a:solidFill>
          <a:schemeClr val="tx1"/>
        </a:solidFill>
        <a:latin typeface="+mn-lt"/>
        <a:ea typeface="+mn-ea"/>
        <a:cs typeface="+mn-cs"/>
      </a:defRPr>
    </a:lvl8pPr>
    <a:lvl9pPr marL="3657469" algn="l" defTabSz="914367" rtl="0" eaLnBrk="1" latinLnBrk="0" hangingPunct="1">
      <a:defRPr sz="1176" kern="1200">
        <a:solidFill>
          <a:schemeClr val="tx1"/>
        </a:solidFill>
        <a:latin typeface="+mn-lt"/>
        <a:ea typeface="+mn-ea"/>
        <a:cs typeface="+mn-cs"/>
      </a:defRPr>
    </a:lvl9pPr>
  </p:notesStyle>
  <p:extLst>
    <p:ext uri="{620B2872-D7B9-4A21-9093-7833F8D536E1}">
      <p15:sldGuideLst xmlns:p15="http://schemas.microsoft.com/office/powerpoint/2012/main">
        <p15:guide id="1" orient="horz" pos="2880" userDrawn="1">
          <p15:clr>
            <a:srgbClr val="F26B43"/>
          </p15:clr>
        </p15:guide>
        <p15:guide id="2" pos="216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857500" y="685800"/>
            <a:ext cx="1143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endParaRPr lang="en-US"/>
          </a:p>
        </p:txBody>
      </p:sp>
      <p:sp>
        <p:nvSpPr>
          <p:cNvPr id="5" name="Footer Placeholder 4"/>
          <p:cNvSpPr>
            <a:spLocks noGrp="1"/>
          </p:cNvSpPr>
          <p:nvPr>
            <p:ph type="ftr" sz="quarter" idx="4"/>
          </p:nvPr>
        </p:nvSpPr>
        <p:spPr/>
        <p:txBody>
          <a:bodyPr/>
          <a:lstStyle/>
          <a:p>
            <a:pPr defTabSz="914099"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fld id="{D9250FFF-721A-1B4C-8201-BDF0899BA998}" type="datetime8">
              <a:rPr lang="en-US" smtClean="0"/>
              <a:t>4/24/25 7:47 AM</a:t>
            </a:fld>
            <a:endParaRPr lang="en-US"/>
          </a:p>
        </p:txBody>
      </p:sp>
      <p:sp>
        <p:nvSpPr>
          <p:cNvPr id="7" name="Slide Number Placeholder 6"/>
          <p:cNvSpPr>
            <a:spLocks noGrp="1"/>
          </p:cNvSpPr>
          <p:nvPr>
            <p:ph type="sldNum" sz="quarter" idx="5"/>
          </p:nvPr>
        </p:nvSpPr>
        <p:spPr/>
        <p:txBody>
          <a:bodyPr/>
          <a:lstStyle/>
          <a:p>
            <a:fld id="{B4008EB6-D09E-4580-8CD6-DDB14511944F}" type="slidenum">
              <a:rPr lang="en-US" smtClean="0"/>
              <a:pPr/>
              <a:t>1</a:t>
            </a:fld>
            <a:endParaRPr lang="en-US"/>
          </a:p>
        </p:txBody>
      </p:sp>
    </p:spTree>
    <p:extLst>
      <p:ext uri="{BB962C8B-B14F-4D97-AF65-F5344CB8AC3E}">
        <p14:creationId xmlns:p14="http://schemas.microsoft.com/office/powerpoint/2010/main" val="190155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 Id="rId4" Type="http://schemas.openxmlformats.org/officeDocument/2006/relationships/image" Target="../media/image12.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2.xml"/><Relationship Id="rId6" Type="http://schemas.openxmlformats.org/officeDocument/2006/relationships/image" Target="../media/image18.png"/><Relationship Id="rId5" Type="http://schemas.openxmlformats.org/officeDocument/2006/relationships/image" Target="../media/image17.jpeg"/><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Master" Target="../slideMasters/slideMaster2.xml"/><Relationship Id="rId4" Type="http://schemas.openxmlformats.org/officeDocument/2006/relationships/image" Target="../media/image2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Master" Target="../slideMasters/slideMaster2.xml"/><Relationship Id="rId5" Type="http://schemas.openxmlformats.org/officeDocument/2006/relationships/image" Target="../media/image30.jpeg"/><Relationship Id="rId4" Type="http://schemas.openxmlformats.org/officeDocument/2006/relationships/image" Target="../media/image29.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Master" Target="../slideMasters/slideMaster2.xml"/><Relationship Id="rId4" Type="http://schemas.openxmlformats.org/officeDocument/2006/relationships/image" Target="../media/image35.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Master" Target="../slideMasters/slideMaster2.xml"/><Relationship Id="rId5" Type="http://schemas.openxmlformats.org/officeDocument/2006/relationships/image" Target="../media/image39.jpeg"/><Relationship Id="rId4" Type="http://schemas.openxmlformats.org/officeDocument/2006/relationships/image" Target="../media/image38.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Master" Target="../slideMasters/slideMaster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Master" Target="../slideMasters/slideMaster2.xml"/><Relationship Id="rId4" Type="http://schemas.openxmlformats.org/officeDocument/2006/relationships/image" Target="../media/image47.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Master" Target="../slideMasters/slideMaster2.xml"/><Relationship Id="rId5" Type="http://schemas.openxmlformats.org/officeDocument/2006/relationships/image" Target="../media/image48.jpeg"/><Relationship Id="rId4" Type="http://schemas.openxmlformats.org/officeDocument/2006/relationships/image" Target="../media/image47.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Master" Target="../slideMasters/slideMaster2.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3.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Master" Target="../slideMasters/slideMaster2.xml"/><Relationship Id="rId4" Type="http://schemas.microsoft.com/office/2007/relationships/hdphoto" Target="../media/hdphoto2.wdp"/></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Master" Target="../slideMasters/slideMaster2.xml"/><Relationship Id="rId4" Type="http://schemas.openxmlformats.org/officeDocument/2006/relationships/image" Target="../media/image71.svg"/></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75.png"/><Relationship Id="rId1" Type="http://schemas.openxmlformats.org/officeDocument/2006/relationships/slideMaster" Target="../slideMasters/slideMaster2.xml"/><Relationship Id="rId5" Type="http://schemas.openxmlformats.org/officeDocument/2006/relationships/image" Target="../media/image77.svg"/><Relationship Id="rId4" Type="http://schemas.openxmlformats.org/officeDocument/2006/relationships/image" Target="../media/image76.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79.svg"/><Relationship Id="rId2" Type="http://schemas.openxmlformats.org/officeDocument/2006/relationships/image" Target="../media/image78.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0.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86853595"/>
      </p:ext>
    </p:extLst>
  </p:cSld>
  <p:clrMapOvr>
    <a:masterClrMapping/>
  </p:clrMapOvr>
  <p:transition>
    <p:fade/>
  </p:transition>
  <p:extLst>
    <p:ext uri="{DCECCB84-F9BA-43D5-87BE-67443E8EF086}">
      <p15:sldGuideLst xmlns:p15="http://schemas.microsoft.com/office/powerpoint/2012/main">
        <p15:guide id="6" pos="351" userDrawn="1">
          <p15:clr>
            <a:srgbClr val="A4A3A4"/>
          </p15:clr>
        </p15:guide>
        <p15:guide id="7" pos="433" userDrawn="1">
          <p15:clr>
            <a:srgbClr val="A4A3A4"/>
          </p15:clr>
        </p15:guide>
        <p15:guide id="8" pos="618" userDrawn="1">
          <p15:clr>
            <a:srgbClr val="A4A3A4"/>
          </p15:clr>
        </p15:guide>
        <p15:guide id="9" pos="700" userDrawn="1">
          <p15:clr>
            <a:srgbClr val="A4A3A4"/>
          </p15:clr>
        </p15:guide>
        <p15:guide id="10" pos="885" userDrawn="1">
          <p15:clr>
            <a:srgbClr val="A4A3A4"/>
          </p15:clr>
        </p15:guide>
        <p15:guide id="11" pos="968" userDrawn="1">
          <p15:clr>
            <a:srgbClr val="A4A3A4"/>
          </p15:clr>
        </p15:guide>
        <p15:guide id="12" pos="1152" userDrawn="1">
          <p15:clr>
            <a:srgbClr val="A4A3A4"/>
          </p15:clr>
        </p15:guide>
        <p15:guide id="13" pos="1235" userDrawn="1">
          <p15:clr>
            <a:srgbClr val="A4A3A4"/>
          </p15:clr>
        </p15:guide>
        <p15:guide id="14" pos="1422" userDrawn="1">
          <p15:clr>
            <a:srgbClr val="A4A3A4"/>
          </p15:clr>
        </p15:guide>
        <p15:guide id="15" pos="1507" userDrawn="1">
          <p15:clr>
            <a:srgbClr val="A4A3A4"/>
          </p15:clr>
        </p15:guide>
        <p15:guide id="16" pos="1689" userDrawn="1">
          <p15:clr>
            <a:srgbClr val="A4A3A4"/>
          </p15:clr>
        </p15:guide>
        <p15:guide id="17" pos="1769" userDrawn="1">
          <p15:clr>
            <a:srgbClr val="A4A3A4"/>
          </p15:clr>
        </p15:guide>
        <p15:guide id="18" pos="1954" userDrawn="1">
          <p15:clr>
            <a:srgbClr val="A4A3A4"/>
          </p15:clr>
        </p15:guide>
        <p15:guide id="19" pos="2039" userDrawn="1">
          <p15:clr>
            <a:srgbClr val="A4A3A4"/>
          </p15:clr>
        </p15:guide>
        <p15:guide id="20" pos="2222" userDrawn="1">
          <p15:clr>
            <a:srgbClr val="A4A3A4"/>
          </p15:clr>
        </p15:guide>
        <p15:guide id="21" pos="2304" userDrawn="1">
          <p15:clr>
            <a:srgbClr val="A4A3A4"/>
          </p15:clr>
        </p15:guide>
        <p15:guide id="22" pos="2488" userDrawn="1">
          <p15:clr>
            <a:srgbClr val="A4A3A4"/>
          </p15:clr>
        </p15:guide>
        <p15:guide id="23" pos="2571" userDrawn="1">
          <p15:clr>
            <a:srgbClr val="A4A3A4"/>
          </p15:clr>
        </p15:guide>
        <p15:guide id="24" pos="2755" userDrawn="1">
          <p15:clr>
            <a:srgbClr val="A4A3A4"/>
          </p15:clr>
        </p15:guide>
        <p15:guide id="25" pos="2839" userDrawn="1">
          <p15:clr>
            <a:srgbClr val="A4A3A4"/>
          </p15:clr>
        </p15:guide>
        <p15:guide id="26" pos="3023" userDrawn="1">
          <p15:clr>
            <a:srgbClr val="A4A3A4"/>
          </p15:clr>
        </p15:guide>
        <p15:guide id="27" pos="3105" userDrawn="1">
          <p15:clr>
            <a:srgbClr val="A4A3A4"/>
          </p15:clr>
        </p15:guide>
        <p15:guide id="28" orient="horz" pos="2172" userDrawn="1">
          <p15:clr>
            <a:srgbClr val="5ACBF0"/>
          </p15:clr>
        </p15:guide>
        <p15:guide id="29" orient="horz" pos="3050" userDrawn="1">
          <p15:clr>
            <a:srgbClr val="5ACBF0"/>
          </p15:clr>
        </p15:guide>
        <p15:guide id="30" orient="horz" pos="691" userDrawn="1">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wo Column Bulle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097282"/>
            <a:ext cx="4958334" cy="249299"/>
          </a:xfrm>
        </p:spPr>
        <p:txBody>
          <a:bodyPr>
            <a:spAutoFit/>
          </a:bodyPr>
          <a:lstStyle>
            <a:lvl1pPr>
              <a:defRPr/>
            </a:lvl1pPr>
          </a:lstStyle>
          <a:p>
            <a:r>
              <a:rPr lang="en-US"/>
              <a:t>Click to edit Master title style</a:t>
            </a:r>
          </a:p>
        </p:txBody>
      </p:sp>
      <p:sp>
        <p:nvSpPr>
          <p:cNvPr id="12" name="Text Placeholder 11">
            <a:extLst>
              <a:ext uri="{FF2B5EF4-FFF2-40B4-BE49-F238E27FC236}">
                <a16:creationId xmlns:a16="http://schemas.microsoft.com/office/drawing/2014/main" id="{DD525736-DEE8-4391-8135-23DE0640053A}"/>
              </a:ext>
            </a:extLst>
          </p:cNvPr>
          <p:cNvSpPr>
            <a:spLocks noGrp="1"/>
          </p:cNvSpPr>
          <p:nvPr>
            <p:ph type="body" sz="quarter" idx="16"/>
          </p:nvPr>
        </p:nvSpPr>
        <p:spPr>
          <a:xfrm>
            <a:off x="262891" y="3448055"/>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8" name="Text Placeholder 7">
            <a:extLst>
              <a:ext uri="{FF2B5EF4-FFF2-40B4-BE49-F238E27FC236}">
                <a16:creationId xmlns:a16="http://schemas.microsoft.com/office/drawing/2014/main" id="{98E90344-0294-48E2-AAF0-601BB99500E7}"/>
              </a:ext>
            </a:extLst>
          </p:cNvPr>
          <p:cNvSpPr>
            <a:spLocks noGrp="1"/>
          </p:cNvSpPr>
          <p:nvPr>
            <p:ph type="body" sz="quarter" idx="14"/>
          </p:nvPr>
        </p:nvSpPr>
        <p:spPr>
          <a:xfrm>
            <a:off x="262891" y="5002532"/>
            <a:ext cx="2348865" cy="698012"/>
          </a:xfrm>
        </p:spPr>
        <p:txBody>
          <a:bodyPr>
            <a:spAutoFit/>
          </a:bodyPr>
          <a:lstStyle>
            <a:lvl1pPr marL="77153" indent="-77153">
              <a:defRPr lang="en-US" sz="1080" dirty="0"/>
            </a:lvl1pPr>
            <a:lvl2pPr marL="154305" indent="-77153">
              <a:defRPr lang="en-US" dirty="0"/>
            </a:lvl2pPr>
            <a:lvl3pPr marL="231458" indent="-77153">
              <a:defRPr lang="en-US" dirty="0"/>
            </a:lvl3pPr>
            <a:lvl4pPr marL="300038" indent="-68580">
              <a:defRPr lang="en-US" dirty="0"/>
            </a:lvl4pPr>
            <a:lvl5pPr marL="357188" indent="-54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Text Placeholder 11">
            <a:extLst>
              <a:ext uri="{FF2B5EF4-FFF2-40B4-BE49-F238E27FC236}">
                <a16:creationId xmlns:a16="http://schemas.microsoft.com/office/drawing/2014/main" id="{B4F729D4-B1F1-45F2-A06A-40234B19C883}"/>
              </a:ext>
            </a:extLst>
          </p:cNvPr>
          <p:cNvSpPr>
            <a:spLocks noGrp="1"/>
          </p:cNvSpPr>
          <p:nvPr>
            <p:ph type="body" sz="quarter" idx="17"/>
          </p:nvPr>
        </p:nvSpPr>
        <p:spPr>
          <a:xfrm>
            <a:off x="2878933" y="3448055"/>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D1F896FB-325C-4849-B372-8DF0D6C0562C}"/>
              </a:ext>
            </a:extLst>
          </p:cNvPr>
          <p:cNvSpPr>
            <a:spLocks noGrp="1"/>
          </p:cNvSpPr>
          <p:nvPr>
            <p:ph type="body" sz="quarter" idx="15"/>
          </p:nvPr>
        </p:nvSpPr>
        <p:spPr>
          <a:xfrm>
            <a:off x="2878933" y="5002532"/>
            <a:ext cx="2348865" cy="698012"/>
          </a:xfrm>
        </p:spPr>
        <p:txBody>
          <a:bodyPr>
            <a:spAutoFit/>
          </a:bodyPr>
          <a:lstStyle>
            <a:lvl1pPr marL="77153" indent="-77153">
              <a:defRPr lang="en-US" sz="1080" dirty="0"/>
            </a:lvl1pPr>
            <a:lvl2pPr marL="154305" indent="-77153">
              <a:defRPr lang="en-US" dirty="0"/>
            </a:lvl2pPr>
            <a:lvl3pPr marL="231458" indent="-77153">
              <a:defRPr lang="en-US" dirty="0"/>
            </a:lvl3pPr>
            <a:lvl4pPr marL="308610" indent="-61436">
              <a:defRPr lang="en-US" dirty="0"/>
            </a:lvl4pPr>
            <a:lvl5pPr marL="357188" indent="-54293">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4">
            <a:extLst>
              <a:ext uri="{FF2B5EF4-FFF2-40B4-BE49-F238E27FC236}">
                <a16:creationId xmlns:a16="http://schemas.microsoft.com/office/drawing/2014/main" id="{C112CDB0-015D-94C2-ECEE-970711F59EB7}"/>
              </a:ext>
            </a:extLst>
          </p:cNvPr>
          <p:cNvSpPr>
            <a:spLocks noGrp="1"/>
          </p:cNvSpPr>
          <p:nvPr>
            <p:ph type="body" sz="quarter" idx="11"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1898058319"/>
      </p:ext>
    </p:extLst>
  </p:cSld>
  <p:clrMapOvr>
    <a:masterClrMapping/>
  </p:clrMapOvr>
  <p:transition>
    <p:fade/>
  </p:transition>
  <p:hf sldNum="0" hdr="0" ftr="0" dt="0"/>
  <p:extLst>
    <p:ext uri="{DCECCB84-F9BA-43D5-87BE-67443E8EF086}">
      <p15:sldGuideLst xmlns:p15="http://schemas.microsoft.com/office/powerpoint/2012/main">
        <p15:guide id="1" orient="horz" pos="345" userDrawn="1">
          <p15:clr>
            <a:srgbClr val="5ACBF0"/>
          </p15:clr>
        </p15:guide>
        <p15:guide id="2" orient="horz" pos="1573" userDrawn="1">
          <p15:clr>
            <a:srgbClr val="5ACBF0"/>
          </p15:clr>
        </p15:guide>
        <p15:guide id="4" pos="3656" userDrawn="1">
          <p15:clr>
            <a:srgbClr val="5ACBF0"/>
          </p15:clr>
        </p15:guide>
        <p15:guide id="5" pos="4024" userDrawn="1">
          <p15:clr>
            <a:srgbClr val="5ACBF0"/>
          </p15:clr>
        </p15:guide>
        <p15:guide id="7" orient="horz" pos="1086" userDrawn="1">
          <p15:clr>
            <a:srgbClr val="5ACBF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wo Column Content with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097282"/>
            <a:ext cx="4958334" cy="249299"/>
          </a:xfrm>
        </p:spPr>
        <p:txBody>
          <a:bodyPr>
            <a:spAutoFit/>
          </a:bodyPr>
          <a:lstStyle>
            <a:lvl1pPr>
              <a:defRPr/>
            </a:lvl1pPr>
          </a:lstStyle>
          <a:p>
            <a:r>
              <a:rPr lang="en-US"/>
              <a:t>Click to edit Master title style</a:t>
            </a:r>
          </a:p>
        </p:txBody>
      </p:sp>
      <p:sp>
        <p:nvSpPr>
          <p:cNvPr id="18" name="Text Placeholder 11">
            <a:extLst>
              <a:ext uri="{FF2B5EF4-FFF2-40B4-BE49-F238E27FC236}">
                <a16:creationId xmlns:a16="http://schemas.microsoft.com/office/drawing/2014/main" id="{C2759870-0BEA-44DC-A414-1C70D04E35CC}"/>
              </a:ext>
            </a:extLst>
          </p:cNvPr>
          <p:cNvSpPr>
            <a:spLocks noGrp="1"/>
          </p:cNvSpPr>
          <p:nvPr>
            <p:ph type="body" sz="quarter" idx="16"/>
          </p:nvPr>
        </p:nvSpPr>
        <p:spPr>
          <a:xfrm>
            <a:off x="262891" y="3448055"/>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5" name="Content Placeholder 14">
            <a:extLst>
              <a:ext uri="{FF2B5EF4-FFF2-40B4-BE49-F238E27FC236}">
                <a16:creationId xmlns:a16="http://schemas.microsoft.com/office/drawing/2014/main" id="{BFEF95FA-F121-4653-B60A-0D068C345462}"/>
              </a:ext>
            </a:extLst>
          </p:cNvPr>
          <p:cNvSpPr>
            <a:spLocks noGrp="1"/>
          </p:cNvSpPr>
          <p:nvPr>
            <p:ph sz="quarter" idx="11"/>
          </p:nvPr>
        </p:nvSpPr>
        <p:spPr>
          <a:xfrm>
            <a:off x="265033" y="4994910"/>
            <a:ext cx="2346722" cy="698012"/>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9" name="Text Placeholder 11">
            <a:extLst>
              <a:ext uri="{FF2B5EF4-FFF2-40B4-BE49-F238E27FC236}">
                <a16:creationId xmlns:a16="http://schemas.microsoft.com/office/drawing/2014/main" id="{C327262A-D327-4189-AD22-BAD67CF4AB79}"/>
              </a:ext>
            </a:extLst>
          </p:cNvPr>
          <p:cNvSpPr>
            <a:spLocks noGrp="1"/>
          </p:cNvSpPr>
          <p:nvPr>
            <p:ph type="body" sz="quarter" idx="17"/>
          </p:nvPr>
        </p:nvSpPr>
        <p:spPr>
          <a:xfrm>
            <a:off x="2878933" y="3448055"/>
            <a:ext cx="2348865" cy="193899"/>
          </a:xfrm>
        </p:spPr>
        <p:txBody>
          <a:bodyPr anchor="t"/>
          <a:lstStyle>
            <a:lvl1pPr marL="0" indent="0">
              <a:spcBef>
                <a:spcPts val="0"/>
              </a:spcBef>
              <a:buNone/>
              <a:defRPr sz="1260">
                <a:solidFill>
                  <a:schemeClr val="tx1"/>
                </a:solidFill>
                <a:latin typeface="+mj-lt"/>
              </a:defRPr>
            </a:lvl1pPr>
          </a:lstStyle>
          <a:p>
            <a:pPr lvl="0"/>
            <a:r>
              <a:rPr lang="en-US"/>
              <a:t>Click to edit Master text styles</a:t>
            </a:r>
          </a:p>
        </p:txBody>
      </p:sp>
      <p:sp>
        <p:nvSpPr>
          <p:cNvPr id="17" name="Content Placeholder 14">
            <a:extLst>
              <a:ext uri="{FF2B5EF4-FFF2-40B4-BE49-F238E27FC236}">
                <a16:creationId xmlns:a16="http://schemas.microsoft.com/office/drawing/2014/main" id="{47F8EAA9-0E64-4589-A234-BC31685BE7D3}"/>
              </a:ext>
            </a:extLst>
          </p:cNvPr>
          <p:cNvSpPr>
            <a:spLocks noGrp="1"/>
          </p:cNvSpPr>
          <p:nvPr>
            <p:ph sz="quarter" idx="13"/>
          </p:nvPr>
        </p:nvSpPr>
        <p:spPr>
          <a:xfrm>
            <a:off x="2877503" y="4994910"/>
            <a:ext cx="2346722" cy="698012"/>
          </a:xfrm>
        </p:spPr>
        <p:txBody>
          <a:bodyPr/>
          <a:lstStyle>
            <a:lvl1pPr>
              <a:defRPr sz="1080"/>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Box 2">
            <a:extLst>
              <a:ext uri="{FF2B5EF4-FFF2-40B4-BE49-F238E27FC236}">
                <a16:creationId xmlns:a16="http://schemas.microsoft.com/office/drawing/2014/main" id="{CFADFBB8-E1C1-D5AB-8154-CBA2D9EFB6B9}"/>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
        <p:nvSpPr>
          <p:cNvPr id="4" name="Text Placeholder 4">
            <a:extLst>
              <a:ext uri="{FF2B5EF4-FFF2-40B4-BE49-F238E27FC236}">
                <a16:creationId xmlns:a16="http://schemas.microsoft.com/office/drawing/2014/main" id="{A51E17F0-59B9-3EAE-0FC7-A1EBDE8F7BB3}"/>
              </a:ext>
            </a:extLst>
          </p:cNvPr>
          <p:cNvSpPr>
            <a:spLocks noGrp="1"/>
          </p:cNvSpPr>
          <p:nvPr>
            <p:ph type="body" sz="quarter" idx="18"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260524021"/>
      </p:ext>
    </p:extLst>
  </p:cSld>
  <p:clrMapOvr>
    <a:masterClrMapping/>
  </p:clrMapOvr>
  <p:transition>
    <p:fade/>
  </p:transition>
  <p:hf sldNum="0" hdr="0" ftr="0" dt="0"/>
  <p:extLst>
    <p:ext uri="{DCECCB84-F9BA-43D5-87BE-67443E8EF086}">
      <p15:sldGuideLst xmlns:p15="http://schemas.microsoft.com/office/powerpoint/2012/main">
        <p15:guide id="1" orient="horz" pos="345" userDrawn="1">
          <p15:clr>
            <a:srgbClr val="5ACBF0"/>
          </p15:clr>
        </p15:guide>
        <p15:guide id="2" orient="horz" pos="1573" userDrawn="1">
          <p15:clr>
            <a:srgbClr val="5ACBF0"/>
          </p15:clr>
        </p15:guide>
        <p15:guide id="4" pos="3656" userDrawn="1">
          <p15:clr>
            <a:srgbClr val="5ACBF0"/>
          </p15:clr>
        </p15:guide>
        <p15:guide id="5" pos="4024" userDrawn="1">
          <p15:clr>
            <a:srgbClr val="5ACBF0"/>
          </p15:clr>
        </p15:guide>
        <p15:guide id="7" orient="horz" pos="1086" userDrawn="1">
          <p15:clr>
            <a:srgbClr val="5ACBF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hre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1097282"/>
            <a:ext cx="4958334" cy="249299"/>
          </a:xfrm>
        </p:spPr>
        <p:txBody>
          <a:bodyPr>
            <a:spAutoFit/>
          </a:bodyPr>
          <a:lstStyle/>
          <a:p>
            <a:r>
              <a:rPr lang="en-US"/>
              <a:t>Click to edit Master title style</a:t>
            </a:r>
          </a:p>
        </p:txBody>
      </p:sp>
      <p:sp>
        <p:nvSpPr>
          <p:cNvPr id="19" name="Text Placeholder 11">
            <a:extLst>
              <a:ext uri="{FF2B5EF4-FFF2-40B4-BE49-F238E27FC236}">
                <a16:creationId xmlns:a16="http://schemas.microsoft.com/office/drawing/2014/main" id="{CB20F198-3776-433D-85A8-C2B6AC6235FF}"/>
              </a:ext>
            </a:extLst>
          </p:cNvPr>
          <p:cNvSpPr>
            <a:spLocks noGrp="1"/>
          </p:cNvSpPr>
          <p:nvPr>
            <p:ph type="body" sz="quarter" idx="16"/>
          </p:nvPr>
        </p:nvSpPr>
        <p:spPr>
          <a:xfrm>
            <a:off x="263347" y="3451862"/>
            <a:ext cx="1468984" cy="304699"/>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0" name="Text Placeholder 7">
            <a:extLst>
              <a:ext uri="{FF2B5EF4-FFF2-40B4-BE49-F238E27FC236}">
                <a16:creationId xmlns:a16="http://schemas.microsoft.com/office/drawing/2014/main" id="{97BC59AA-6CF8-4091-8008-21AA9AD8E8B5}"/>
              </a:ext>
            </a:extLst>
          </p:cNvPr>
          <p:cNvSpPr>
            <a:spLocks noGrp="1"/>
          </p:cNvSpPr>
          <p:nvPr>
            <p:ph type="body" sz="quarter" idx="14"/>
          </p:nvPr>
        </p:nvSpPr>
        <p:spPr>
          <a:xfrm>
            <a:off x="263347" y="5737863"/>
            <a:ext cx="1468984" cy="792205"/>
          </a:xfrm>
        </p:spPr>
        <p:txBody>
          <a:bodyPr wrap="square">
            <a:spAutoFit/>
          </a:bodyPr>
          <a:lstStyle>
            <a:lvl1pPr marL="79296" indent="-79296">
              <a:defRPr lang="en-US" sz="900" dirty="0"/>
            </a:lvl1pPr>
            <a:lvl2pPr marL="145018" indent="-67866">
              <a:defRPr lang="en-US" sz="810" dirty="0"/>
            </a:lvl2pPr>
            <a:lvl3pPr marL="210026" indent="-62151">
              <a:defRPr lang="en-US" dirty="0"/>
            </a:lvl3pPr>
            <a:lvl4pPr marL="267891" indent="-57865">
              <a:defRPr lang="en-US" dirty="0"/>
            </a:lvl4pPr>
            <a:lvl5pPr marL="329327" indent="-55007">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11">
            <a:extLst>
              <a:ext uri="{FF2B5EF4-FFF2-40B4-BE49-F238E27FC236}">
                <a16:creationId xmlns:a16="http://schemas.microsoft.com/office/drawing/2014/main" id="{BECED387-BA3E-49B2-8F1E-0E371E09E0A4}"/>
              </a:ext>
            </a:extLst>
          </p:cNvPr>
          <p:cNvSpPr>
            <a:spLocks noGrp="1"/>
          </p:cNvSpPr>
          <p:nvPr>
            <p:ph type="body" sz="quarter" idx="17"/>
          </p:nvPr>
        </p:nvSpPr>
        <p:spPr>
          <a:xfrm>
            <a:off x="2008708" y="3451862"/>
            <a:ext cx="1468984" cy="304699"/>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2" name="Text Placeholder 9">
            <a:extLst>
              <a:ext uri="{FF2B5EF4-FFF2-40B4-BE49-F238E27FC236}">
                <a16:creationId xmlns:a16="http://schemas.microsoft.com/office/drawing/2014/main" id="{6B26A1CD-81F9-4C2F-896F-E69757C6658C}"/>
              </a:ext>
            </a:extLst>
          </p:cNvPr>
          <p:cNvSpPr>
            <a:spLocks noGrp="1"/>
          </p:cNvSpPr>
          <p:nvPr>
            <p:ph type="body" sz="quarter" idx="15"/>
          </p:nvPr>
        </p:nvSpPr>
        <p:spPr>
          <a:xfrm>
            <a:off x="2008708" y="5721926"/>
            <a:ext cx="1468984" cy="792205"/>
          </a:xfrm>
        </p:spPr>
        <p:txBody>
          <a:bodyPr wrap="square">
            <a:spAutoFit/>
          </a:bodyPr>
          <a:lstStyle>
            <a:lvl1pPr marL="79296" indent="-79296">
              <a:defRPr lang="en-US" sz="900" dirty="0"/>
            </a:lvl1pPr>
            <a:lvl2pPr marL="179308" indent="-76438">
              <a:defRPr lang="en-US" sz="810" dirty="0"/>
            </a:lvl2pPr>
            <a:lvl3pPr marL="250031" indent="-70723">
              <a:defRPr lang="en-US" dirty="0"/>
            </a:lvl3pPr>
            <a:lvl4pPr marL="308610" indent="-61436">
              <a:defRPr lang="en-US" dirty="0"/>
            </a:lvl4pPr>
            <a:lvl5pPr marL="360045" indent="-50006">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Text Placeholder 11">
            <a:extLst>
              <a:ext uri="{FF2B5EF4-FFF2-40B4-BE49-F238E27FC236}">
                <a16:creationId xmlns:a16="http://schemas.microsoft.com/office/drawing/2014/main" id="{79263A4B-A9A8-4CE5-96A8-6F6EC365E512}"/>
              </a:ext>
            </a:extLst>
          </p:cNvPr>
          <p:cNvSpPr>
            <a:spLocks noGrp="1"/>
          </p:cNvSpPr>
          <p:nvPr>
            <p:ph type="body" sz="quarter" idx="18"/>
          </p:nvPr>
        </p:nvSpPr>
        <p:spPr>
          <a:xfrm>
            <a:off x="3754069" y="3451862"/>
            <a:ext cx="1468984" cy="304699"/>
          </a:xfrm>
        </p:spPr>
        <p:txBody>
          <a:bodyPr anchor="t"/>
          <a:lstStyle>
            <a:lvl1pPr marL="0" indent="0">
              <a:spcBef>
                <a:spcPts val="0"/>
              </a:spcBef>
              <a:buNone/>
              <a:defRPr sz="990">
                <a:solidFill>
                  <a:schemeClr val="tx1"/>
                </a:solidFill>
                <a:latin typeface="+mj-lt"/>
              </a:defRPr>
            </a:lvl1pPr>
          </a:lstStyle>
          <a:p>
            <a:pPr lvl="0"/>
            <a:r>
              <a:rPr lang="en-US"/>
              <a:t>Click to edit Master text styles</a:t>
            </a:r>
          </a:p>
        </p:txBody>
      </p:sp>
      <p:sp>
        <p:nvSpPr>
          <p:cNvPr id="24" name="Text Placeholder 7">
            <a:extLst>
              <a:ext uri="{FF2B5EF4-FFF2-40B4-BE49-F238E27FC236}">
                <a16:creationId xmlns:a16="http://schemas.microsoft.com/office/drawing/2014/main" id="{2205743D-F71A-4647-9BE4-2900BDA2582B}"/>
              </a:ext>
            </a:extLst>
          </p:cNvPr>
          <p:cNvSpPr>
            <a:spLocks noGrp="1"/>
          </p:cNvSpPr>
          <p:nvPr>
            <p:ph type="body" sz="quarter" idx="19"/>
          </p:nvPr>
        </p:nvSpPr>
        <p:spPr>
          <a:xfrm>
            <a:off x="3754069" y="5737863"/>
            <a:ext cx="1468984" cy="792205"/>
          </a:xfrm>
        </p:spPr>
        <p:txBody>
          <a:bodyPr wrap="square">
            <a:spAutoFit/>
          </a:bodyPr>
          <a:lstStyle>
            <a:lvl1pPr marL="79296" indent="-79296">
              <a:defRPr lang="en-US" sz="900" dirty="0"/>
            </a:lvl1pPr>
            <a:lvl2pPr marL="179308" indent="-76438">
              <a:defRPr lang="en-US" sz="810" dirty="0"/>
            </a:lvl2pPr>
            <a:lvl3pPr marL="250031" indent="-70723">
              <a:defRPr lang="en-US" dirty="0"/>
            </a:lvl3pPr>
            <a:lvl4pPr marL="308610" indent="-61436">
              <a:defRPr lang="en-US" dirty="0"/>
            </a:lvl4pPr>
            <a:lvl5pPr marL="360045" indent="-50006">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496CCFA2-2D28-1617-4A3E-368924E94312}"/>
              </a:ext>
            </a:extLst>
          </p:cNvPr>
          <p:cNvSpPr>
            <a:spLocks noGrp="1"/>
          </p:cNvSpPr>
          <p:nvPr>
            <p:ph type="body" sz="quarter" idx="11"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1201216859"/>
      </p:ext>
    </p:extLst>
  </p:cSld>
  <p:clrMapOvr>
    <a:masterClrMapping/>
  </p:clrMapOvr>
  <p:transition>
    <p:fade/>
  </p:transition>
  <p:hf sldNum="0" hdr="0" ftr="0" dt="0"/>
  <p:extLst>
    <p:ext uri="{DCECCB84-F9BA-43D5-87BE-67443E8EF086}">
      <p15:sldGuideLst xmlns:p15="http://schemas.microsoft.com/office/powerpoint/2012/main">
        <p15:guide id="3" orient="horz" pos="1807" userDrawn="1">
          <p15:clr>
            <a:srgbClr val="5ACBF0"/>
          </p15:clr>
        </p15:guide>
        <p15:guide id="4" orient="horz" pos="1087" userDrawn="1">
          <p15:clr>
            <a:srgbClr val="5ACBF0"/>
          </p15:clr>
        </p15:guide>
        <p15:guide id="5" orient="horz" pos="345" userDrawn="1">
          <p15:clr>
            <a:srgbClr val="5ACBF0"/>
          </p15:clr>
        </p15:guide>
        <p15:guide id="6" pos="2430" userDrawn="1">
          <p15:clr>
            <a:srgbClr val="5ACBF0"/>
          </p15:clr>
        </p15:guide>
        <p15:guide id="7" pos="2811" userDrawn="1">
          <p15:clr>
            <a:srgbClr val="5ACBF0"/>
          </p15:clr>
        </p15:guide>
        <p15:guide id="8" pos="4871" userDrawn="1">
          <p15:clr>
            <a:srgbClr val="5ACBF0"/>
          </p15:clr>
        </p15:guide>
        <p15:guide id="9" pos="5251" userDrawn="1">
          <p15:clr>
            <a:srgbClr val="5ACBF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Four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097282"/>
            <a:ext cx="4958334" cy="249299"/>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p:nvPr>
        </p:nvSpPr>
        <p:spPr>
          <a:xfrm>
            <a:off x="262890" y="3451864"/>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5479479"/>
            <a:ext cx="1139428" cy="747897"/>
          </a:xfrm>
        </p:spPr>
        <p:txBody>
          <a:bodyPr wrap="square">
            <a:spAutoFit/>
          </a:bodyPr>
          <a:lstStyle>
            <a:lvl1pPr marL="63580" indent="-63580">
              <a:defRPr lang="en-US" sz="810" dirty="0"/>
            </a:lvl1pPr>
            <a:lvl2pPr marL="128588" indent="-56436">
              <a:defRPr lang="en-US" sz="720" dirty="0"/>
            </a:lvl2pPr>
            <a:lvl3pPr marL="197168" indent="-60008">
              <a:defRPr lang="en-US" dirty="0"/>
            </a:lvl3pPr>
            <a:lvl4pPr marL="255032" indent="-51435">
              <a:defRPr lang="en-US" dirty="0"/>
            </a:lvl4pPr>
            <a:lvl5pPr marL="308610" indent="-492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p:nvPr>
        </p:nvSpPr>
        <p:spPr>
          <a:xfrm>
            <a:off x="1535909" y="3451864"/>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535907" y="5463544"/>
            <a:ext cx="1139428" cy="747897"/>
          </a:xfrm>
        </p:spPr>
        <p:txBody>
          <a:bodyPr wrap="square">
            <a:spAutoFit/>
          </a:bodyPr>
          <a:lstStyle>
            <a:lvl1pPr marL="63580" indent="-63580">
              <a:defRPr lang="en-US" sz="810" dirty="0"/>
            </a:lvl1pPr>
            <a:lvl2pPr marL="128588" indent="-56436">
              <a:defRPr lang="en-US" sz="720" dirty="0"/>
            </a:lvl2pPr>
            <a:lvl3pPr marL="197168" indent="-60008">
              <a:defRPr lang="en-US" dirty="0"/>
            </a:lvl3pPr>
            <a:lvl4pPr marL="255032" indent="-51435">
              <a:defRPr lang="en-US" dirty="0"/>
            </a:lvl4pPr>
            <a:lvl5pPr marL="308610" indent="-492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p:nvPr>
        </p:nvSpPr>
        <p:spPr>
          <a:xfrm>
            <a:off x="2809894" y="3451864"/>
            <a:ext cx="1139428"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809894" y="5479479"/>
            <a:ext cx="1139428" cy="747897"/>
          </a:xfrm>
        </p:spPr>
        <p:txBody>
          <a:bodyPr wrap="square">
            <a:spAutoFit/>
          </a:bodyPr>
          <a:lstStyle>
            <a:lvl1pPr marL="63580" indent="-63580">
              <a:defRPr lang="en-US" sz="810" dirty="0"/>
            </a:lvl1pPr>
            <a:lvl2pPr marL="128588" indent="-56436">
              <a:defRPr lang="en-US" sz="720" dirty="0"/>
            </a:lvl2pPr>
            <a:lvl3pPr marL="197168" indent="-60008">
              <a:defRPr lang="en-US" dirty="0"/>
            </a:lvl3pPr>
            <a:lvl4pPr marL="255032" indent="-51435">
              <a:defRPr lang="en-US" dirty="0"/>
            </a:lvl4pPr>
            <a:lvl5pPr marL="308610" indent="-492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p:nvPr>
        </p:nvSpPr>
        <p:spPr>
          <a:xfrm>
            <a:off x="4082913" y="3451864"/>
            <a:ext cx="1140143" cy="276999"/>
          </a:xfrm>
        </p:spPr>
        <p:txBody>
          <a:bodyPr anchor="t"/>
          <a:lstStyle>
            <a:lvl1pPr marL="0" indent="0">
              <a:spcBef>
                <a:spcPts val="0"/>
              </a:spcBef>
              <a:buNone/>
              <a:defRPr sz="900">
                <a:solidFill>
                  <a:schemeClr val="tx1"/>
                </a:solidFill>
                <a:latin typeface="+mj-lt"/>
              </a:defRPr>
            </a:lvl1pPr>
          </a:lstStyle>
          <a:p>
            <a:pPr lvl="0"/>
            <a:r>
              <a:rPr lang="en-US"/>
              <a:t>Click to edit Master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4082910" y="5463544"/>
            <a:ext cx="1139428" cy="747897"/>
          </a:xfrm>
        </p:spPr>
        <p:txBody>
          <a:bodyPr wrap="square">
            <a:spAutoFit/>
          </a:bodyPr>
          <a:lstStyle>
            <a:lvl1pPr marL="63580" indent="-63580">
              <a:defRPr lang="en-US" sz="810" dirty="0"/>
            </a:lvl1pPr>
            <a:lvl2pPr marL="128588" indent="-56436">
              <a:defRPr lang="en-US" sz="720" dirty="0"/>
            </a:lvl2pPr>
            <a:lvl3pPr marL="197168" indent="-60008">
              <a:defRPr lang="en-US" dirty="0"/>
            </a:lvl3pPr>
            <a:lvl4pPr marL="255032" indent="-51435">
              <a:defRPr lang="en-US" dirty="0"/>
            </a:lvl4pPr>
            <a:lvl5pPr marL="308610" indent="-49292">
              <a:defRPr lang="en-US"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8AB70484-C812-6F3C-92DD-F6B2E1A813CF}"/>
              </a:ext>
            </a:extLst>
          </p:cNvPr>
          <p:cNvSpPr>
            <a:spLocks noGrp="1"/>
          </p:cNvSpPr>
          <p:nvPr>
            <p:ph type="body" sz="quarter" idx="11"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538219314"/>
      </p:ext>
    </p:extLst>
  </p:cSld>
  <p:clrMapOvr>
    <a:masterClrMapping/>
  </p:clrMapOvr>
  <p:transition>
    <p:fade/>
  </p:transition>
  <p:hf sldNum="0" hdr="0" ftr="0" dt="0"/>
  <p:extLst>
    <p:ext uri="{DCECCB84-F9BA-43D5-87BE-67443E8EF086}">
      <p15:sldGuideLst xmlns:p15="http://schemas.microsoft.com/office/powerpoint/2012/main">
        <p15:guide id="4" orient="horz" pos="1087" userDrawn="1">
          <p15:clr>
            <a:srgbClr val="5ACBF0"/>
          </p15:clr>
        </p15:guide>
        <p15:guide id="5" orient="horz" pos="345" userDrawn="1">
          <p15:clr>
            <a:srgbClr val="5ACBF0"/>
          </p15:clr>
        </p15:guide>
        <p15:guide id="6" pos="1963" userDrawn="1">
          <p15:clr>
            <a:srgbClr val="5ACBF0"/>
          </p15:clr>
        </p15:guide>
        <p15:guide id="7" pos="2150" userDrawn="1">
          <p15:clr>
            <a:srgbClr val="5ACBF0"/>
          </p15:clr>
        </p15:guide>
        <p15:guide id="8" pos="3746" userDrawn="1">
          <p15:clr>
            <a:srgbClr val="5ACBF0"/>
          </p15:clr>
        </p15:guide>
        <p15:guide id="9" pos="3934" userDrawn="1">
          <p15:clr>
            <a:srgbClr val="5ACBF0"/>
          </p15:clr>
        </p15:guide>
        <p15:guide id="10" pos="5530" userDrawn="1">
          <p15:clr>
            <a:srgbClr val="5ACBF0"/>
          </p15:clr>
        </p15:guide>
        <p15:guide id="11" pos="5716" userDrawn="1">
          <p15:clr>
            <a:srgbClr val="5ACBF0"/>
          </p15:clr>
        </p15:guide>
        <p15:guide id="12" orient="horz" pos="1723" userDrawn="1">
          <p15:clr>
            <a:srgbClr val="5ACBF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Five Column Bullet with Subtitles">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097282"/>
            <a:ext cx="4958334" cy="249299"/>
          </a:xfrm>
        </p:spPr>
        <p:txBody>
          <a:bodyPr>
            <a:spAutoFit/>
          </a:bodyPr>
          <a:lstStyle/>
          <a:p>
            <a:r>
              <a:rPr lang="en-US"/>
              <a:t>Click to edit Master title style</a:t>
            </a:r>
          </a:p>
        </p:txBody>
      </p:sp>
      <p:sp>
        <p:nvSpPr>
          <p:cNvPr id="22" name="Text Placeholder 11">
            <a:extLst>
              <a:ext uri="{FF2B5EF4-FFF2-40B4-BE49-F238E27FC236}">
                <a16:creationId xmlns:a16="http://schemas.microsoft.com/office/drawing/2014/main" id="{92783506-927E-48F7-8EFC-36257F3E2812}"/>
              </a:ext>
            </a:extLst>
          </p:cNvPr>
          <p:cNvSpPr>
            <a:spLocks noGrp="1"/>
          </p:cNvSpPr>
          <p:nvPr>
            <p:ph type="body" sz="quarter" idx="16" hasCustomPrompt="1"/>
          </p:nvPr>
        </p:nvSpPr>
        <p:spPr>
          <a:xfrm>
            <a:off x="262890" y="345186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3" name="Text Placeholder 7">
            <a:extLst>
              <a:ext uri="{FF2B5EF4-FFF2-40B4-BE49-F238E27FC236}">
                <a16:creationId xmlns:a16="http://schemas.microsoft.com/office/drawing/2014/main" id="{FB6093D3-3EDF-4A80-8450-C5EBB1990775}"/>
              </a:ext>
            </a:extLst>
          </p:cNvPr>
          <p:cNvSpPr>
            <a:spLocks noGrp="1"/>
          </p:cNvSpPr>
          <p:nvPr>
            <p:ph type="body" sz="quarter" idx="14"/>
          </p:nvPr>
        </p:nvSpPr>
        <p:spPr>
          <a:xfrm>
            <a:off x="262890" y="5479480"/>
            <a:ext cx="884682" cy="639791"/>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Text Placeholder 11">
            <a:extLst>
              <a:ext uri="{FF2B5EF4-FFF2-40B4-BE49-F238E27FC236}">
                <a16:creationId xmlns:a16="http://schemas.microsoft.com/office/drawing/2014/main" id="{438D2C80-6884-451D-8D7D-B69022CCC5C4}"/>
              </a:ext>
            </a:extLst>
          </p:cNvPr>
          <p:cNvSpPr>
            <a:spLocks noGrp="1"/>
          </p:cNvSpPr>
          <p:nvPr>
            <p:ph type="body" sz="quarter" idx="17" hasCustomPrompt="1"/>
          </p:nvPr>
        </p:nvSpPr>
        <p:spPr>
          <a:xfrm>
            <a:off x="1282053" y="345186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5" name="Text Placeholder 9">
            <a:extLst>
              <a:ext uri="{FF2B5EF4-FFF2-40B4-BE49-F238E27FC236}">
                <a16:creationId xmlns:a16="http://schemas.microsoft.com/office/drawing/2014/main" id="{7614A884-0AD6-4A85-A432-2B13E7464DA9}"/>
              </a:ext>
            </a:extLst>
          </p:cNvPr>
          <p:cNvSpPr>
            <a:spLocks noGrp="1"/>
          </p:cNvSpPr>
          <p:nvPr>
            <p:ph type="body" sz="quarter" idx="15"/>
          </p:nvPr>
        </p:nvSpPr>
        <p:spPr>
          <a:xfrm>
            <a:off x="1282053" y="5463544"/>
            <a:ext cx="884682" cy="639791"/>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6" name="Text Placeholder 11">
            <a:extLst>
              <a:ext uri="{FF2B5EF4-FFF2-40B4-BE49-F238E27FC236}">
                <a16:creationId xmlns:a16="http://schemas.microsoft.com/office/drawing/2014/main" id="{7D8FFDED-9FE5-4D94-8EB0-7D645C10FBFF}"/>
              </a:ext>
            </a:extLst>
          </p:cNvPr>
          <p:cNvSpPr>
            <a:spLocks noGrp="1"/>
          </p:cNvSpPr>
          <p:nvPr>
            <p:ph type="body" sz="quarter" idx="18" hasCustomPrompt="1"/>
          </p:nvPr>
        </p:nvSpPr>
        <p:spPr>
          <a:xfrm>
            <a:off x="2301216" y="345186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7" name="Text Placeholder 7">
            <a:extLst>
              <a:ext uri="{FF2B5EF4-FFF2-40B4-BE49-F238E27FC236}">
                <a16:creationId xmlns:a16="http://schemas.microsoft.com/office/drawing/2014/main" id="{D429D954-9297-44FA-B7BD-56586012419C}"/>
              </a:ext>
            </a:extLst>
          </p:cNvPr>
          <p:cNvSpPr>
            <a:spLocks noGrp="1"/>
          </p:cNvSpPr>
          <p:nvPr>
            <p:ph type="body" sz="quarter" idx="19"/>
          </p:nvPr>
        </p:nvSpPr>
        <p:spPr>
          <a:xfrm>
            <a:off x="2301216" y="5479480"/>
            <a:ext cx="884682" cy="639791"/>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11">
            <a:extLst>
              <a:ext uri="{FF2B5EF4-FFF2-40B4-BE49-F238E27FC236}">
                <a16:creationId xmlns:a16="http://schemas.microsoft.com/office/drawing/2014/main" id="{04D43B0D-50F8-4F63-AFA3-34A46F42E816}"/>
              </a:ext>
            </a:extLst>
          </p:cNvPr>
          <p:cNvSpPr>
            <a:spLocks noGrp="1"/>
          </p:cNvSpPr>
          <p:nvPr>
            <p:ph type="body" sz="quarter" idx="20" hasCustomPrompt="1"/>
          </p:nvPr>
        </p:nvSpPr>
        <p:spPr>
          <a:xfrm>
            <a:off x="3320379" y="345186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29" name="Text Placeholder 9">
            <a:extLst>
              <a:ext uri="{FF2B5EF4-FFF2-40B4-BE49-F238E27FC236}">
                <a16:creationId xmlns:a16="http://schemas.microsoft.com/office/drawing/2014/main" id="{804CEFDA-6A6F-42D3-B65C-4BE1054C905E}"/>
              </a:ext>
            </a:extLst>
          </p:cNvPr>
          <p:cNvSpPr>
            <a:spLocks noGrp="1"/>
          </p:cNvSpPr>
          <p:nvPr>
            <p:ph type="body" sz="quarter" idx="21"/>
          </p:nvPr>
        </p:nvSpPr>
        <p:spPr>
          <a:xfrm>
            <a:off x="3320379" y="5463544"/>
            <a:ext cx="884682" cy="639791"/>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1">
            <a:extLst>
              <a:ext uri="{FF2B5EF4-FFF2-40B4-BE49-F238E27FC236}">
                <a16:creationId xmlns:a16="http://schemas.microsoft.com/office/drawing/2014/main" id="{540485AC-5036-400C-92C3-D3E9EC0252BC}"/>
              </a:ext>
            </a:extLst>
          </p:cNvPr>
          <p:cNvSpPr>
            <a:spLocks noGrp="1"/>
          </p:cNvSpPr>
          <p:nvPr>
            <p:ph type="body" sz="quarter" idx="22" hasCustomPrompt="1"/>
          </p:nvPr>
        </p:nvSpPr>
        <p:spPr>
          <a:xfrm>
            <a:off x="4339543" y="3451863"/>
            <a:ext cx="884682" cy="221599"/>
          </a:xfrm>
        </p:spPr>
        <p:txBody>
          <a:bodyPr anchor="t"/>
          <a:lstStyle>
            <a:lvl1pPr marL="0" indent="0">
              <a:spcBef>
                <a:spcPts val="0"/>
              </a:spcBef>
              <a:buNone/>
              <a:defRPr sz="720">
                <a:solidFill>
                  <a:schemeClr val="tx1"/>
                </a:solidFill>
                <a:latin typeface="+mj-lt"/>
              </a:defRPr>
            </a:lvl1pPr>
          </a:lstStyle>
          <a:p>
            <a:pPr lvl="0"/>
            <a:r>
              <a:rPr lang="en-US"/>
              <a:t>Click to edit text styles</a:t>
            </a:r>
          </a:p>
        </p:txBody>
      </p:sp>
      <p:sp>
        <p:nvSpPr>
          <p:cNvPr id="12" name="Text Placeholder 9">
            <a:extLst>
              <a:ext uri="{FF2B5EF4-FFF2-40B4-BE49-F238E27FC236}">
                <a16:creationId xmlns:a16="http://schemas.microsoft.com/office/drawing/2014/main" id="{F90290A2-7689-4DF5-971A-36C2D9173411}"/>
              </a:ext>
            </a:extLst>
          </p:cNvPr>
          <p:cNvSpPr>
            <a:spLocks noGrp="1"/>
          </p:cNvSpPr>
          <p:nvPr>
            <p:ph type="body" sz="quarter" idx="23"/>
          </p:nvPr>
        </p:nvSpPr>
        <p:spPr>
          <a:xfrm>
            <a:off x="4339543" y="5463544"/>
            <a:ext cx="884682" cy="639791"/>
          </a:xfrm>
        </p:spPr>
        <p:txBody>
          <a:bodyPr wrap="square">
            <a:spAutoFit/>
          </a:bodyPr>
          <a:lstStyle>
            <a:lvl1pPr marL="63580" indent="-63580">
              <a:defRPr lang="en-US" sz="675" dirty="0"/>
            </a:lvl1pPr>
            <a:lvl2pPr marL="128588" indent="-56436">
              <a:defRPr lang="en-US" sz="630" dirty="0"/>
            </a:lvl2pPr>
            <a:lvl3pPr marL="197168" indent="-60008">
              <a:defRPr lang="en-US" sz="630" dirty="0"/>
            </a:lvl3pPr>
            <a:lvl4pPr marL="255032" indent="-51435">
              <a:defRPr lang="en-US" sz="540" dirty="0"/>
            </a:lvl4pPr>
            <a:lvl5pPr marL="308610" indent="-49292">
              <a:defRPr lang="en-US" sz="540" dirty="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AA97F131-E501-E84F-7717-E61457B6D3AC}"/>
              </a:ext>
            </a:extLst>
          </p:cNvPr>
          <p:cNvSpPr>
            <a:spLocks noGrp="1"/>
          </p:cNvSpPr>
          <p:nvPr>
            <p:ph type="body" sz="quarter" idx="11"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3628077662"/>
      </p:ext>
    </p:extLst>
  </p:cSld>
  <p:clrMapOvr>
    <a:masterClrMapping/>
  </p:clrMapOvr>
  <p:transition>
    <p:fade/>
  </p:transition>
  <p:hf sldNum="0" hdr="0" ftr="0" dt="0"/>
  <p:extLst>
    <p:ext uri="{DCECCB84-F9BA-43D5-87BE-67443E8EF086}">
      <p15:sldGuideLst xmlns:p15="http://schemas.microsoft.com/office/powerpoint/2012/main">
        <p15:guide id="4" orient="horz" pos="1087" userDrawn="1">
          <p15:clr>
            <a:srgbClr val="5ACBF0"/>
          </p15:clr>
        </p15:guide>
        <p15:guide id="5" orient="horz" pos="345" userDrawn="1">
          <p15:clr>
            <a:srgbClr val="5ACBF0"/>
          </p15:clr>
        </p15:guide>
        <p15:guide id="6" pos="1610" userDrawn="1">
          <p15:clr>
            <a:srgbClr val="5ACBF0"/>
          </p15:clr>
        </p15:guide>
        <p15:guide id="7" pos="1795" userDrawn="1">
          <p15:clr>
            <a:srgbClr val="5ACBF0"/>
          </p15:clr>
        </p15:guide>
        <p15:guide id="8" pos="3035" userDrawn="1">
          <p15:clr>
            <a:srgbClr val="5ACBF0"/>
          </p15:clr>
        </p15:guide>
        <p15:guide id="9" pos="3221" userDrawn="1">
          <p15:clr>
            <a:srgbClr val="5ACBF0"/>
          </p15:clr>
        </p15:guide>
        <p15:guide id="10" pos="4461" userDrawn="1">
          <p15:clr>
            <a:srgbClr val="5ACBF0"/>
          </p15:clr>
        </p15:guide>
        <p15:guide id="11" pos="5890" userDrawn="1">
          <p15:clr>
            <a:srgbClr val="5ACBF0"/>
          </p15:clr>
        </p15:guide>
        <p15:guide id="12" orient="horz" pos="1723" userDrawn="1">
          <p15:clr>
            <a:srgbClr val="5ACBF0"/>
          </p15:clr>
        </p15:guide>
        <p15:guide id="13" pos="4646" userDrawn="1">
          <p15:clr>
            <a:srgbClr val="5ACBF0"/>
          </p15:clr>
        </p15:guide>
        <p15:guide id="14" pos="6072" userDrawn="1">
          <p15:clr>
            <a:srgbClr val="5ACBF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lstStyle/>
          <a:p>
            <a:r>
              <a:rPr lang="en-US"/>
              <a:t>Click to edit Master title style</a:t>
            </a:r>
          </a:p>
        </p:txBody>
      </p:sp>
      <p:sp>
        <p:nvSpPr>
          <p:cNvPr id="3" name="Text Placeholder 4">
            <a:extLst>
              <a:ext uri="{FF2B5EF4-FFF2-40B4-BE49-F238E27FC236}">
                <a16:creationId xmlns:a16="http://schemas.microsoft.com/office/drawing/2014/main" id="{3134AA3C-2F0D-D667-86A9-3A48F0A2264F}"/>
              </a:ext>
            </a:extLst>
          </p:cNvPr>
          <p:cNvSpPr>
            <a:spLocks noGrp="1"/>
          </p:cNvSpPr>
          <p:nvPr>
            <p:ph type="body" sz="quarter" idx="11"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1886205627"/>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55" userDrawn="1">
          <p15:clr>
            <a:srgbClr val="A4A3A4"/>
          </p15:clr>
        </p15:guide>
        <p15:guide id="15" pos="3338" userDrawn="1">
          <p15:clr>
            <a:srgbClr val="A4A3A4"/>
          </p15:clr>
        </p15:guide>
        <p15:guide id="16" pos="3749" userDrawn="1">
          <p15:clr>
            <a:srgbClr val="A4A3A4"/>
          </p15:clr>
        </p15:guide>
        <p15:guide id="17" pos="3932" userDrawn="1">
          <p15:clr>
            <a:srgbClr val="A4A3A4"/>
          </p15:clr>
        </p15:guide>
        <p15:guide id="18" pos="4343" userDrawn="1">
          <p15:clr>
            <a:srgbClr val="A4A3A4"/>
          </p15:clr>
        </p15:guide>
        <p15:guide id="19" pos="4526"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 left side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a:xfrm>
            <a:off x="264719" y="7980301"/>
            <a:ext cx="1857461" cy="498598"/>
          </a:xfrm>
        </p:spPr>
        <p:txBody>
          <a:bodyPr wrap="square" anchor="ctr">
            <a:spAutoFit/>
          </a:bodyPr>
          <a:lstStyle/>
          <a:p>
            <a:r>
              <a:rPr lang="en-US"/>
              <a:t>Click to edit Master title style</a:t>
            </a:r>
          </a:p>
        </p:txBody>
      </p:sp>
    </p:spTree>
    <p:extLst>
      <p:ext uri="{BB962C8B-B14F-4D97-AF65-F5344CB8AC3E}">
        <p14:creationId xmlns:p14="http://schemas.microsoft.com/office/powerpoint/2010/main" val="3498090979"/>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55" userDrawn="1">
          <p15:clr>
            <a:srgbClr val="A4A3A4"/>
          </p15:clr>
        </p15:guide>
        <p15:guide id="16" pos="3749" userDrawn="1">
          <p15:clr>
            <a:srgbClr val="A4A3A4"/>
          </p15:clr>
        </p15:guide>
        <p15:guide id="17" pos="3932" userDrawn="1">
          <p15:clr>
            <a:srgbClr val="A4A3A4"/>
          </p15:clr>
        </p15:guide>
        <p15:guide id="18" pos="4343" userDrawn="1">
          <p15:clr>
            <a:srgbClr val="A4A3A4"/>
          </p15:clr>
        </p15:guide>
        <p15:guide id="19" pos="4526"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30" orient="horz" pos="345" userDrawn="1">
          <p15:clr>
            <a:srgbClr val="5ACBF0"/>
          </p15:clr>
        </p15:guide>
        <p15:guide id="32" orient="horz" pos="2592" userDrawn="1">
          <p15:clr>
            <a:srgbClr val="5ACBF0"/>
          </p15:clr>
        </p15:guide>
        <p15:guide id="33" pos="2976" userDrawn="1">
          <p15:clr>
            <a:srgbClr val="5ACBF0"/>
          </p15:clr>
        </p15:guide>
        <p15:guide id="34" pos="3336" userDrawn="1">
          <p15:clr>
            <a:srgbClr val="5ACBF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mall title - half page">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4B2500C4-B436-4E3A-8A91-A02448A774DB}"/>
              </a:ext>
            </a:extLst>
          </p:cNvPr>
          <p:cNvSpPr>
            <a:spLocks noGrp="1"/>
          </p:cNvSpPr>
          <p:nvPr>
            <p:ph type="title"/>
          </p:nvPr>
        </p:nvSpPr>
        <p:spPr>
          <a:xfrm>
            <a:off x="262890" y="1097283"/>
            <a:ext cx="2478789" cy="203133"/>
          </a:xfrm>
        </p:spPr>
        <p:txBody>
          <a:bodyPr tIns="64008"/>
          <a:lstStyle>
            <a:lvl1pPr>
              <a:defRPr sz="900" spc="0">
                <a:latin typeface="+mj-lt"/>
                <a:cs typeface="Segoe Sans Display" pitchFamily="2" charset="0"/>
              </a:defRPr>
            </a:lvl1pPr>
          </a:lstStyle>
          <a:p>
            <a:r>
              <a:rPr lang="en-US"/>
              <a:t>Click to edit Master title style</a:t>
            </a:r>
          </a:p>
        </p:txBody>
      </p:sp>
    </p:spTree>
    <p:extLst>
      <p:ext uri="{BB962C8B-B14F-4D97-AF65-F5344CB8AC3E}">
        <p14:creationId xmlns:p14="http://schemas.microsoft.com/office/powerpoint/2010/main" val="2251043567"/>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56"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55" userDrawn="1">
          <p15:clr>
            <a:srgbClr val="A4A3A4"/>
          </p15:clr>
        </p15:guide>
        <p15:guide id="15" pos="3352" userDrawn="1">
          <p15:clr>
            <a:srgbClr val="A4A3A4"/>
          </p15:clr>
        </p15:guide>
        <p15:guide id="16" pos="3749" userDrawn="1">
          <p15:clr>
            <a:srgbClr val="A4A3A4"/>
          </p15:clr>
        </p15:guide>
        <p15:guide id="17" pos="3932" userDrawn="1">
          <p15:clr>
            <a:srgbClr val="A4A3A4"/>
          </p15:clr>
        </p15:guide>
        <p15:guide id="18" pos="4343" userDrawn="1">
          <p15:clr>
            <a:srgbClr val="A4A3A4"/>
          </p15:clr>
        </p15:guide>
        <p15:guide id="19" pos="4526"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guide id="31" pos="3840" userDrawn="1">
          <p15:clr>
            <a:srgbClr val="5ACBF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Devic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264718" y="1097282"/>
            <a:ext cx="2962656" cy="249299"/>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262890" y="3444242"/>
            <a:ext cx="2427732" cy="7257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
        <p:nvSpPr>
          <p:cNvPr id="5" name="Text Placeholder 4">
            <a:extLst>
              <a:ext uri="{FF2B5EF4-FFF2-40B4-BE49-F238E27FC236}">
                <a16:creationId xmlns:a16="http://schemas.microsoft.com/office/drawing/2014/main" id="{6E27CBDD-49E9-BBDF-550B-482E4E570E44}"/>
              </a:ext>
            </a:extLst>
          </p:cNvPr>
          <p:cNvSpPr>
            <a:spLocks noGrp="1"/>
          </p:cNvSpPr>
          <p:nvPr>
            <p:ph type="body" sz="quarter" idx="11" hasCustomPrompt="1"/>
          </p:nvPr>
        </p:nvSpPr>
        <p:spPr>
          <a:xfrm>
            <a:off x="262890" y="701040"/>
            <a:ext cx="2962656"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B2CFD743-438B-21E8-B2BA-FF8644B73E5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6200000">
            <a:off x="-2905506" y="8067294"/>
            <a:ext cx="16459200" cy="324612"/>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2854386" y="4480476"/>
            <a:ext cx="2494854" cy="7498253"/>
          </a:xfrm>
          <a:blipFill>
            <a:blip r:embed="rId3"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9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1697721640"/>
      </p:ext>
    </p:extLst>
  </p:cSld>
  <p:clrMapOvr>
    <a:masterClrMapping/>
  </p:clrMapOvr>
  <p:transition>
    <p:fade/>
  </p:transition>
  <p:hf sldNum="0" hdr="0" ftr="0" dt="0"/>
  <p:extLst>
    <p:ext uri="{DCECCB84-F9BA-43D5-87BE-67443E8EF086}">
      <p15:sldGuideLst xmlns:p15="http://schemas.microsoft.com/office/powerpoint/2012/main">
        <p15:guide id="2" orient="horz" pos="1527" userDrawn="1">
          <p15:clr>
            <a:srgbClr val="5ACBF0"/>
          </p15:clr>
        </p15:guide>
        <p15:guide id="3" orient="horz" pos="345" userDrawn="1">
          <p15:clr>
            <a:srgbClr val="5ACBF0"/>
          </p15:clr>
        </p15:guide>
        <p15:guide id="5" orient="horz" pos="1065" userDrawn="1">
          <p15:clr>
            <a:srgbClr val="5ACBF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Devic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a:xfrm>
            <a:off x="264718" y="7980301"/>
            <a:ext cx="1728388" cy="498598"/>
          </a:xfrm>
        </p:spPr>
        <p:txBody>
          <a:bodyPr anchor="ctr" anchorCtr="0"/>
          <a:lstStyle>
            <a:lvl1pPr>
              <a:defRPr>
                <a:solidFill>
                  <a:schemeClr val="tx1"/>
                </a:solidFill>
              </a:defRPr>
            </a:lvl1pPr>
          </a:lstStyle>
          <a:p>
            <a:r>
              <a:rPr lang="en-US"/>
              <a:t>Click to edit Master title style</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pic>
        <p:nvPicPr>
          <p:cNvPr id="3" name="Picture 2" descr="A colorful gradient going from darker blue on the left side to light blue to magenta to orange on the right side">
            <a:extLst>
              <a:ext uri="{FF2B5EF4-FFF2-40B4-BE49-F238E27FC236}">
                <a16:creationId xmlns:a16="http://schemas.microsoft.com/office/drawing/2014/main" id="{453295D4-3AEF-C922-4A3C-5C3DBD4757A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6200000">
            <a:off x="-2905506" y="8067294"/>
            <a:ext cx="16459200" cy="324612"/>
          </a:xfrm>
          <a:prstGeom prst="roundRect">
            <a:avLst>
              <a:gd name="adj" fmla="val 0"/>
            </a:avLst>
          </a:prstGeom>
        </p:spPr>
      </p:pic>
      <p:sp>
        <p:nvSpPr>
          <p:cNvPr id="7" name="Picture Placeholder 15">
            <a:extLst>
              <a:ext uri="{FF2B5EF4-FFF2-40B4-BE49-F238E27FC236}">
                <a16:creationId xmlns:a16="http://schemas.microsoft.com/office/drawing/2014/main" id="{D4F7535E-BABE-1B76-52D3-D100205F62BD}"/>
              </a:ext>
            </a:extLst>
          </p:cNvPr>
          <p:cNvSpPr>
            <a:spLocks noGrp="1"/>
          </p:cNvSpPr>
          <p:nvPr>
            <p:ph type="pic" sz="quarter" idx="12" hasCustomPrompt="1"/>
          </p:nvPr>
        </p:nvSpPr>
        <p:spPr>
          <a:xfrm>
            <a:off x="2336006" y="3701484"/>
            <a:ext cx="3013234" cy="9056237"/>
          </a:xfrm>
          <a:blipFill>
            <a:blip r:embed="rId4" cstate="email">
              <a:extLst>
                <a:ext uri="{28A0092B-C50C-407E-A947-70E740481C1C}">
                  <a14:useLocalDpi xmlns:a14="http://schemas.microsoft.com/office/drawing/2010/main"/>
                </a:ext>
              </a:extLst>
            </a:blip>
            <a:stretch>
              <a:fillRect/>
            </a:stretch>
          </a:blipFill>
          <a:effectLst>
            <a:outerShdw blurRad="241300" dist="304800" dir="2700000" sx="101000" sy="101000" algn="ctr" rotWithShape="0">
              <a:srgbClr val="000000">
                <a:alpha val="17000"/>
              </a:srgbClr>
            </a:outerShdw>
          </a:effectLst>
        </p:spPr>
        <p:txBody>
          <a:bodyPr lIns="731520" rIns="731520" bIns="1097280" anchor="ctr" anchorCtr="0">
            <a:normAutofit/>
          </a:bodyPr>
          <a:lstStyle>
            <a:lvl1pPr marL="0" indent="0" algn="ctr">
              <a:buFont typeface="Arial" panose="020B0604020202020204" pitchFamily="34" charset="0"/>
              <a:buNone/>
              <a:defRPr sz="900" b="1">
                <a:solidFill>
                  <a:schemeClr val="tx1"/>
                </a:solidFill>
              </a:defRPr>
            </a:lvl1pPr>
          </a:lstStyle>
          <a:p>
            <a:r>
              <a:rPr lang="en-US"/>
              <a:t>Drag &amp; drop your photo here or click or tap icon below to insert</a:t>
            </a:r>
          </a:p>
        </p:txBody>
      </p:sp>
    </p:spTree>
    <p:extLst>
      <p:ext uri="{BB962C8B-B14F-4D97-AF65-F5344CB8AC3E}">
        <p14:creationId xmlns:p14="http://schemas.microsoft.com/office/powerpoint/2010/main" val="2946943685"/>
      </p:ext>
    </p:extLst>
  </p:cSld>
  <p:clrMapOvr>
    <a:masterClrMapping/>
  </p:clrMapOvr>
  <p:transition>
    <p:fade/>
  </p:transition>
  <p:hf sldNum="0" hdr="0" ftr="0" dt="0"/>
  <p:extLst>
    <p:ext uri="{DCECCB84-F9BA-43D5-87BE-67443E8EF086}">
      <p15:sldGuideLst xmlns:p15="http://schemas.microsoft.com/office/powerpoint/2012/main">
        <p15:guide id="2" orient="horz" pos="1527" userDrawn="1">
          <p15:clr>
            <a:srgbClr val="5ACBF0"/>
          </p15:clr>
        </p15:guide>
        <p15:guide id="3" orient="horz" pos="345" userDrawn="1">
          <p15:clr>
            <a:srgbClr val="5ACBF0"/>
          </p15:clr>
        </p15:guide>
        <p15:guide id="5" orient="horz" pos="1085" userDrawn="1">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0" y="7927064"/>
            <a:ext cx="4114800" cy="553998"/>
          </a:xfrm>
          <a:noFill/>
        </p:spPr>
        <p:txBody>
          <a:bodyPr wrap="square" lIns="0" tIns="0" rIns="0" bIns="0" anchor="b" anchorCtr="0">
            <a:spAutoFit/>
          </a:bodyPr>
          <a:lstStyle>
            <a:lvl1pPr>
              <a:defRPr sz="1800" spc="-23"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262890" y="9509761"/>
            <a:ext cx="4114800" cy="110800"/>
          </a:xfrm>
          <a:noFill/>
        </p:spPr>
        <p:txBody>
          <a:bodyPr wrap="square" lIns="0" tIns="0" rIns="0" bIns="0">
            <a:spAutoFit/>
          </a:bodyPr>
          <a:lstStyle>
            <a:lvl1pPr marL="0" indent="0">
              <a:spcBef>
                <a:spcPts val="0"/>
              </a:spcBef>
              <a:buNone/>
              <a:defRPr sz="720" spc="0" baseline="0">
                <a:solidFill>
                  <a:schemeClr val="tx1"/>
                </a:solidFill>
                <a:latin typeface="+mn-lt"/>
                <a:cs typeface="Segoe Sans Display" pitchFamily="2" charset="0"/>
              </a:defRPr>
            </a:lvl1pPr>
          </a:lstStyle>
          <a:p>
            <a:pPr lvl="0"/>
            <a:r>
              <a:rPr lang="en-US"/>
              <a:t>Speaker name or subtitle text</a:t>
            </a:r>
          </a:p>
        </p:txBody>
      </p:sp>
      <p:pic>
        <p:nvPicPr>
          <p:cNvPr id="16" name="Picture 15" descr="A logo of a company&#10;&#10;Description automatically generated">
            <a:extLst>
              <a:ext uri="{FF2B5EF4-FFF2-40B4-BE49-F238E27FC236}">
                <a16:creationId xmlns:a16="http://schemas.microsoft.com/office/drawing/2014/main" id="{DD0AF0F7-CB9D-430F-0371-DEAB62BB5B47}"/>
              </a:ext>
            </a:extLst>
          </p:cNvPr>
          <p:cNvPicPr>
            <a:picLocks noChangeAspect="1"/>
          </p:cNvPicPr>
          <p:nvPr/>
        </p:nvPicPr>
        <p:blipFill rotWithShape="1">
          <a:blip r:embed="rId3">
            <a:extLst>
              <a:ext uri="{28A0092B-C50C-407E-A947-70E740481C1C}">
                <a14:useLocalDpi xmlns:a14="http://schemas.microsoft.com/office/drawing/2010/main"/>
              </a:ext>
            </a:extLst>
          </a:blip>
          <a:srcRect l="12448" t="32535" r="14401" b="28160"/>
          <a:stretch/>
        </p:blipFill>
        <p:spPr>
          <a:xfrm>
            <a:off x="257175" y="1396749"/>
            <a:ext cx="654652" cy="825243"/>
          </a:xfrm>
          <a:prstGeom prst="rect">
            <a:avLst/>
          </a:prstGeom>
        </p:spPr>
      </p:pic>
    </p:spTree>
    <p:extLst>
      <p:ext uri="{BB962C8B-B14F-4D97-AF65-F5344CB8AC3E}">
        <p14:creationId xmlns:p14="http://schemas.microsoft.com/office/powerpoint/2010/main" val="1430405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674" userDrawn="1">
          <p15:clr>
            <a:srgbClr val="5ACBF0"/>
          </p15:clr>
        </p15:guide>
        <p15:guide id="2" orient="horz" pos="2995" userDrawn="1">
          <p15:clr>
            <a:srgbClr val="5ACBF0"/>
          </p15:clr>
        </p15:guide>
        <p15:guide id="3" pos="6132" userDrawn="1">
          <p15:clr>
            <a:srgbClr val="5ACBF0"/>
          </p15:clr>
        </p15:guide>
        <p15:guide id="4" orient="horz" pos="2592"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quare Photo Graphic">
    <p:bg>
      <p:bgPr>
        <a:solidFill>
          <a:srgbClr val="FFF8F3"/>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6834586-5E35-30D9-D8B4-75A164A4F9C0}"/>
              </a:ext>
            </a:extLst>
          </p:cNvPr>
          <p:cNvSpPr/>
          <p:nvPr/>
        </p:nvSpPr>
        <p:spPr bwMode="auto">
          <a:xfrm>
            <a:off x="0" y="5852160"/>
            <a:ext cx="5486400" cy="10607040"/>
          </a:xfrm>
          <a:prstGeom prst="rect">
            <a:avLst/>
          </a:prstGeom>
          <a:solidFill>
            <a:srgbClr val="E1D3C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lvl="0" defTabSz="419612" fontAlgn="base">
              <a:spcBef>
                <a:spcPct val="0"/>
              </a:spcBef>
              <a:spcAft>
                <a:spcPct val="0"/>
              </a:spcAft>
            </a:pPr>
            <a:endParaRPr lang="en-US" sz="900" err="1">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264718" y="4548891"/>
            <a:ext cx="2135324" cy="498598"/>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262890" y="6583684"/>
            <a:ext cx="2137410" cy="152349"/>
          </a:xfrm>
        </p:spPr>
        <p:txBody>
          <a:bodyPr/>
          <a:lstStyle>
            <a:lvl1pPr marL="0" indent="0">
              <a:buNone/>
              <a:defRPr sz="990">
                <a:latin typeface="+mn-lt"/>
              </a:defRPr>
            </a:lvl1pPr>
            <a:lvl2pPr marL="102870" indent="0">
              <a:buNone/>
              <a:defRPr/>
            </a:lvl2pPr>
            <a:lvl3pPr marL="205740" indent="0">
              <a:buNone/>
              <a:defRPr/>
            </a:lvl3pPr>
            <a:lvl4pPr marL="297895" indent="0">
              <a:buNone/>
              <a:defRPr/>
            </a:lvl4pPr>
            <a:lvl5pPr marL="385048"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2663194" y="2773682"/>
            <a:ext cx="2566035" cy="13118227"/>
          </a:xfrm>
          <a:prstGeom prst="round2SameRect">
            <a:avLst>
              <a:gd name="adj1" fmla="val 2235"/>
              <a:gd name="adj2" fmla="val 0"/>
            </a:avLst>
          </a:prstGeom>
          <a:blipFill>
            <a:blip r:embed="rId2" cstate="email">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495"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Picture 7">
            <a:extLst>
              <a:ext uri="{FF2B5EF4-FFF2-40B4-BE49-F238E27FC236}">
                <a16:creationId xmlns:a16="http://schemas.microsoft.com/office/drawing/2014/main" id="{E25C000A-8BFF-12E7-7DFB-FF34728592C6}"/>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flipV="1">
            <a:off x="2663194" y="15891908"/>
            <a:ext cx="2566035" cy="567293"/>
          </a:xfrm>
          <a:prstGeom prst="round2SameRect">
            <a:avLst>
              <a:gd name="adj1" fmla="val 0"/>
              <a:gd name="adj2" fmla="val 0"/>
            </a:avLst>
          </a:prstGeom>
        </p:spPr>
      </p:pic>
    </p:spTree>
    <p:extLst>
      <p:ext uri="{BB962C8B-B14F-4D97-AF65-F5344CB8AC3E}">
        <p14:creationId xmlns:p14="http://schemas.microsoft.com/office/powerpoint/2010/main" val="3136473183"/>
      </p:ext>
    </p:extLst>
  </p:cSld>
  <p:clrMapOvr>
    <a:masterClrMapping/>
  </p:clrMapOvr>
  <p:transition>
    <p:fade/>
  </p:transition>
  <p:hf sldNum="0" hdr="0" ftr="0" dt="0"/>
  <p:extLst>
    <p:ext uri="{DCECCB84-F9BA-43D5-87BE-67443E8EF086}">
      <p15:sldGuideLst xmlns:p15="http://schemas.microsoft.com/office/powerpoint/2012/main">
        <p15:guide id="2" pos="3360" userDrawn="1">
          <p15:clr>
            <a:srgbClr val="5ACBF0"/>
          </p15:clr>
        </p15:guide>
        <p15:guide id="7" orient="horz" pos="2361" userDrawn="1">
          <p15:clr>
            <a:srgbClr val="5ACBF0"/>
          </p15:clr>
        </p15:guide>
        <p15:guide id="8" orient="horz" pos="2679" userDrawn="1">
          <p15:clr>
            <a:srgbClr val="5ACBF0"/>
          </p15:clr>
        </p15:guide>
        <p15:guide id="10" pos="3729" userDrawn="1">
          <p15:clr>
            <a:srgbClr val="C35EA4"/>
          </p15:clr>
        </p15:guide>
        <p15:guide id="11" pos="2993" userDrawn="1">
          <p15:clr>
            <a:srgbClr val="5ACBF0"/>
          </p15:clr>
        </p15:guide>
        <p15:guide id="12" pos="3543" userDrawn="1">
          <p15:clr>
            <a:srgbClr val="A4A3A4"/>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quare Photo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264722" y="6999480"/>
            <a:ext cx="1871263" cy="498598"/>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262894" y="8485299"/>
            <a:ext cx="1873091" cy="152349"/>
          </a:xfrm>
        </p:spPr>
        <p:txBody>
          <a:bodyPr/>
          <a:lstStyle>
            <a:lvl1pPr marL="0" indent="0">
              <a:buNone/>
              <a:defRPr sz="990">
                <a:latin typeface="+mn-lt"/>
              </a:defRPr>
            </a:lvl1pPr>
            <a:lvl2pPr marL="102870" indent="0">
              <a:buNone/>
              <a:defRPr/>
            </a:lvl2pPr>
            <a:lvl3pPr marL="205740" indent="0">
              <a:buNone/>
              <a:defRPr/>
            </a:lvl3pPr>
            <a:lvl4pPr marL="297895" indent="0">
              <a:buNone/>
              <a:defRPr/>
            </a:lvl4pPr>
            <a:lvl5pPr marL="385048"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2531031" y="1405893"/>
            <a:ext cx="2557462" cy="13639798"/>
          </a:xfrm>
          <a:prstGeom prst="roundRect">
            <a:avLst>
              <a:gd name="adj" fmla="val 3259"/>
            </a:avLst>
          </a:prstGeom>
          <a:blipFill>
            <a:blip r:embed="rId3" cstate="email">
              <a:extLst>
                <a:ext uri="{28A0092B-C50C-407E-A947-70E740481C1C}">
                  <a14:useLocalDpi xmlns:a14="http://schemas.microsoft.com/office/drawing/2010/main"/>
                </a:ext>
              </a:extLst>
            </a:blip>
            <a:stretch>
              <a:fillRect/>
            </a:stretch>
          </a:blipFill>
        </p:spPr>
        <p:txBody>
          <a:bodyPr lIns="0" tIns="914400" rIns="0" anchor="t" anchorCtr="0">
            <a:noAutofit/>
          </a:bodyPr>
          <a:lstStyle>
            <a:lvl1pPr marL="0" indent="0" algn="ctr">
              <a:lnSpc>
                <a:spcPct val="100000"/>
              </a:lnSpc>
              <a:buNone/>
              <a:defRPr sz="54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2" name="Picture 1" hidden="1">
            <a:extLst>
              <a:ext uri="{FF2B5EF4-FFF2-40B4-BE49-F238E27FC236}">
                <a16:creationId xmlns:a16="http://schemas.microsoft.com/office/drawing/2014/main" id="{4E2E619B-2D74-9B55-98E1-9E6126DE0DB1}"/>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flipV="1">
            <a:off x="2526748" y="14478397"/>
            <a:ext cx="2566035" cy="567293"/>
          </a:xfrm>
          <a:prstGeom prst="round2SameRect">
            <a:avLst>
              <a:gd name="adj1" fmla="val 50000"/>
              <a:gd name="adj2" fmla="val 0"/>
            </a:avLst>
          </a:prstGeom>
        </p:spPr>
      </p:pic>
    </p:spTree>
    <p:extLst>
      <p:ext uri="{BB962C8B-B14F-4D97-AF65-F5344CB8AC3E}">
        <p14:creationId xmlns:p14="http://schemas.microsoft.com/office/powerpoint/2010/main" val="2715631183"/>
      </p:ext>
    </p:extLst>
  </p:cSld>
  <p:clrMapOvr>
    <a:masterClrMapping/>
  </p:clrMapOvr>
  <p:transition>
    <p:fade/>
  </p:transition>
  <p:hf sldNum="0" hdr="0" ftr="0" dt="0"/>
  <p:extLst>
    <p:ext uri="{DCECCB84-F9BA-43D5-87BE-67443E8EF086}">
      <p15:sldGuideLst xmlns:p15="http://schemas.microsoft.com/office/powerpoint/2012/main">
        <p15:guide id="2" pos="3360" userDrawn="1">
          <p15:clr>
            <a:srgbClr val="5ACBF0"/>
          </p15:clr>
        </p15:guide>
        <p15:guide id="7" orient="horz" pos="2361" userDrawn="1">
          <p15:clr>
            <a:srgbClr val="5ACBF0"/>
          </p15:clr>
        </p15:guide>
        <p15:guide id="8" orient="horz" pos="2679" userDrawn="1">
          <p15:clr>
            <a:srgbClr val="5ACBF0"/>
          </p15:clr>
        </p15:guide>
        <p15:guide id="10" pos="3729" userDrawn="1">
          <p15:clr>
            <a:srgbClr val="C35EA4"/>
          </p15:clr>
        </p15:guide>
        <p15:guide id="11" pos="2993" userDrawn="1">
          <p15:clr>
            <a:srgbClr val="5ACBF0"/>
          </p15:clr>
        </p15:guide>
        <p15:guide id="12" pos="3543" userDrawn="1">
          <p15:clr>
            <a:srgbClr val="A4A3A4"/>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quare Photo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264722" y="6999480"/>
            <a:ext cx="1871263" cy="498598"/>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262894" y="8485299"/>
            <a:ext cx="1873091" cy="152349"/>
          </a:xfrm>
        </p:spPr>
        <p:txBody>
          <a:bodyPr/>
          <a:lstStyle>
            <a:lvl1pPr marL="0" indent="0">
              <a:buNone/>
              <a:defRPr sz="990">
                <a:latin typeface="+mn-lt"/>
              </a:defRPr>
            </a:lvl1pPr>
            <a:lvl2pPr marL="102870" indent="0">
              <a:buNone/>
              <a:defRPr/>
            </a:lvl2pPr>
            <a:lvl3pPr marL="205740" indent="0">
              <a:buNone/>
              <a:defRPr/>
            </a:lvl3pPr>
            <a:lvl4pPr marL="297895" indent="0">
              <a:buNone/>
              <a:defRPr/>
            </a:lvl4pPr>
            <a:lvl5pPr marL="385048" indent="0">
              <a:buNone/>
              <a:defRPr/>
            </a:lvl5pPr>
          </a:lstStyle>
          <a:p>
            <a:pPr lvl="0"/>
            <a:r>
              <a:rPr lang="en-US"/>
              <a:t>Click to edit Master text styles</a:t>
            </a:r>
          </a:p>
        </p:txBody>
      </p:sp>
      <p:pic>
        <p:nvPicPr>
          <p:cNvPr id="10" name="Picture 9" descr="A close-up of a colorful object&#10;&#10;Description automatically generated">
            <a:extLst>
              <a:ext uri="{FF2B5EF4-FFF2-40B4-BE49-F238E27FC236}">
                <a16:creationId xmlns:a16="http://schemas.microsoft.com/office/drawing/2014/main" id="{89A104E1-D13F-B13B-BB5D-930C8205C897}"/>
              </a:ext>
            </a:extLst>
          </p:cNvPr>
          <p:cNvPicPr>
            <a:picLocks noChangeAspect="1"/>
          </p:cNvPicPr>
          <p:nvPr/>
        </p:nvPicPr>
        <p:blipFill>
          <a:blip r:embed="rId3" cstate="email">
            <a:extLst>
              <a:ext uri="{BEBA8EAE-BF5A-486C-A8C5-ECC9F3942E4B}">
                <a14:imgProps xmlns:a14="http://schemas.microsoft.com/office/drawing/2010/main">
                  <a14:imgLayer r:embed="rId4">
                    <a14:imgEffect>
                      <a14:sharpenSoften amount="-65000"/>
                    </a14:imgEffect>
                  </a14:imgLayer>
                </a14:imgProps>
              </a:ext>
              <a:ext uri="{28A0092B-C50C-407E-A947-70E740481C1C}">
                <a14:useLocalDpi xmlns:a14="http://schemas.microsoft.com/office/drawing/2010/main"/>
              </a:ext>
            </a:extLst>
          </a:blip>
          <a:srcRect/>
          <a:stretch/>
        </p:blipFill>
        <p:spPr>
          <a:xfrm>
            <a:off x="2400300" y="0"/>
            <a:ext cx="3086100" cy="16459200"/>
          </a:xfrm>
          <a:prstGeom prst="rect">
            <a:avLst/>
          </a:prstGeom>
          <a:solidFill>
            <a:schemeClr val="bg1"/>
          </a:solidFill>
        </p:spPr>
      </p:pic>
      <p:pic>
        <p:nvPicPr>
          <p:cNvPr id="8" name="Picture 7" descr="A colorful gradient going from darker blue on the left side to light blue to magenta to orange on the right side">
            <a:extLst>
              <a:ext uri="{FF2B5EF4-FFF2-40B4-BE49-F238E27FC236}">
                <a16:creationId xmlns:a16="http://schemas.microsoft.com/office/drawing/2014/main" id="{69B64261-FB99-ADE9-26E4-3ECE1E68CF38}"/>
              </a:ext>
            </a:extLst>
          </p:cNvPr>
          <p:cNvPicPr>
            <a:picLocks noChangeAspect="1"/>
          </p:cNvPicPr>
          <p:nvPr/>
        </p:nvPicPr>
        <p:blipFill rotWithShape="1">
          <a:blip r:embed="rId5" cstate="email">
            <a:alphaModFix amt="50000"/>
            <a:extLst>
              <a:ext uri="{28A0092B-C50C-407E-A947-70E740481C1C}">
                <a14:useLocalDpi xmlns:a14="http://schemas.microsoft.com/office/drawing/2010/main"/>
              </a:ext>
            </a:extLst>
          </a:blip>
          <a:srcRect/>
          <a:stretch/>
        </p:blipFill>
        <p:spPr>
          <a:xfrm rot="16200000">
            <a:off x="-2199989" y="7077456"/>
            <a:ext cx="12289536" cy="2304288"/>
          </a:xfrm>
          <a:prstGeom prst="roundRect">
            <a:avLst>
              <a:gd name="adj" fmla="val 2716"/>
            </a:avLst>
          </a:prstGeom>
        </p:spPr>
      </p:pic>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3017520" y="3291840"/>
            <a:ext cx="1851660" cy="9875520"/>
          </a:xfrm>
          <a:prstGeom prst="roundRect">
            <a:avLst>
              <a:gd name="adj" fmla="val 2346"/>
            </a:avLst>
          </a:prstGeom>
          <a:blipFill>
            <a:blip r:embed="rId6"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54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829629373"/>
      </p:ext>
    </p:extLst>
  </p:cSld>
  <p:clrMapOvr>
    <a:masterClrMapping/>
  </p:clrMapOvr>
  <p:transition>
    <p:fade/>
  </p:transition>
  <p:hf sldNum="0" hdr="0" ftr="0" dt="0"/>
  <p:extLst>
    <p:ext uri="{DCECCB84-F9BA-43D5-87BE-67443E8EF086}">
      <p15:sldGuideLst xmlns:p15="http://schemas.microsoft.com/office/powerpoint/2012/main">
        <p15:guide id="2" pos="3360" userDrawn="1">
          <p15:clr>
            <a:srgbClr val="5ACBF0"/>
          </p15:clr>
        </p15:guide>
        <p15:guide id="7" orient="horz" pos="2361" userDrawn="1">
          <p15:clr>
            <a:srgbClr val="5ACBF0"/>
          </p15:clr>
        </p15:guide>
        <p15:guide id="8" orient="horz" pos="2679" userDrawn="1">
          <p15:clr>
            <a:srgbClr val="5ACBF0"/>
          </p15:clr>
        </p15:guide>
        <p15:guide id="10" pos="3729" userDrawn="1">
          <p15:clr>
            <a:srgbClr val="C35EA4"/>
          </p15:clr>
        </p15:guide>
        <p15:guide id="11" pos="2993" userDrawn="1">
          <p15:clr>
            <a:srgbClr val="5ACBF0"/>
          </p15:clr>
        </p15:guide>
        <p15:guide id="12" pos="3543" userDrawn="1">
          <p15:clr>
            <a:srgbClr val="A4A3A4"/>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quare Photo Graphic 4">
    <p:bg>
      <p:bgPr>
        <a:solidFill>
          <a:srgbClr val="FFF8F3"/>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58AEFBE-EE1F-0FBF-5C84-1DF6EC17775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00300" y="0"/>
            <a:ext cx="3086100" cy="16459200"/>
          </a:xfrm>
          <a:prstGeom prst="rect">
            <a:avLst/>
          </a:prstGeom>
        </p:spPr>
      </p:pic>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264722" y="6999480"/>
            <a:ext cx="1871263" cy="498598"/>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262894" y="8485299"/>
            <a:ext cx="1873091" cy="152349"/>
          </a:xfrm>
        </p:spPr>
        <p:txBody>
          <a:bodyPr/>
          <a:lstStyle>
            <a:lvl1pPr marL="0" indent="0">
              <a:buNone/>
              <a:defRPr sz="990">
                <a:latin typeface="+mn-lt"/>
              </a:defRPr>
            </a:lvl1pPr>
            <a:lvl2pPr marL="102870" indent="0">
              <a:buNone/>
              <a:defRPr/>
            </a:lvl2pPr>
            <a:lvl3pPr marL="205740" indent="0">
              <a:buNone/>
              <a:defRPr/>
            </a:lvl3pPr>
            <a:lvl4pPr marL="297895" indent="0">
              <a:buNone/>
              <a:defRPr/>
            </a:lvl4pPr>
            <a:lvl5pPr marL="385048" indent="0">
              <a:buNone/>
              <a:defRPr/>
            </a:lvl5pPr>
          </a:lstStyle>
          <a:p>
            <a:pPr lvl="0"/>
            <a:r>
              <a:rPr lang="en-US"/>
              <a:t>Click to edit Master text styles</a:t>
            </a:r>
          </a:p>
        </p:txBody>
      </p:sp>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3017520" y="3291840"/>
            <a:ext cx="1851660" cy="987552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54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932677505"/>
      </p:ext>
    </p:extLst>
  </p:cSld>
  <p:clrMapOvr>
    <a:masterClrMapping/>
  </p:clrMapOvr>
  <p:transition>
    <p:fade/>
  </p:transition>
  <p:hf sldNum="0" hdr="0" ftr="0" dt="0"/>
  <p:extLst>
    <p:ext uri="{DCECCB84-F9BA-43D5-87BE-67443E8EF086}">
      <p15:sldGuideLst xmlns:p15="http://schemas.microsoft.com/office/powerpoint/2012/main">
        <p15:guide id="2" pos="3360" userDrawn="1">
          <p15:clr>
            <a:srgbClr val="5ACBF0"/>
          </p15:clr>
        </p15:guide>
        <p15:guide id="7" orient="horz" pos="2361" userDrawn="1">
          <p15:clr>
            <a:srgbClr val="5ACBF0"/>
          </p15:clr>
        </p15:guide>
        <p15:guide id="8" orient="horz" pos="2679" userDrawn="1">
          <p15:clr>
            <a:srgbClr val="5ACBF0"/>
          </p15:clr>
        </p15:guide>
        <p15:guide id="10" pos="3729" userDrawn="1">
          <p15:clr>
            <a:srgbClr val="C35EA4"/>
          </p15:clr>
        </p15:guide>
        <p15:guide id="11" pos="2993" userDrawn="1">
          <p15:clr>
            <a:srgbClr val="5ACBF0"/>
          </p15:clr>
        </p15:guide>
        <p15:guide id="12" pos="3543"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 Square Photo ">
    <p:spTree>
      <p:nvGrpSpPr>
        <p:cNvPr id="1" name=""/>
        <p:cNvGrpSpPr/>
        <p:nvPr/>
      </p:nvGrpSpPr>
      <p:grpSpPr>
        <a:xfrm>
          <a:off x="0" y="0"/>
          <a:ext cx="0" cy="0"/>
          <a:chOff x="0" y="0"/>
          <a:chExt cx="0" cy="0"/>
        </a:xfrm>
      </p:grpSpPr>
      <p:sp>
        <p:nvSpPr>
          <p:cNvPr id="5" name="Picture Placeholder" descr="This photo is a 'placeholder' only. Drag or drop your photo here, or click and tap the center to insert a photo.">
            <a:extLst>
              <a:ext uri="{FF2B5EF4-FFF2-40B4-BE49-F238E27FC236}">
                <a16:creationId xmlns:a16="http://schemas.microsoft.com/office/drawing/2014/main" id="{2E18FD0C-FA99-4937-92CD-5CF7F279CD8E}"/>
              </a:ext>
            </a:extLst>
          </p:cNvPr>
          <p:cNvSpPr>
            <a:spLocks noGrp="1"/>
          </p:cNvSpPr>
          <p:nvPr>
            <p:ph type="pic" sz="quarter" idx="11" hasCustomPrompt="1"/>
          </p:nvPr>
        </p:nvSpPr>
        <p:spPr bwMode="ltGray">
          <a:xfrm>
            <a:off x="2400300" y="0"/>
            <a:ext cx="3086100" cy="164592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63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935C9167-B5C7-4834-AC78-240C8C3EF11E}"/>
              </a:ext>
            </a:extLst>
          </p:cNvPr>
          <p:cNvSpPr>
            <a:spLocks noGrp="1"/>
          </p:cNvSpPr>
          <p:nvPr>
            <p:ph type="title" hasCustomPrompt="1"/>
          </p:nvPr>
        </p:nvSpPr>
        <p:spPr>
          <a:xfrm>
            <a:off x="264722" y="6999480"/>
            <a:ext cx="1871263" cy="498598"/>
          </a:xfrm>
        </p:spPr>
        <p:txBody>
          <a:bodyPr anchor="b"/>
          <a:lstStyle>
            <a:lvl1pPr>
              <a:defRPr/>
            </a:lvl1pPr>
          </a:lstStyle>
          <a:p>
            <a:r>
              <a:rPr lang="en-US"/>
              <a:t>Title square photo layout </a:t>
            </a:r>
          </a:p>
        </p:txBody>
      </p:sp>
      <p:sp>
        <p:nvSpPr>
          <p:cNvPr id="4" name="Text Placeholder 3">
            <a:extLst>
              <a:ext uri="{FF2B5EF4-FFF2-40B4-BE49-F238E27FC236}">
                <a16:creationId xmlns:a16="http://schemas.microsoft.com/office/drawing/2014/main" id="{0E780C89-4FC1-4FE7-AFCA-1C41A1B0944C}"/>
              </a:ext>
            </a:extLst>
          </p:cNvPr>
          <p:cNvSpPr>
            <a:spLocks noGrp="1"/>
          </p:cNvSpPr>
          <p:nvPr>
            <p:ph type="body" sz="quarter" idx="10"/>
          </p:nvPr>
        </p:nvSpPr>
        <p:spPr>
          <a:xfrm>
            <a:off x="262894" y="8485299"/>
            <a:ext cx="1873091" cy="152349"/>
          </a:xfrm>
        </p:spPr>
        <p:txBody>
          <a:bodyPr/>
          <a:lstStyle>
            <a:lvl1pPr marL="0" indent="0">
              <a:buNone/>
              <a:defRPr sz="990">
                <a:latin typeface="+mn-lt"/>
              </a:defRPr>
            </a:lvl1pPr>
            <a:lvl2pPr marL="102870" indent="0">
              <a:buNone/>
              <a:defRPr/>
            </a:lvl2pPr>
            <a:lvl3pPr marL="205740" indent="0">
              <a:buNone/>
              <a:defRPr/>
            </a:lvl3pPr>
            <a:lvl4pPr marL="297895" indent="0">
              <a:buNone/>
              <a:defRPr/>
            </a:lvl4pPr>
            <a:lvl5pPr marL="385048" indent="0">
              <a:buNone/>
              <a:defRPr/>
            </a:lvl5pPr>
          </a:lstStyle>
          <a:p>
            <a:pPr lvl="0"/>
            <a:r>
              <a:rPr lang="en-US"/>
              <a:t>Click to edit Master text styles</a:t>
            </a:r>
          </a:p>
        </p:txBody>
      </p:sp>
      <p:sp>
        <p:nvSpPr>
          <p:cNvPr id="6" name="TextBox 5">
            <a:extLst>
              <a:ext uri="{FF2B5EF4-FFF2-40B4-BE49-F238E27FC236}">
                <a16:creationId xmlns:a16="http://schemas.microsoft.com/office/drawing/2014/main" id="{16BDF4B0-32EF-4DA8-9A83-B73DD831057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316575027"/>
      </p:ext>
    </p:extLst>
  </p:cSld>
  <p:clrMapOvr>
    <a:masterClrMapping/>
  </p:clrMapOvr>
  <p:transition>
    <p:fade/>
  </p:transition>
  <p:hf sldNum="0" hdr="0" ftr="0" dt="0"/>
  <p:extLst>
    <p:ext uri="{DCECCB84-F9BA-43D5-87BE-67443E8EF086}">
      <p15:sldGuideLst xmlns:p15="http://schemas.microsoft.com/office/powerpoint/2012/main">
        <p15:guide id="2" pos="3360" userDrawn="1">
          <p15:clr>
            <a:srgbClr val="5ACBF0"/>
          </p15:clr>
        </p15:guide>
        <p15:guide id="7" orient="horz" pos="2361" userDrawn="1">
          <p15:clr>
            <a:srgbClr val="5ACBF0"/>
          </p15:clr>
        </p15:guide>
        <p15:guide id="8" orient="horz" pos="2671" userDrawn="1">
          <p15:clr>
            <a:srgbClr val="5ACBF0"/>
          </p15:clr>
        </p15:guide>
        <p15:guide id="10" pos="3729" userDrawn="1">
          <p15:clr>
            <a:srgbClr val="C35EA4"/>
          </p15:clr>
        </p15:guide>
        <p15:guide id="11" pos="2993" userDrawn="1">
          <p15:clr>
            <a:srgbClr val="5ACBF0"/>
          </p15:clr>
        </p15:guide>
        <p15:guide id="12" pos="3543"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Square Photo ">
    <p:bg>
      <p:bgPr>
        <a:solidFill>
          <a:srgbClr val="E8E6DF"/>
        </a:solidFill>
        <a:effectLst/>
      </p:bgPr>
    </p:bg>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F7F87341-ECEA-3B94-51B2-A9E24914685F}"/>
              </a:ext>
            </a:extLst>
          </p:cNvPr>
          <p:cNvSpPr>
            <a:spLocks noGrp="1"/>
          </p:cNvSpPr>
          <p:nvPr>
            <p:ph type="pic" sz="quarter" idx="11" hasCustomPrompt="1"/>
          </p:nvPr>
        </p:nvSpPr>
        <p:spPr bwMode="ltGray">
          <a:xfrm>
            <a:off x="2400300" y="0"/>
            <a:ext cx="3086100" cy="16459200"/>
          </a:xfrm>
          <a:blipFill dpi="0" rotWithShape="1">
            <a:blip r:embed="rId2"/>
            <a:srcRect/>
            <a:stretch>
              <a:fillRect/>
            </a:stretch>
          </a:blipFill>
        </p:spPr>
        <p:txBody>
          <a:bodyPr lIns="0" tIns="2377440" rIns="0" anchor="t" anchorCtr="0">
            <a:noAutofit/>
          </a:bodyPr>
          <a:lstStyle>
            <a:lvl1pPr marL="0" indent="0" algn="ctr">
              <a:lnSpc>
                <a:spcPct val="100000"/>
              </a:lnSpc>
              <a:buNone/>
              <a:defRPr sz="63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6" name="Rectangle 5">
            <a:extLst>
              <a:ext uri="{FF2B5EF4-FFF2-40B4-BE49-F238E27FC236}">
                <a16:creationId xmlns:a16="http://schemas.microsoft.com/office/drawing/2014/main" id="{3DED39DE-8DED-DC59-2BDA-C621877CF646}"/>
              </a:ext>
            </a:extLst>
          </p:cNvPr>
          <p:cNvSpPr/>
          <p:nvPr/>
        </p:nvSpPr>
        <p:spPr bwMode="auto">
          <a:xfrm>
            <a:off x="0" y="-1"/>
            <a:ext cx="2400300" cy="16459198"/>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chemeClr val="tx1"/>
              </a:solidFill>
              <a:ea typeface="Segoe UI" pitchFamily="34" charset="0"/>
              <a:cs typeface="Segoe UI" pitchFamily="34" charset="0"/>
            </a:endParaRPr>
          </a:p>
        </p:txBody>
      </p:sp>
      <p:sp>
        <p:nvSpPr>
          <p:cNvPr id="3" name="Title 2">
            <a:extLst>
              <a:ext uri="{FF2B5EF4-FFF2-40B4-BE49-F238E27FC236}">
                <a16:creationId xmlns:a16="http://schemas.microsoft.com/office/drawing/2014/main" id="{9B92DE97-5F35-4963-AC7A-96FEB98062FF}"/>
              </a:ext>
            </a:extLst>
          </p:cNvPr>
          <p:cNvSpPr>
            <a:spLocks noGrp="1"/>
          </p:cNvSpPr>
          <p:nvPr>
            <p:ph type="title"/>
          </p:nvPr>
        </p:nvSpPr>
        <p:spPr>
          <a:xfrm>
            <a:off x="264718" y="7976492"/>
            <a:ext cx="1871978" cy="498598"/>
          </a:xfrm>
        </p:spPr>
        <p:txBody>
          <a:bodyPr anchor="ctr"/>
          <a:lstStyle/>
          <a:p>
            <a:r>
              <a:rPr lang="en-US"/>
              <a:t>Click to edit Master title style</a:t>
            </a:r>
          </a:p>
        </p:txBody>
      </p:sp>
      <p:sp>
        <p:nvSpPr>
          <p:cNvPr id="5" name="TextBox 4">
            <a:extLst>
              <a:ext uri="{FF2B5EF4-FFF2-40B4-BE49-F238E27FC236}">
                <a16:creationId xmlns:a16="http://schemas.microsoft.com/office/drawing/2014/main" id="{8A09A47B-FEF5-47F3-B2DD-A73E7C3234AF}"/>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454578315"/>
      </p:ext>
    </p:extLst>
  </p:cSld>
  <p:clrMapOvr>
    <a:masterClrMapping/>
  </p:clrMapOvr>
  <p:transition>
    <p:fade/>
  </p:transition>
  <p:hf sldNum="0" hdr="0" ftr="0" dt="0"/>
  <p:extLst>
    <p:ext uri="{DCECCB84-F9BA-43D5-87BE-67443E8EF086}">
      <p15:sldGuideLst xmlns:p15="http://schemas.microsoft.com/office/powerpoint/2012/main">
        <p15:guide id="2" pos="3360" userDrawn="1">
          <p15:clr>
            <a:srgbClr val="5ACBF0"/>
          </p15:clr>
        </p15:guide>
        <p15:guide id="5" orient="horz" pos="2592" userDrawn="1">
          <p15:clr>
            <a:srgbClr val="5ACBF0"/>
          </p15:clr>
        </p15:guide>
        <p15:guide id="6" pos="2991" userDrawn="1">
          <p15:clr>
            <a:srgbClr val="5ACBF0"/>
          </p15:clr>
        </p15:guide>
        <p15:guide id="7" pos="3728" userDrawn="1">
          <p15:clr>
            <a:srgbClr val="C35EA4"/>
          </p15:clr>
        </p15:guide>
        <p15:guide id="8" pos="3544"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quare Photo 2">
    <p:spTree>
      <p:nvGrpSpPr>
        <p:cNvPr id="1" name=""/>
        <p:cNvGrpSpPr/>
        <p:nvPr/>
      </p:nvGrpSpPr>
      <p:grpSpPr>
        <a:xfrm>
          <a:off x="0" y="0"/>
          <a:ext cx="0" cy="0"/>
          <a:chOff x="0" y="0"/>
          <a:chExt cx="0" cy="0"/>
        </a:xfrm>
      </p:grpSpPr>
      <p:sp>
        <p:nvSpPr>
          <p:cNvPr id="2" name="Picture Placeholder" descr="This photo is a 'placeholder' only. Drag or drop your photo here, or click and tap the center to insert a photo.">
            <a:extLst>
              <a:ext uri="{FF2B5EF4-FFF2-40B4-BE49-F238E27FC236}">
                <a16:creationId xmlns:a16="http://schemas.microsoft.com/office/drawing/2014/main" id="{3D4BC3CE-C968-246E-EAC3-B829FDF59F19}"/>
              </a:ext>
            </a:extLst>
          </p:cNvPr>
          <p:cNvSpPr>
            <a:spLocks noGrp="1"/>
          </p:cNvSpPr>
          <p:nvPr>
            <p:ph type="pic" sz="quarter" idx="11" hasCustomPrompt="1"/>
          </p:nvPr>
        </p:nvSpPr>
        <p:spPr bwMode="ltGray">
          <a:xfrm>
            <a:off x="2400300" y="0"/>
            <a:ext cx="3086100" cy="16459200"/>
          </a:xfrm>
          <a:blipFill dpi="0" rotWithShape="1">
            <a:blip r:embed="rId2" cstate="email">
              <a:extLst>
                <a:ext uri="{28A0092B-C50C-407E-A947-70E740481C1C}">
                  <a14:useLocalDpi xmlns:a14="http://schemas.microsoft.com/office/drawing/2010/main"/>
                </a:ext>
              </a:extLst>
            </a:blip>
            <a:srcRect/>
            <a:stretch>
              <a:fillRect/>
            </a:stretch>
          </a:blipFill>
        </p:spPr>
        <p:txBody>
          <a:bodyPr lIns="0" tIns="2377440" rIns="0" anchor="t" anchorCtr="0">
            <a:noAutofit/>
          </a:bodyPr>
          <a:lstStyle>
            <a:lvl1pPr marL="0" indent="0" algn="ctr">
              <a:lnSpc>
                <a:spcPct val="100000"/>
              </a:lnSpc>
              <a:buNone/>
              <a:defRPr sz="63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3" name="Title 2">
            <a:extLst>
              <a:ext uri="{FF2B5EF4-FFF2-40B4-BE49-F238E27FC236}">
                <a16:creationId xmlns:a16="http://schemas.microsoft.com/office/drawing/2014/main" id="{84E2C6C6-B442-4DE7-9C6C-405B9005314D}"/>
              </a:ext>
            </a:extLst>
          </p:cNvPr>
          <p:cNvSpPr>
            <a:spLocks noGrp="1"/>
          </p:cNvSpPr>
          <p:nvPr>
            <p:ph type="title" hasCustomPrompt="1"/>
          </p:nvPr>
        </p:nvSpPr>
        <p:spPr>
          <a:xfrm>
            <a:off x="264719" y="7151371"/>
            <a:ext cx="1873406" cy="387798"/>
          </a:xfrm>
        </p:spPr>
        <p:txBody>
          <a:bodyPr anchor="t"/>
          <a:lstStyle>
            <a:lvl1pPr>
              <a:defRPr sz="1260"/>
            </a:lvl1pPr>
          </a:lstStyle>
          <a:p>
            <a:r>
              <a:rPr lang="en-US"/>
              <a:t>Square photo layout with smaller text</a:t>
            </a:r>
          </a:p>
        </p:txBody>
      </p:sp>
      <p:sp>
        <p:nvSpPr>
          <p:cNvPr id="5" name="TextBox 4">
            <a:extLst>
              <a:ext uri="{FF2B5EF4-FFF2-40B4-BE49-F238E27FC236}">
                <a16:creationId xmlns:a16="http://schemas.microsoft.com/office/drawing/2014/main" id="{6C2F1290-9237-4BEE-AAAC-6708F286265B}"/>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003788437"/>
      </p:ext>
    </p:extLst>
  </p:cSld>
  <p:clrMapOvr>
    <a:masterClrMapping/>
  </p:clrMapOvr>
  <p:transition>
    <p:fade/>
  </p:transition>
  <p:hf sldNum="0" hdr="0" ftr="0" dt="0"/>
  <p:extLst>
    <p:ext uri="{DCECCB84-F9BA-43D5-87BE-67443E8EF086}">
      <p15:sldGuideLst xmlns:p15="http://schemas.microsoft.com/office/powerpoint/2012/main">
        <p15:guide id="2" pos="3360" userDrawn="1">
          <p15:clr>
            <a:srgbClr val="5ACBF0"/>
          </p15:clr>
        </p15:guide>
        <p15:guide id="3" orient="horz" pos="2252" userDrawn="1">
          <p15:clr>
            <a:srgbClr val="5ACBF0"/>
          </p15:clr>
        </p15:guide>
        <p15:guide id="4" pos="3731" userDrawn="1">
          <p15:clr>
            <a:srgbClr val="C35EA4"/>
          </p15:clr>
        </p15:guide>
        <p15:guide id="5" pos="2993" userDrawn="1">
          <p15:clr>
            <a:srgbClr val="5ACBF0"/>
          </p15:clr>
        </p15:guide>
        <p15:guide id="6" pos="3547"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op horizontal photo and title">
    <p:spTree>
      <p:nvGrpSpPr>
        <p:cNvPr id="1" name=""/>
        <p:cNvGrpSpPr/>
        <p:nvPr/>
      </p:nvGrpSpPr>
      <p:grpSpPr>
        <a:xfrm>
          <a:off x="0" y="0"/>
          <a:ext cx="0" cy="0"/>
          <a:chOff x="0" y="0"/>
          <a:chExt cx="0" cy="0"/>
        </a:xfrm>
      </p:grpSpPr>
      <p:sp>
        <p:nvSpPr>
          <p:cNvPr id="4" name="Picture Placeholder" descr="This photo is a 'placeholder' only. Drag or drop your photo here, or click and tap the center to insert a photo.">
            <a:extLst>
              <a:ext uri="{FF2B5EF4-FFF2-40B4-BE49-F238E27FC236}">
                <a16:creationId xmlns:a16="http://schemas.microsoft.com/office/drawing/2014/main" id="{FEB5B31F-7AD9-4BC6-8D61-62AD8011666E}"/>
              </a:ext>
            </a:extLst>
          </p:cNvPr>
          <p:cNvSpPr>
            <a:spLocks noGrp="1"/>
          </p:cNvSpPr>
          <p:nvPr>
            <p:ph type="pic" sz="quarter" idx="11" hasCustomPrompt="1"/>
          </p:nvPr>
        </p:nvSpPr>
        <p:spPr bwMode="ltGray">
          <a:xfrm>
            <a:off x="0" y="0"/>
            <a:ext cx="5486400" cy="10972800"/>
          </a:xfr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630" b="1" dirty="0">
                <a:solidFill>
                  <a:schemeClr val="tx1"/>
                </a:solidFill>
              </a:defRPr>
            </a:lvl1pPr>
          </a:lstStyle>
          <a:p>
            <a:pPr marL="102870" lvl="0" indent="-10287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38E01E45-D858-46CB-8C37-2ADA7A8B4F38}"/>
              </a:ext>
            </a:extLst>
          </p:cNvPr>
          <p:cNvSpPr>
            <a:spLocks noGrp="1"/>
          </p:cNvSpPr>
          <p:nvPr>
            <p:ph type="title"/>
          </p:nvPr>
        </p:nvSpPr>
        <p:spPr>
          <a:xfrm>
            <a:off x="264718" y="13586857"/>
            <a:ext cx="4958334" cy="249299"/>
          </a:xfrm>
        </p:spPr>
        <p:txBody>
          <a:bodyPr anchor="ctr"/>
          <a:lstStyle>
            <a:lvl1pPr algn="ctr">
              <a:defRPr/>
            </a:lvl1pPr>
          </a:lstStyle>
          <a:p>
            <a:r>
              <a:rPr lang="en-US"/>
              <a:t>Click to edit Master title style</a:t>
            </a:r>
          </a:p>
        </p:txBody>
      </p:sp>
      <p:sp>
        <p:nvSpPr>
          <p:cNvPr id="5" name="TextBox 4">
            <a:extLst>
              <a:ext uri="{FF2B5EF4-FFF2-40B4-BE49-F238E27FC236}">
                <a16:creationId xmlns:a16="http://schemas.microsoft.com/office/drawing/2014/main" id="{3A996C37-D0C9-4349-A860-B639C4EB9D5D}"/>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736490017"/>
      </p:ext>
    </p:extLst>
  </p:cSld>
  <p:clrMapOvr>
    <a:masterClrMapping/>
  </p:clrMapOvr>
  <p:transition>
    <p:fade/>
  </p:transition>
  <p:hf sldNum="0" hdr="0" ftr="0" dt="0"/>
  <p:extLst>
    <p:ext uri="{DCECCB84-F9BA-43D5-87BE-67443E8EF086}">
      <p15:sldGuideLst xmlns:p15="http://schemas.microsoft.com/office/powerpoint/2012/main">
        <p15:guide id="5" orient="horz" pos="3456" userDrawn="1">
          <p15:clr>
            <a:srgbClr val="5ACBF0"/>
          </p15:clr>
        </p15:guide>
        <p15:guide id="6" orient="horz" pos="4320" userDrawn="1">
          <p15:clr>
            <a:srgbClr val="5ACBF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ottom horizontal photo and title">
    <p:spTree>
      <p:nvGrpSpPr>
        <p:cNvPr id="1" name=""/>
        <p:cNvGrpSpPr/>
        <p:nvPr/>
      </p:nvGrpSpPr>
      <p:grpSpPr>
        <a:xfrm>
          <a:off x="0" y="0"/>
          <a:ext cx="0" cy="0"/>
          <a:chOff x="0" y="0"/>
          <a:chExt cx="0" cy="0"/>
        </a:xfrm>
      </p:grpSpPr>
      <p:sp>
        <p:nvSpPr>
          <p:cNvPr id="3" name="Picture Placeholder" descr="This photo is a 'placeholder' only. Drag or drop your photo here, or click and tap the center to insert a photo.">
            <a:extLst>
              <a:ext uri="{FF2B5EF4-FFF2-40B4-BE49-F238E27FC236}">
                <a16:creationId xmlns:a16="http://schemas.microsoft.com/office/drawing/2014/main" id="{84EB85E8-62D6-9C5F-D48A-055FCADA251A}"/>
              </a:ext>
            </a:extLst>
          </p:cNvPr>
          <p:cNvSpPr>
            <a:spLocks noGrp="1"/>
          </p:cNvSpPr>
          <p:nvPr>
            <p:ph type="pic" sz="quarter" idx="11" hasCustomPrompt="1"/>
          </p:nvPr>
        </p:nvSpPr>
        <p:spPr bwMode="ltGray">
          <a:xfrm>
            <a:off x="0" y="5486400"/>
            <a:ext cx="5486400" cy="10972800"/>
          </a:xfrm>
          <a:blipFill dpi="0" rotWithShape="1">
            <a:blip r:embed="rId2" cstate="email">
              <a:extLst>
                <a:ext uri="{28A0092B-C50C-407E-A947-70E740481C1C}">
                  <a14:useLocalDpi xmlns:a14="http://schemas.microsoft.com/office/drawing/2010/main"/>
                </a:ext>
              </a:extLst>
            </a:blip>
            <a:srcRect/>
            <a:stretch>
              <a:fillRect/>
            </a:stretch>
          </a:blipFill>
        </p:spPr>
        <p:txBody>
          <a:bodyPr vert="horz" wrap="square" lIns="0" tIns="1280160" rIns="0" bIns="0" rtlCol="0" anchor="t" anchorCtr="0">
            <a:noAutofit/>
          </a:bodyPr>
          <a:lstStyle>
            <a:lvl1pPr marL="0" indent="0" algn="ctr">
              <a:buNone/>
              <a:defRPr lang="en-US" sz="630" b="1" dirty="0">
                <a:solidFill>
                  <a:schemeClr val="tx1"/>
                </a:solidFill>
              </a:defRPr>
            </a:lvl1pPr>
          </a:lstStyle>
          <a:p>
            <a:pPr marL="102870" lvl="0" indent="-102870" algn="ctr"/>
            <a:r>
              <a:rPr lang="en-US"/>
              <a:t>Drag &amp; drop your photo here </a:t>
            </a:r>
            <a:br>
              <a:rPr lang="en-US"/>
            </a:br>
            <a:r>
              <a:rPr lang="en-US"/>
              <a:t>or click or tap icon below </a:t>
            </a:r>
            <a:br>
              <a:rPr lang="en-US"/>
            </a:br>
            <a:r>
              <a:rPr lang="en-US"/>
              <a:t>to insert</a:t>
            </a:r>
          </a:p>
        </p:txBody>
      </p:sp>
      <p:sp>
        <p:nvSpPr>
          <p:cNvPr id="2" name="Title 1">
            <a:extLst>
              <a:ext uri="{FF2B5EF4-FFF2-40B4-BE49-F238E27FC236}">
                <a16:creationId xmlns:a16="http://schemas.microsoft.com/office/drawing/2014/main" id="{045563AC-3A0B-4839-A9DC-F00E8E5411A6}"/>
              </a:ext>
            </a:extLst>
          </p:cNvPr>
          <p:cNvSpPr>
            <a:spLocks noGrp="1"/>
          </p:cNvSpPr>
          <p:nvPr>
            <p:ph type="title"/>
          </p:nvPr>
        </p:nvSpPr>
        <p:spPr>
          <a:xfrm>
            <a:off x="264718" y="2619239"/>
            <a:ext cx="4958334" cy="249299"/>
          </a:xfrm>
        </p:spPr>
        <p:txBody>
          <a:bodyPr anchor="ctr"/>
          <a:lstStyle>
            <a:lvl1pPr algn="ctr">
              <a:defRPr/>
            </a:lvl1pPr>
          </a:lstStyle>
          <a:p>
            <a:r>
              <a:rPr lang="en-US"/>
              <a:t>Click to edit Master title style</a:t>
            </a:r>
          </a:p>
        </p:txBody>
      </p:sp>
      <p:sp>
        <p:nvSpPr>
          <p:cNvPr id="5" name="TextBox 4">
            <a:extLst>
              <a:ext uri="{FF2B5EF4-FFF2-40B4-BE49-F238E27FC236}">
                <a16:creationId xmlns:a16="http://schemas.microsoft.com/office/drawing/2014/main" id="{3D6FDE6F-0F4B-446A-A51F-494FB0996655}"/>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809220279"/>
      </p:ext>
    </p:extLst>
  </p:cSld>
  <p:clrMapOvr>
    <a:masterClrMapping/>
  </p:clrMapOvr>
  <p:transition>
    <p:fade/>
  </p:transition>
  <p:hf sldNum="0" hdr="0" ftr="0" dt="0"/>
  <p:extLst>
    <p:ext uri="{DCECCB84-F9BA-43D5-87BE-67443E8EF086}">
      <p15:sldGuideLst xmlns:p15="http://schemas.microsoft.com/office/powerpoint/2012/main">
        <p15:guide id="5" orient="horz" pos="1728" userDrawn="1">
          <p15:clr>
            <a:srgbClr val="5ACBF0"/>
          </p15:clr>
        </p15:guide>
        <p15:guide id="6" orient="horz" pos="864" userDrawn="1">
          <p15:clr>
            <a:srgbClr val="5ACBF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wo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7DCA08-1117-4B11-AEFD-AAB2B33543F9}"/>
              </a:ext>
            </a:extLst>
          </p:cNvPr>
          <p:cNvSpPr>
            <a:spLocks noGrp="1"/>
          </p:cNvSpPr>
          <p:nvPr>
            <p:ph type="title"/>
          </p:nvPr>
        </p:nvSpPr>
        <p:spPr>
          <a:xfrm>
            <a:off x="264718" y="1097282"/>
            <a:ext cx="4958334" cy="249299"/>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889" y="13655041"/>
            <a:ext cx="2415388"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861560"/>
            <a:ext cx="2415388" cy="8339328"/>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chemeClr val="tx1"/>
                </a:solidFill>
              </a:defRPr>
            </a:lvl1pPr>
          </a:lstStyle>
          <a:p>
            <a:pPr marL="102870" lvl="0" indent="-102870" algn="ct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08837" y="13655041"/>
            <a:ext cx="2415388"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07665" y="4861560"/>
            <a:ext cx="2415388" cy="8339328"/>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1005840" rtlCol="0" anchor="ctr" anchorCtr="0">
            <a:noAutofit/>
          </a:bodyPr>
          <a:lstStyle>
            <a:lvl1pPr marL="0" indent="0" algn="ctr">
              <a:buNone/>
              <a:defRPr lang="en-US" sz="450" b="1" dirty="0">
                <a:solidFill>
                  <a:schemeClr val="bg1"/>
                </a:solidFill>
              </a:defRPr>
            </a:lvl1pPr>
          </a:lstStyle>
          <a:p>
            <a:pPr marL="102870" lvl="0" indent="-102870" algn="ctr"/>
            <a:r>
              <a:rPr lang="en-US"/>
              <a:t>Drag &amp; drop your photo here </a:t>
            </a:r>
            <a:br>
              <a:rPr lang="en-US"/>
            </a:br>
            <a:r>
              <a:rPr lang="en-US"/>
              <a:t>or click or tap icon below </a:t>
            </a:r>
            <a:br>
              <a:rPr lang="en-US"/>
            </a:br>
            <a:r>
              <a:rPr lang="en-US"/>
              <a:t>to insert</a:t>
            </a:r>
          </a:p>
        </p:txBody>
      </p:sp>
      <p:sp>
        <p:nvSpPr>
          <p:cNvPr id="10" name="TextBox 9">
            <a:extLst>
              <a:ext uri="{FF2B5EF4-FFF2-40B4-BE49-F238E27FC236}">
                <a16:creationId xmlns:a16="http://schemas.microsoft.com/office/drawing/2014/main" id="{CAF59E09-7602-42B9-AB0C-9D1365A9EBB2}"/>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859845406"/>
      </p:ext>
    </p:extLst>
  </p:cSld>
  <p:clrMapOvr>
    <a:masterClrMapping/>
  </p:clrMapOvr>
  <p:transition>
    <p:fade/>
  </p:transition>
  <p:hf sldNum="0" hdr="0" ftr="0" dt="0"/>
  <p:extLst>
    <p:ext uri="{DCECCB84-F9BA-43D5-87BE-67443E8EF086}">
      <p15:sldGuideLst xmlns:p15="http://schemas.microsoft.com/office/powerpoint/2012/main">
        <p15:guide id="3" orient="horz" pos="4301" userDrawn="1">
          <p15:clr>
            <a:srgbClr val="5ACBF0"/>
          </p15:clr>
        </p15:guide>
        <p15:guide id="4" orient="horz" pos="1531" userDrawn="1">
          <p15:clr>
            <a:srgbClr val="5ACBF0"/>
          </p15:clr>
        </p15:guide>
        <p15:guide id="5" orient="horz" pos="345" userDrawn="1">
          <p15:clr>
            <a:srgbClr val="5ACBF0"/>
          </p15:clr>
        </p15:guide>
        <p15:guide id="6" pos="3749" userDrawn="1">
          <p15:clr>
            <a:srgbClr val="5ACBF0"/>
          </p15:clr>
        </p15:guide>
        <p15:guide id="7" pos="3931" userDrawn="1">
          <p15:clr>
            <a:srgbClr val="5ACBF0"/>
          </p15:clr>
        </p15:guide>
        <p15:guide id="8" orient="horz" pos="4157" userDrawn="1">
          <p15:clr>
            <a:srgbClr val="5ACBF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4" y="7927064"/>
            <a:ext cx="1836179" cy="553998"/>
          </a:xfrm>
          <a:noFill/>
        </p:spPr>
        <p:txBody>
          <a:bodyPr wrap="square" lIns="0" tIns="0" rIns="0" bIns="0" anchor="b" anchorCtr="0">
            <a:spAutoFit/>
          </a:bodyPr>
          <a:lstStyle>
            <a:lvl1pPr>
              <a:defRPr sz="1800" spc="-23"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4" y="9509761"/>
            <a:ext cx="1836179" cy="110800"/>
          </a:xfrm>
          <a:noFill/>
        </p:spPr>
        <p:txBody>
          <a:bodyPr wrap="square" lIns="0" tIns="0" rIns="0" bIns="0">
            <a:spAutoFit/>
          </a:bodyPr>
          <a:lstStyle>
            <a:lvl1pPr marL="0" indent="0">
              <a:spcBef>
                <a:spcPts val="0"/>
              </a:spcBef>
              <a:buNone/>
              <a:defRPr sz="720" spc="0" baseline="0">
                <a:solidFill>
                  <a:schemeClr val="tx1"/>
                </a:solidFill>
                <a:latin typeface="+mn-lt"/>
                <a:cs typeface="Segoe Sans Display" pitchFamily="2" charset="0"/>
              </a:defRPr>
            </a:lvl1pPr>
          </a:lstStyle>
          <a:p>
            <a:pPr lvl="0"/>
            <a:r>
              <a:rPr lang="en-US"/>
              <a:t>Speaker name or subtitle text</a:t>
            </a:r>
          </a:p>
        </p:txBody>
      </p:sp>
      <p:pic>
        <p:nvPicPr>
          <p:cNvPr id="8" name="Picture 7" descr="A logo of a company&#10;&#10;Description automatically generated">
            <a:extLst>
              <a:ext uri="{FF2B5EF4-FFF2-40B4-BE49-F238E27FC236}">
                <a16:creationId xmlns:a16="http://schemas.microsoft.com/office/drawing/2014/main" id="{51065696-BF77-547A-924A-9F4AB38AD419}"/>
              </a:ext>
            </a:extLst>
          </p:cNvPr>
          <p:cNvPicPr>
            <a:picLocks noChangeAspect="1"/>
          </p:cNvPicPr>
          <p:nvPr/>
        </p:nvPicPr>
        <p:blipFill rotWithShape="1">
          <a:blip r:embed="rId3">
            <a:extLst>
              <a:ext uri="{28A0092B-C50C-407E-A947-70E740481C1C}">
                <a14:useLocalDpi xmlns:a14="http://schemas.microsoft.com/office/drawing/2010/main"/>
              </a:ext>
            </a:extLst>
          </a:blip>
          <a:srcRect l="12448" t="32535" r="14401" b="28160"/>
          <a:stretch/>
        </p:blipFill>
        <p:spPr>
          <a:xfrm>
            <a:off x="257175" y="1396749"/>
            <a:ext cx="654652" cy="825243"/>
          </a:xfrm>
          <a:prstGeom prst="rect">
            <a:avLst/>
          </a:prstGeom>
        </p:spPr>
      </p:pic>
    </p:spTree>
    <p:extLst>
      <p:ext uri="{BB962C8B-B14F-4D97-AF65-F5344CB8AC3E}">
        <p14:creationId xmlns:p14="http://schemas.microsoft.com/office/powerpoint/2010/main" val="39361274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674" userDrawn="1">
          <p15:clr>
            <a:srgbClr val="5ACBF0"/>
          </p15:clr>
        </p15:guide>
        <p15:guide id="2" orient="horz" pos="2995" userDrawn="1">
          <p15:clr>
            <a:srgbClr val="5ACBF0"/>
          </p15:clr>
        </p15:guide>
        <p15:guide id="3" pos="6132" userDrawn="1">
          <p15:clr>
            <a:srgbClr val="5ACBF0"/>
          </p15:clr>
        </p15:guide>
        <p15:guide id="4" orient="horz" pos="2592"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hree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260F77E-464D-46F7-A8F8-6F281DAB0C7A}"/>
              </a:ext>
            </a:extLst>
          </p:cNvPr>
          <p:cNvSpPr>
            <a:spLocks noGrp="1"/>
          </p:cNvSpPr>
          <p:nvPr>
            <p:ph type="title"/>
          </p:nvPr>
        </p:nvSpPr>
        <p:spPr>
          <a:xfrm>
            <a:off x="264718" y="1097282"/>
            <a:ext cx="4958334" cy="249299"/>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6" y="13655041"/>
            <a:ext cx="1563767"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861560"/>
            <a:ext cx="1563624" cy="8339328"/>
          </a:xfrm>
          <a:blipFill>
            <a:blip r:embed="rId2"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961390" y="13655041"/>
            <a:ext cx="1563767"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961388" y="4861560"/>
            <a:ext cx="1563624" cy="8339328"/>
          </a:xfrm>
          <a:blipFill>
            <a:blip r:embed="rId3"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3660462" y="13655041"/>
            <a:ext cx="1563767" cy="124650"/>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3659428" y="4861560"/>
            <a:ext cx="1563624" cy="8339328"/>
          </a:xfrm>
          <a:blipFill>
            <a:blip r:embed="rId4" cstate="email">
              <a:extLst>
                <a:ext uri="{28A0092B-C50C-407E-A947-70E740481C1C}">
                  <a14:useLocalDpi xmlns:a14="http://schemas.microsoft.com/office/drawing/2010/main"/>
                </a:ext>
              </a:extLst>
            </a:blip>
            <a:stretch>
              <a:fillRect/>
            </a:stretch>
          </a:blipFill>
        </p:spPr>
        <p:txBody>
          <a:bodyPr lIns="0" tIns="0" rIns="0" bIns="1005840" anchor="ctr" anchorCtr="0">
            <a:noAutofit/>
          </a:bodyPr>
          <a:lstStyle>
            <a:lvl1pPr marL="0" indent="0" algn="ctr">
              <a:lnSpc>
                <a:spcPct val="100000"/>
              </a:lnSpc>
              <a:buNone/>
              <a:defRPr sz="36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
        <p:nvSpPr>
          <p:cNvPr id="14" name="TextBox 13">
            <a:extLst>
              <a:ext uri="{FF2B5EF4-FFF2-40B4-BE49-F238E27FC236}">
                <a16:creationId xmlns:a16="http://schemas.microsoft.com/office/drawing/2014/main" id="{52B36921-D927-4BA6-8891-8AEE9784923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101718848"/>
      </p:ext>
    </p:extLst>
  </p:cSld>
  <p:clrMapOvr>
    <a:masterClrMapping/>
  </p:clrMapOvr>
  <p:transition>
    <p:fade/>
  </p:transition>
  <p:hf sldNum="0" hdr="0" ftr="0" dt="0"/>
  <p:extLst>
    <p:ext uri="{DCECCB84-F9BA-43D5-87BE-67443E8EF086}">
      <p15:sldGuideLst xmlns:p15="http://schemas.microsoft.com/office/powerpoint/2012/main">
        <p15:guide id="3" orient="horz" pos="4301" userDrawn="1">
          <p15:clr>
            <a:srgbClr val="5ACBF0"/>
          </p15:clr>
        </p15:guide>
        <p15:guide id="4" orient="horz" pos="1531" userDrawn="1">
          <p15:clr>
            <a:srgbClr val="5ACBF0"/>
          </p15:clr>
        </p15:guide>
        <p15:guide id="5" orient="horz" pos="345" userDrawn="1">
          <p15:clr>
            <a:srgbClr val="5ACBF0"/>
          </p15:clr>
        </p15:guide>
        <p15:guide id="6" pos="2557" userDrawn="1">
          <p15:clr>
            <a:srgbClr val="5ACBF0"/>
          </p15:clr>
        </p15:guide>
        <p15:guide id="7" pos="2744" userDrawn="1">
          <p15:clr>
            <a:srgbClr val="5ACBF0"/>
          </p15:clr>
        </p15:guide>
        <p15:guide id="8" pos="4936" userDrawn="1">
          <p15:clr>
            <a:srgbClr val="5ACBF0"/>
          </p15:clr>
        </p15:guide>
        <p15:guide id="9" pos="5123" userDrawn="1">
          <p15:clr>
            <a:srgbClr val="5ACBF0"/>
          </p15:clr>
        </p15:guide>
        <p15:guide id="10" orient="horz" pos="4158" userDrawn="1">
          <p15:clr>
            <a:srgbClr val="5ACBF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Four picture content">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7A434B7-D4B9-4D45-A31C-F0CC4D227945}"/>
              </a:ext>
            </a:extLst>
          </p:cNvPr>
          <p:cNvSpPr>
            <a:spLocks noGrp="1"/>
          </p:cNvSpPr>
          <p:nvPr>
            <p:ph type="title"/>
          </p:nvPr>
        </p:nvSpPr>
        <p:spPr>
          <a:xfrm>
            <a:off x="264718" y="1097282"/>
            <a:ext cx="4958334" cy="249299"/>
          </a:xfrm>
        </p:spPr>
        <p:txBody>
          <a:bodyPr/>
          <a:lstStyle/>
          <a:p>
            <a:r>
              <a:rPr lang="en-US"/>
              <a:t>Click to edit Master title style</a:t>
            </a:r>
          </a:p>
        </p:txBody>
      </p:sp>
      <p:sp>
        <p:nvSpPr>
          <p:cNvPr id="4" name="Text Placeholder 3">
            <a:extLst>
              <a:ext uri="{FF2B5EF4-FFF2-40B4-BE49-F238E27FC236}">
                <a16:creationId xmlns:a16="http://schemas.microsoft.com/office/drawing/2014/main" id="{AE833B58-0629-4A46-8711-902C16A99314}"/>
              </a:ext>
            </a:extLst>
          </p:cNvPr>
          <p:cNvSpPr>
            <a:spLocks noGrp="1"/>
          </p:cNvSpPr>
          <p:nvPr>
            <p:ph type="body" sz="quarter" idx="16"/>
          </p:nvPr>
        </p:nvSpPr>
        <p:spPr>
          <a:xfrm>
            <a:off x="262176" y="11409453"/>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9" name="Picture Placeholder" descr="This photo is a 'placeholder' only. Drag or drop your photo here, or click and tap the center to insert a photo.">
            <a:extLst>
              <a:ext uri="{FF2B5EF4-FFF2-40B4-BE49-F238E27FC236}">
                <a16:creationId xmlns:a16="http://schemas.microsoft.com/office/drawing/2014/main" id="{1231301F-62BD-4CF6-8990-CDF00AFC8CCF}"/>
              </a:ext>
            </a:extLst>
          </p:cNvPr>
          <p:cNvSpPr>
            <a:spLocks noGrp="1"/>
          </p:cNvSpPr>
          <p:nvPr>
            <p:ph type="pic" sz="quarter" idx="13" hasCustomPrompt="1"/>
          </p:nvPr>
        </p:nvSpPr>
        <p:spPr bwMode="ltGray">
          <a:xfrm>
            <a:off x="262175" y="4861561"/>
            <a:ext cx="1139800" cy="6078931"/>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27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2" name="Text Placeholder 3">
            <a:extLst>
              <a:ext uri="{FF2B5EF4-FFF2-40B4-BE49-F238E27FC236}">
                <a16:creationId xmlns:a16="http://schemas.microsoft.com/office/drawing/2014/main" id="{7E8A9C08-F392-459F-B90B-EDBF4A830C55}"/>
              </a:ext>
            </a:extLst>
          </p:cNvPr>
          <p:cNvSpPr>
            <a:spLocks noGrp="1"/>
          </p:cNvSpPr>
          <p:nvPr>
            <p:ph type="body" sz="quarter" idx="17"/>
          </p:nvPr>
        </p:nvSpPr>
        <p:spPr>
          <a:xfrm>
            <a:off x="1536258" y="11409453"/>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10" name="Picture Placeholder" descr="This photo is a 'placeholder' only. Drag or drop your photo here, or click and tap the center to insert a photo.">
            <a:extLst>
              <a:ext uri="{FF2B5EF4-FFF2-40B4-BE49-F238E27FC236}">
                <a16:creationId xmlns:a16="http://schemas.microsoft.com/office/drawing/2014/main" id="{7E401A97-B3D4-43E4-9B09-8AD4B6B26068}"/>
              </a:ext>
            </a:extLst>
          </p:cNvPr>
          <p:cNvSpPr>
            <a:spLocks noGrp="1"/>
          </p:cNvSpPr>
          <p:nvPr>
            <p:ph type="pic" sz="quarter" idx="14" hasCustomPrompt="1"/>
          </p:nvPr>
        </p:nvSpPr>
        <p:spPr bwMode="ltGray">
          <a:xfrm>
            <a:off x="1536258" y="4861561"/>
            <a:ext cx="1139800" cy="6078931"/>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27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3" name="Text Placeholder 3">
            <a:extLst>
              <a:ext uri="{FF2B5EF4-FFF2-40B4-BE49-F238E27FC236}">
                <a16:creationId xmlns:a16="http://schemas.microsoft.com/office/drawing/2014/main" id="{05B401B2-8D93-427E-90A4-52337B3965E8}"/>
              </a:ext>
            </a:extLst>
          </p:cNvPr>
          <p:cNvSpPr>
            <a:spLocks noGrp="1"/>
          </p:cNvSpPr>
          <p:nvPr>
            <p:ph type="body" sz="quarter" idx="18"/>
          </p:nvPr>
        </p:nvSpPr>
        <p:spPr>
          <a:xfrm>
            <a:off x="2810342" y="11409453"/>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7223C820-5673-4288-A9D6-185A95066B1E}"/>
              </a:ext>
            </a:extLst>
          </p:cNvPr>
          <p:cNvSpPr>
            <a:spLocks noGrp="1"/>
          </p:cNvSpPr>
          <p:nvPr>
            <p:ph type="pic" sz="quarter" idx="15" hasCustomPrompt="1"/>
          </p:nvPr>
        </p:nvSpPr>
        <p:spPr bwMode="ltGray">
          <a:xfrm>
            <a:off x="2810342" y="4861561"/>
            <a:ext cx="1139800" cy="6078931"/>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27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5" name="Text Placeholder 3">
            <a:extLst>
              <a:ext uri="{FF2B5EF4-FFF2-40B4-BE49-F238E27FC236}">
                <a16:creationId xmlns:a16="http://schemas.microsoft.com/office/drawing/2014/main" id="{38E883C1-8203-4549-AF30-B96AEC45AC68}"/>
              </a:ext>
            </a:extLst>
          </p:cNvPr>
          <p:cNvSpPr>
            <a:spLocks noGrp="1"/>
          </p:cNvSpPr>
          <p:nvPr>
            <p:ph type="body" sz="quarter" idx="20"/>
          </p:nvPr>
        </p:nvSpPr>
        <p:spPr>
          <a:xfrm>
            <a:off x="4084425" y="11409453"/>
            <a:ext cx="1139800" cy="249299"/>
          </a:xfrm>
        </p:spPr>
        <p:txBody>
          <a:bodyPr/>
          <a:lstStyle>
            <a:lvl1pPr marL="0" indent="0" algn="l">
              <a:spcBef>
                <a:spcPts val="0"/>
              </a:spcBef>
              <a:buNone/>
              <a:defRPr sz="810">
                <a:latin typeface="+mj-lt"/>
              </a:defRPr>
            </a:lvl1pPr>
          </a:lstStyle>
          <a:p>
            <a:pPr lvl="0"/>
            <a:r>
              <a:rPr lang="en-US"/>
              <a:t>Click to edit Master text styles</a:t>
            </a:r>
          </a:p>
        </p:txBody>
      </p:sp>
      <p:sp>
        <p:nvSpPr>
          <p:cNvPr id="14" name="Picture Placeholder" descr="This photo is a 'placeholder' only. Drag or drop your photo here, or click and tap the center to insert a photo.">
            <a:extLst>
              <a:ext uri="{FF2B5EF4-FFF2-40B4-BE49-F238E27FC236}">
                <a16:creationId xmlns:a16="http://schemas.microsoft.com/office/drawing/2014/main" id="{BBD58C33-921C-42F1-9803-1C798DB548C2}"/>
              </a:ext>
            </a:extLst>
          </p:cNvPr>
          <p:cNvSpPr>
            <a:spLocks noGrp="1"/>
          </p:cNvSpPr>
          <p:nvPr>
            <p:ph type="pic" sz="quarter" idx="19" hasCustomPrompt="1"/>
          </p:nvPr>
        </p:nvSpPr>
        <p:spPr bwMode="ltGray">
          <a:xfrm>
            <a:off x="4083253" y="4861561"/>
            <a:ext cx="1139800" cy="6078931"/>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27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16" name="TextBox 15">
            <a:extLst>
              <a:ext uri="{FF2B5EF4-FFF2-40B4-BE49-F238E27FC236}">
                <a16:creationId xmlns:a16="http://schemas.microsoft.com/office/drawing/2014/main" id="{5CF56B00-AAD4-4F4F-8228-B6CF8367DE0D}"/>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472974387"/>
      </p:ext>
    </p:extLst>
  </p:cSld>
  <p:clrMapOvr>
    <a:masterClrMapping/>
  </p:clrMapOvr>
  <p:transition>
    <p:fade/>
  </p:transition>
  <p:hf sldNum="0" hdr="0" ftr="0" dt="0"/>
  <p:extLst>
    <p:ext uri="{DCECCB84-F9BA-43D5-87BE-67443E8EF086}">
      <p15:sldGuideLst xmlns:p15="http://schemas.microsoft.com/office/powerpoint/2012/main">
        <p15:guide id="3" orient="horz" pos="3592" userDrawn="1">
          <p15:clr>
            <a:srgbClr val="5ACBF0"/>
          </p15:clr>
        </p15:guide>
        <p15:guide id="4" orient="horz" pos="1531" userDrawn="1">
          <p15:clr>
            <a:srgbClr val="5ACBF0"/>
          </p15:clr>
        </p15:guide>
        <p15:guide id="5" orient="horz" pos="345" userDrawn="1">
          <p15:clr>
            <a:srgbClr val="5ACBF0"/>
          </p15:clr>
        </p15:guide>
        <p15:guide id="6" pos="1963" userDrawn="1">
          <p15:clr>
            <a:srgbClr val="5ACBF0"/>
          </p15:clr>
        </p15:guide>
        <p15:guide id="7" pos="2150" userDrawn="1">
          <p15:clr>
            <a:srgbClr val="5ACBF0"/>
          </p15:clr>
        </p15:guide>
        <p15:guide id="8" pos="3746" userDrawn="1">
          <p15:clr>
            <a:srgbClr val="5ACBF0"/>
          </p15:clr>
        </p15:guide>
        <p15:guide id="9" pos="3934" userDrawn="1">
          <p15:clr>
            <a:srgbClr val="5ACBF0"/>
          </p15:clr>
        </p15:guide>
        <p15:guide id="10" pos="5530" userDrawn="1">
          <p15:clr>
            <a:srgbClr val="5ACBF0"/>
          </p15:clr>
        </p15:guide>
        <p15:guide id="11" pos="5716" userDrawn="1">
          <p15:clr>
            <a:srgbClr val="5ACBF0"/>
          </p15:clr>
        </p15:guide>
        <p15:guide id="12" orient="horz" pos="3444" userDrawn="1">
          <p15:clr>
            <a:srgbClr val="5ACBF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wo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619925"/>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2801601"/>
            <a:ext cx="2201418" cy="124650"/>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486402"/>
            <a:ext cx="2728112" cy="6737299"/>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5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3021635" y="12801600"/>
            <a:ext cx="2201418" cy="124650"/>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2758288" y="5486402"/>
            <a:ext cx="2728112" cy="6737299"/>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5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4" name="TextBox 3">
            <a:extLst>
              <a:ext uri="{FF2B5EF4-FFF2-40B4-BE49-F238E27FC236}">
                <a16:creationId xmlns:a16="http://schemas.microsoft.com/office/drawing/2014/main" id="{6AAE597A-BE1E-6B1F-960D-A90DC95443A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773408949"/>
      </p:ext>
    </p:extLst>
  </p:cSld>
  <p:clrMapOvr>
    <a:masterClrMapping/>
  </p:clrMapOvr>
  <p:transition>
    <p:fade/>
  </p:transition>
  <p:hf sldNum="0" hdr="0" ftr="0" dt="0"/>
  <p:extLst>
    <p:ext uri="{DCECCB84-F9BA-43D5-87BE-67443E8EF086}">
      <p15:sldGuideLst xmlns:p15="http://schemas.microsoft.com/office/powerpoint/2012/main">
        <p15:guide id="1" orient="horz" pos="864" userDrawn="1">
          <p15:clr>
            <a:srgbClr val="5ACBF0"/>
          </p15:clr>
        </p15:guide>
        <p15:guide id="2" orient="horz" pos="1728" userDrawn="1">
          <p15:clr>
            <a:srgbClr val="5ACBF0"/>
          </p15:clr>
        </p15:guide>
        <p15:guide id="4" orient="horz" pos="3851" userDrawn="1">
          <p15:clr>
            <a:srgbClr val="5ACBF0"/>
          </p15:clr>
        </p15:guide>
        <p15:guide id="5" pos="3826" userDrawn="1">
          <p15:clr>
            <a:srgbClr val="5ACBF0"/>
          </p15:clr>
        </p15:guide>
        <p15:guide id="6" pos="3859" userDrawn="1">
          <p15:clr>
            <a:srgbClr val="5ACBF0"/>
          </p15:clr>
        </p15:guide>
        <p15:guide id="11" pos="1910" userDrawn="1">
          <p15:clr>
            <a:srgbClr val="5ACBF0"/>
          </p15:clr>
        </p15:guide>
        <p15:guide id="12" pos="5770" userDrawn="1">
          <p15:clr>
            <a:srgbClr val="5ACBF0"/>
          </p15:clr>
        </p15:guide>
        <p15:guide id="13" orient="horz" pos="4032" userDrawn="1">
          <p15:clr>
            <a:srgbClr val="5ACBF0"/>
          </p15:clr>
        </p15:guide>
        <p15:guide id="14" orient="horz" userDrawn="1">
          <p15:clr>
            <a:srgbClr val="5ACBF0"/>
          </p15:clr>
        </p15:guide>
        <p15:guide id="15" pos="3451" userDrawn="1">
          <p15:clr>
            <a:srgbClr val="5ACBF0"/>
          </p15:clr>
        </p15:guide>
        <p15:guide id="16" pos="4229" userDrawn="1">
          <p15:clr>
            <a:srgbClr val="5ACBF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re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619923"/>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1521443"/>
            <a:ext cx="1283818"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486400"/>
            <a:ext cx="1810512" cy="54864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5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2101291" y="11518585"/>
            <a:ext cx="1283818"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837944" y="5486400"/>
            <a:ext cx="1810512" cy="54864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5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939235" y="11518586"/>
            <a:ext cx="1283818"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3675888" y="5486400"/>
            <a:ext cx="1810512" cy="54864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5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42B999C7-F5A8-46A6-92C5-AA3BE4E2693D}"/>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993828827"/>
      </p:ext>
    </p:extLst>
  </p:cSld>
  <p:clrMapOvr>
    <a:masterClrMapping/>
  </p:clrMapOvr>
  <p:transition>
    <p:fade/>
  </p:transition>
  <p:hf sldNum="0" hdr="0" ftr="0" dt="0"/>
  <p:extLst>
    <p:ext uri="{DCECCB84-F9BA-43D5-87BE-67443E8EF086}">
      <p15:sldGuideLst xmlns:p15="http://schemas.microsoft.com/office/powerpoint/2012/main">
        <p15:guide id="1" orient="horz" pos="864" userDrawn="1">
          <p15:clr>
            <a:srgbClr val="5ACBF0"/>
          </p15:clr>
        </p15:guide>
        <p15:guide id="2" orient="horz" pos="1728" userDrawn="1">
          <p15:clr>
            <a:srgbClr val="5ACBF0"/>
          </p15:clr>
        </p15:guide>
        <p15:guide id="3" orient="horz" pos="3456" userDrawn="1">
          <p15:clr>
            <a:srgbClr val="5ACBF0"/>
          </p15:clr>
        </p15:guide>
        <p15:guide id="4" orient="horz" pos="3629" userDrawn="1">
          <p15:clr>
            <a:srgbClr val="5ACBF0"/>
          </p15:clr>
        </p15:guide>
        <p15:guide id="5" pos="2534" userDrawn="1">
          <p15:clr>
            <a:srgbClr val="5ACBF0"/>
          </p15:clr>
        </p15:guide>
        <p15:guide id="6" pos="2573" userDrawn="1">
          <p15:clr>
            <a:srgbClr val="5ACBF0"/>
          </p15:clr>
        </p15:guide>
        <p15:guide id="8" pos="5109" userDrawn="1">
          <p15:clr>
            <a:srgbClr val="5ACBF0"/>
          </p15:clr>
        </p15:guide>
        <p15:guide id="9" pos="5145" userDrawn="1">
          <p15:clr>
            <a:srgbClr val="5ACBF0"/>
          </p15:clr>
        </p15:guide>
        <p15:guide id="11" pos="1266" userDrawn="1">
          <p15:clr>
            <a:srgbClr val="5ACBF0"/>
          </p15:clr>
        </p15:guide>
        <p15:guide id="12" pos="3840" userDrawn="1">
          <p15:clr>
            <a:srgbClr val="5ACBF0"/>
          </p15:clr>
        </p15:guide>
        <p15:guide id="13" pos="6414" userDrawn="1">
          <p15:clr>
            <a:srgbClr val="5ACBF0"/>
          </p15:clr>
        </p15:guide>
        <p15:guide id="14" orient="horz" pos="1289" userDrawn="1">
          <p15:clr>
            <a:srgbClr val="5ACBF0"/>
          </p15:clr>
        </p15:guide>
        <p15:guide id="15" pos="2168" userDrawn="1">
          <p15:clr>
            <a:srgbClr val="5ACBF0"/>
          </p15:clr>
        </p15:guide>
        <p15:guide id="16" pos="2944" userDrawn="1">
          <p15:clr>
            <a:srgbClr val="5ACBF0"/>
          </p15:clr>
        </p15:guide>
        <p15:guide id="17" pos="4738" userDrawn="1">
          <p15:clr>
            <a:srgbClr val="5ACBF0"/>
          </p15:clr>
        </p15:guide>
        <p15:guide id="18" pos="5514" userDrawn="1">
          <p15:clr>
            <a:srgbClr val="5ACBF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Four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619925"/>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263347" y="11521445"/>
            <a:ext cx="822960"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486400"/>
            <a:ext cx="1349654" cy="54864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5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642262" y="11518585"/>
            <a:ext cx="822960"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378915" y="5486400"/>
            <a:ext cx="1349654" cy="54864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5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3021178" y="11518586"/>
            <a:ext cx="822960"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757831" y="5486400"/>
            <a:ext cx="1349654" cy="54864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5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4400093" y="11518585"/>
            <a:ext cx="822960"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4136746" y="5486400"/>
            <a:ext cx="1349654" cy="5486400"/>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5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3964148368"/>
      </p:ext>
    </p:extLst>
  </p:cSld>
  <p:clrMapOvr>
    <a:masterClrMapping/>
  </p:clrMapOvr>
  <p:transition>
    <p:fade/>
  </p:transition>
  <p:hf sldNum="0" hdr="0" ftr="0" dt="0"/>
  <p:extLst>
    <p:ext uri="{DCECCB84-F9BA-43D5-87BE-67443E8EF086}">
      <p15:sldGuideLst xmlns:p15="http://schemas.microsoft.com/office/powerpoint/2012/main">
        <p15:guide id="1" orient="horz" pos="864" userDrawn="1">
          <p15:clr>
            <a:srgbClr val="5ACBF0"/>
          </p15:clr>
        </p15:guide>
        <p15:guide id="2" orient="horz" pos="1728" userDrawn="1">
          <p15:clr>
            <a:srgbClr val="5ACBF0"/>
          </p15:clr>
        </p15:guide>
        <p15:guide id="3" orient="horz" pos="3456" userDrawn="1">
          <p15:clr>
            <a:srgbClr val="5ACBF0"/>
          </p15:clr>
        </p15:guide>
        <p15:guide id="4" orient="horz" pos="3629" userDrawn="1">
          <p15:clr>
            <a:srgbClr val="5ACBF0"/>
          </p15:clr>
        </p15:guide>
        <p15:guide id="5" pos="1890" userDrawn="1">
          <p15:clr>
            <a:srgbClr val="5ACBF0"/>
          </p15:clr>
        </p15:guide>
        <p15:guide id="6" pos="1930" userDrawn="1">
          <p15:clr>
            <a:srgbClr val="5ACBF0"/>
          </p15:clr>
        </p15:guide>
        <p15:guide id="7" pos="5749" userDrawn="1">
          <p15:clr>
            <a:srgbClr val="5ACBF0"/>
          </p15:clr>
        </p15:guide>
        <p15:guide id="8" pos="3820" userDrawn="1">
          <p15:clr>
            <a:srgbClr val="5ACBF0"/>
          </p15:clr>
        </p15:guide>
        <p15:guide id="9" pos="3860" userDrawn="1">
          <p15:clr>
            <a:srgbClr val="5ACBF0"/>
          </p15:clr>
        </p15:guide>
        <p15:guide id="10" pos="5789" userDrawn="1">
          <p15:clr>
            <a:srgbClr val="5ACBF0"/>
          </p15:clr>
        </p15:guide>
        <p15:guide id="11" pos="944" userDrawn="1">
          <p15:clr>
            <a:srgbClr val="5ACBF0"/>
          </p15:clr>
        </p15:guide>
        <p15:guide id="12" pos="2876" userDrawn="1">
          <p15:clr>
            <a:srgbClr val="5ACBF0"/>
          </p15:clr>
        </p15:guide>
        <p15:guide id="13" pos="4807" userDrawn="1">
          <p15:clr>
            <a:srgbClr val="5ACBF0"/>
          </p15:clr>
        </p15:guide>
        <p15:guide id="14" pos="6736" userDrawn="1">
          <p15:clr>
            <a:srgbClr val="5ACBF0"/>
          </p15:clr>
        </p15:guide>
        <p15:guide id="15" orient="horz" userDrawn="1">
          <p15:clr>
            <a:srgbClr val="5ACBF0"/>
          </p15:clr>
        </p15:guide>
        <p15:guide id="16" pos="1524" userDrawn="1">
          <p15:clr>
            <a:srgbClr val="5ACBF0"/>
          </p15:clr>
        </p15:guide>
        <p15:guide id="17" pos="2298" userDrawn="1">
          <p15:clr>
            <a:srgbClr val="5ACBF0"/>
          </p15:clr>
        </p15:guide>
        <p15:guide id="18" pos="3450" userDrawn="1">
          <p15:clr>
            <a:srgbClr val="5ACBF0"/>
          </p15:clr>
        </p15:guide>
        <p15:guide id="19" pos="4230" userDrawn="1">
          <p15:clr>
            <a:srgbClr val="5ACBF0"/>
          </p15:clr>
        </p15:guide>
        <p15:guide id="20" pos="5380" userDrawn="1">
          <p15:clr>
            <a:srgbClr val="5ACBF0"/>
          </p15:clr>
        </p15:guide>
        <p15:guide id="21" pos="6156" userDrawn="1">
          <p15:clr>
            <a:srgbClr val="5ACBF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Five filmstrip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C46CB2-4FDC-43D5-B122-6F27B3C827ED}"/>
              </a:ext>
            </a:extLst>
          </p:cNvPr>
          <p:cNvSpPr>
            <a:spLocks noGrp="1"/>
          </p:cNvSpPr>
          <p:nvPr>
            <p:ph type="title"/>
          </p:nvPr>
        </p:nvSpPr>
        <p:spPr>
          <a:xfrm>
            <a:off x="264718" y="2619925"/>
            <a:ext cx="4958334" cy="249299"/>
          </a:xfrm>
        </p:spPr>
        <p:txBody>
          <a:bodyPr anchor="ctr"/>
          <a:lstStyle>
            <a:lvl1pPr algn="ctr">
              <a:defRPr/>
            </a:lvl1pPr>
          </a:lstStyle>
          <a:p>
            <a:r>
              <a:rPr lang="en-US"/>
              <a:t>Click to edit Master title style</a:t>
            </a:r>
          </a:p>
        </p:txBody>
      </p:sp>
      <p:sp>
        <p:nvSpPr>
          <p:cNvPr id="12" name="Text Placeholder 3">
            <a:extLst>
              <a:ext uri="{FF2B5EF4-FFF2-40B4-BE49-F238E27FC236}">
                <a16:creationId xmlns:a16="http://schemas.microsoft.com/office/drawing/2014/main" id="{9244E618-D996-41A6-8C9D-0C3519EA7A6F}"/>
              </a:ext>
            </a:extLst>
          </p:cNvPr>
          <p:cNvSpPr>
            <a:spLocks noGrp="1"/>
          </p:cNvSpPr>
          <p:nvPr>
            <p:ph type="body" sz="quarter" idx="16"/>
          </p:nvPr>
        </p:nvSpPr>
        <p:spPr>
          <a:xfrm>
            <a:off x="131673" y="11521445"/>
            <a:ext cx="810616"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3" name="Picture Placeholder" descr="This photo is a 'placeholder' only. Drag or drop your photo here, or click and tap the center to insert a photo.">
            <a:extLst>
              <a:ext uri="{FF2B5EF4-FFF2-40B4-BE49-F238E27FC236}">
                <a16:creationId xmlns:a16="http://schemas.microsoft.com/office/drawing/2014/main" id="{8B32544F-F93C-4713-86AD-641424F4A7B9}"/>
              </a:ext>
            </a:extLst>
          </p:cNvPr>
          <p:cNvSpPr>
            <a:spLocks noGrp="1"/>
          </p:cNvSpPr>
          <p:nvPr>
            <p:ph type="pic" sz="quarter" idx="13" hasCustomPrompt="1"/>
          </p:nvPr>
        </p:nvSpPr>
        <p:spPr bwMode="ltGray">
          <a:xfrm>
            <a:off x="0" y="5486400"/>
            <a:ext cx="1073963" cy="5486400"/>
          </a:xfrm>
          <a:blipFill>
            <a:blip r:embed="rId2"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360" b="1" dirty="0">
                <a:solidFill>
                  <a:schemeClr val="tx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4" name="Text Placeholder 3">
            <a:extLst>
              <a:ext uri="{FF2B5EF4-FFF2-40B4-BE49-F238E27FC236}">
                <a16:creationId xmlns:a16="http://schemas.microsoft.com/office/drawing/2014/main" id="{9E4C32BD-CEF7-42AC-94D8-052EF30E2361}"/>
              </a:ext>
            </a:extLst>
          </p:cNvPr>
          <p:cNvSpPr>
            <a:spLocks noGrp="1"/>
          </p:cNvSpPr>
          <p:nvPr>
            <p:ph type="body" sz="quarter" idx="17"/>
          </p:nvPr>
        </p:nvSpPr>
        <p:spPr>
          <a:xfrm>
            <a:off x="1234783" y="11518585"/>
            <a:ext cx="810616"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5" name="Picture Placeholder" descr="This photo is a 'placeholder' only. Drag or drop your photo here, or click and tap the center to insert a photo.">
            <a:extLst>
              <a:ext uri="{FF2B5EF4-FFF2-40B4-BE49-F238E27FC236}">
                <a16:creationId xmlns:a16="http://schemas.microsoft.com/office/drawing/2014/main" id="{E25EC377-3BC6-40D8-AECB-4FEB302014CD}"/>
              </a:ext>
            </a:extLst>
          </p:cNvPr>
          <p:cNvSpPr>
            <a:spLocks noGrp="1"/>
          </p:cNvSpPr>
          <p:nvPr>
            <p:ph type="pic" sz="quarter" idx="14" hasCustomPrompt="1"/>
          </p:nvPr>
        </p:nvSpPr>
        <p:spPr bwMode="ltGray">
          <a:xfrm>
            <a:off x="1103110" y="5486400"/>
            <a:ext cx="1073963" cy="5486400"/>
          </a:xfrm>
          <a:blipFill>
            <a:blip r:embed="rId3"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36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6" name="Text Placeholder 3">
            <a:extLst>
              <a:ext uri="{FF2B5EF4-FFF2-40B4-BE49-F238E27FC236}">
                <a16:creationId xmlns:a16="http://schemas.microsoft.com/office/drawing/2014/main" id="{D682B8EC-8F33-4730-BBE6-E8B7234C9C62}"/>
              </a:ext>
            </a:extLst>
          </p:cNvPr>
          <p:cNvSpPr>
            <a:spLocks noGrp="1"/>
          </p:cNvSpPr>
          <p:nvPr>
            <p:ph type="body" sz="quarter" idx="18"/>
          </p:nvPr>
        </p:nvSpPr>
        <p:spPr>
          <a:xfrm>
            <a:off x="2337892" y="11518586"/>
            <a:ext cx="810616"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7DB5F15A-5980-40FF-9D54-3FDE41D604AE}"/>
              </a:ext>
            </a:extLst>
          </p:cNvPr>
          <p:cNvSpPr>
            <a:spLocks noGrp="1"/>
          </p:cNvSpPr>
          <p:nvPr>
            <p:ph type="pic" sz="quarter" idx="15" hasCustomPrompt="1"/>
          </p:nvPr>
        </p:nvSpPr>
        <p:spPr bwMode="ltGray">
          <a:xfrm>
            <a:off x="2206223" y="5486400"/>
            <a:ext cx="1073963" cy="5486400"/>
          </a:xfrm>
          <a:blipFill>
            <a:blip r:embed="rId4"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360" b="1" dirty="0">
                <a:solidFill>
                  <a:schemeClr val="bg1"/>
                </a:solidFill>
              </a:defRPr>
            </a:lvl1pPr>
          </a:lstStyle>
          <a:p>
            <a:pPr marL="0" lvl="0" indent="0" algn="ctr">
              <a:buNone/>
            </a:pPr>
            <a:r>
              <a:rPr lang="en-US"/>
              <a:t>Drag &amp; drop your photo here </a:t>
            </a:r>
            <a:br>
              <a:rPr lang="en-US"/>
            </a:br>
            <a:r>
              <a:rPr lang="en-US"/>
              <a:t>or click or tap icon below </a:t>
            </a:r>
            <a:br>
              <a:rPr lang="en-US"/>
            </a:br>
            <a:r>
              <a:rPr lang="en-US"/>
              <a:t>to insert</a:t>
            </a:r>
          </a:p>
        </p:txBody>
      </p:sp>
      <p:sp>
        <p:nvSpPr>
          <p:cNvPr id="18" name="Text Placeholder 3">
            <a:extLst>
              <a:ext uri="{FF2B5EF4-FFF2-40B4-BE49-F238E27FC236}">
                <a16:creationId xmlns:a16="http://schemas.microsoft.com/office/drawing/2014/main" id="{83564109-638C-44E2-AE84-46B44C29FD6C}"/>
              </a:ext>
            </a:extLst>
          </p:cNvPr>
          <p:cNvSpPr>
            <a:spLocks noGrp="1"/>
          </p:cNvSpPr>
          <p:nvPr>
            <p:ph type="body" sz="quarter" idx="20"/>
          </p:nvPr>
        </p:nvSpPr>
        <p:spPr>
          <a:xfrm>
            <a:off x="3441001" y="11518585"/>
            <a:ext cx="810616"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713AAE36-2045-4D14-87DC-59D4EFCC1500}"/>
              </a:ext>
            </a:extLst>
          </p:cNvPr>
          <p:cNvSpPr>
            <a:spLocks noGrp="1"/>
          </p:cNvSpPr>
          <p:nvPr>
            <p:ph type="pic" sz="quarter" idx="19" hasCustomPrompt="1"/>
          </p:nvPr>
        </p:nvSpPr>
        <p:spPr bwMode="ltGray">
          <a:xfrm>
            <a:off x="3309332" y="5486400"/>
            <a:ext cx="1073963" cy="5486400"/>
          </a:xfrm>
          <a:blipFill>
            <a:blip r:embed="rId5" cstate="email">
              <a:extLst>
                <a:ext uri="{28A0092B-C50C-407E-A947-70E740481C1C}">
                  <a14:useLocalDpi xmlns:a14="http://schemas.microsoft.com/office/drawing/2010/main"/>
                </a:ext>
              </a:extLst>
            </a:blip>
            <a:stretch>
              <a:fillRect/>
            </a:stretch>
          </a:blipFill>
        </p:spPr>
        <p:txBody>
          <a:bodyPr vert="horz" wrap="square" lIns="0" tIns="0" rIns="0" bIns="731520" rtlCol="0" anchor="ctr" anchorCtr="0">
            <a:noAutofit/>
          </a:bodyPr>
          <a:lstStyle>
            <a:lvl1pPr>
              <a:defRPr lang="en-US" sz="360" b="1" dirty="0">
                <a:solidFill>
                  <a:schemeClr val="tx1"/>
                </a:solidFill>
              </a:defRPr>
            </a:lvl1pPr>
          </a:lstStyle>
          <a:p>
            <a:pPr marL="0" lvl="0" indent="0" algn="ctr">
              <a:buNone/>
            </a:pPr>
            <a:r>
              <a:rPr lang="en-US"/>
              <a:t>Dag &amp; drop your photo here </a:t>
            </a:r>
            <a:br>
              <a:rPr lang="en-US"/>
            </a:br>
            <a:r>
              <a:rPr lang="en-US"/>
              <a:t>or click or tap icon below </a:t>
            </a:r>
            <a:br>
              <a:rPr lang="en-US"/>
            </a:br>
            <a:r>
              <a:rPr lang="en-US"/>
              <a:t>to insert</a:t>
            </a:r>
          </a:p>
        </p:txBody>
      </p:sp>
      <p:sp>
        <p:nvSpPr>
          <p:cNvPr id="21" name="Text Placeholder 3">
            <a:extLst>
              <a:ext uri="{FF2B5EF4-FFF2-40B4-BE49-F238E27FC236}">
                <a16:creationId xmlns:a16="http://schemas.microsoft.com/office/drawing/2014/main" id="{5B1B6F72-F14C-40F1-8B29-8620AA34DC63}"/>
              </a:ext>
            </a:extLst>
          </p:cNvPr>
          <p:cNvSpPr>
            <a:spLocks noGrp="1"/>
          </p:cNvSpPr>
          <p:nvPr>
            <p:ph type="body" sz="quarter" idx="22"/>
          </p:nvPr>
        </p:nvSpPr>
        <p:spPr>
          <a:xfrm>
            <a:off x="4544111" y="11518585"/>
            <a:ext cx="810616"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Picture Placeholder" descr="This photo is a 'placeholder' only. Drag or drop your photo here, or click and tap the center to insert a photo.">
            <a:extLst>
              <a:ext uri="{FF2B5EF4-FFF2-40B4-BE49-F238E27FC236}">
                <a16:creationId xmlns:a16="http://schemas.microsoft.com/office/drawing/2014/main" id="{2AD682C7-20D7-4ED0-99A7-C8530DAC8612}"/>
              </a:ext>
            </a:extLst>
          </p:cNvPr>
          <p:cNvSpPr>
            <a:spLocks noGrp="1"/>
          </p:cNvSpPr>
          <p:nvPr>
            <p:ph type="pic" sz="quarter" idx="21" hasCustomPrompt="1"/>
          </p:nvPr>
        </p:nvSpPr>
        <p:spPr bwMode="ltGray">
          <a:xfrm>
            <a:off x="4412441" y="5486400"/>
            <a:ext cx="1073963" cy="5486400"/>
          </a:xfrm>
          <a:blipFill>
            <a:blip r:embed="rId6" cstate="email">
              <a:extLst>
                <a:ext uri="{28A0092B-C50C-407E-A947-70E740481C1C}">
                  <a14:useLocalDpi xmlns:a14="http://schemas.microsoft.com/office/drawing/2010/main"/>
                </a:ext>
              </a:extLst>
            </a:blip>
            <a:stretch>
              <a:fillRect/>
            </a:stretch>
          </a:blipFill>
        </p:spPr>
        <p:txBody>
          <a:bodyPr lIns="0" tIns="0" rIns="0" bIns="731520" anchor="ctr" anchorCtr="0">
            <a:noAutofit/>
          </a:bodyPr>
          <a:lstStyle>
            <a:lvl1pPr marL="0" indent="0" algn="ctr">
              <a:lnSpc>
                <a:spcPct val="100000"/>
              </a:lnSpc>
              <a:buNone/>
              <a:defRPr sz="360" b="1">
                <a:solidFill>
                  <a:schemeClr val="tx1"/>
                </a:solidFill>
                <a:latin typeface="+mn-lt"/>
                <a:cs typeface="Segoe Sans Display" pitchFamily="2" charset="0"/>
              </a:defRPr>
            </a:lvl1pPr>
          </a:lstStyle>
          <a:p>
            <a:r>
              <a:rPr lang="en-US"/>
              <a:t>Dag &amp; drop your photo here </a:t>
            </a:r>
            <a:br>
              <a:rPr lang="en-US"/>
            </a:br>
            <a:r>
              <a:rPr lang="en-US"/>
              <a:t>or click or tap icon below </a:t>
            </a:r>
            <a:br>
              <a:rPr lang="en-US"/>
            </a:br>
            <a:r>
              <a:rPr lang="en-US"/>
              <a:t>to insert</a:t>
            </a:r>
          </a:p>
        </p:txBody>
      </p:sp>
      <p:sp>
        <p:nvSpPr>
          <p:cNvPr id="3" name="TextBox 2">
            <a:extLst>
              <a:ext uri="{FF2B5EF4-FFF2-40B4-BE49-F238E27FC236}">
                <a16:creationId xmlns:a16="http://schemas.microsoft.com/office/drawing/2014/main" id="{B2FE569B-F817-467C-8BAC-558CE9824DBA}"/>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2394982751"/>
      </p:ext>
    </p:extLst>
  </p:cSld>
  <p:clrMapOvr>
    <a:masterClrMapping/>
  </p:clrMapOvr>
  <p:transition>
    <p:fade/>
  </p:transition>
  <p:hf sldNum="0" hdr="0" ftr="0" dt="0"/>
  <p:extLst>
    <p:ext uri="{DCECCB84-F9BA-43D5-87BE-67443E8EF086}">
      <p15:sldGuideLst xmlns:p15="http://schemas.microsoft.com/office/powerpoint/2012/main">
        <p15:guide id="1" orient="horz" pos="864" userDrawn="1">
          <p15:clr>
            <a:srgbClr val="5ACBF0"/>
          </p15:clr>
        </p15:guide>
        <p15:guide id="2" orient="horz" pos="1728" userDrawn="1">
          <p15:clr>
            <a:srgbClr val="5ACBF0"/>
          </p15:clr>
        </p15:guide>
        <p15:guide id="3" orient="horz" pos="3456" userDrawn="1">
          <p15:clr>
            <a:srgbClr val="5ACBF0"/>
          </p15:clr>
        </p15:guide>
        <p15:guide id="4" orient="horz" pos="3629" userDrawn="1">
          <p15:clr>
            <a:srgbClr val="5ACBF0"/>
          </p15:clr>
        </p15:guide>
        <p15:guide id="8" pos="4631" userDrawn="1">
          <p15:clr>
            <a:srgbClr val="5ACBF0"/>
          </p15:clr>
        </p15:guide>
        <p15:guide id="9" pos="4593" userDrawn="1">
          <p15:clr>
            <a:srgbClr val="5ACBF0"/>
          </p15:clr>
        </p15:guide>
        <p15:guide id="10" pos="6134" userDrawn="1">
          <p15:clr>
            <a:srgbClr val="5ACBF0"/>
          </p15:clr>
        </p15:guide>
        <p15:guide id="11" pos="1323" userDrawn="1">
          <p15:clr>
            <a:srgbClr val="5ACBF0"/>
          </p15:clr>
        </p15:guide>
        <p15:guide id="12" pos="2865" userDrawn="1">
          <p15:clr>
            <a:srgbClr val="5ACBF0"/>
          </p15:clr>
        </p15:guide>
        <p15:guide id="13" pos="4815" userDrawn="1">
          <p15:clr>
            <a:srgbClr val="5ACBF0"/>
          </p15:clr>
        </p15:guide>
        <p15:guide id="14" pos="6361" userDrawn="1">
          <p15:clr>
            <a:srgbClr val="5ACBF0"/>
          </p15:clr>
        </p15:guide>
        <p15:guide id="15" orient="horz" userDrawn="1">
          <p15:clr>
            <a:srgbClr val="5ACBF0"/>
          </p15:clr>
        </p15:guide>
        <p15:guide id="16" pos="1727" userDrawn="1">
          <p15:clr>
            <a:srgbClr val="5ACBF0"/>
          </p15:clr>
        </p15:guide>
        <p15:guide id="17" pos="2294" userDrawn="1">
          <p15:clr>
            <a:srgbClr val="5ACBF0"/>
          </p15:clr>
        </p15:guide>
        <p15:guide id="18" pos="3273" userDrawn="1">
          <p15:clr>
            <a:srgbClr val="5ACBF0"/>
          </p15:clr>
        </p15:guide>
        <p15:guide id="19" pos="4411" userDrawn="1">
          <p15:clr>
            <a:srgbClr val="5ACBF0"/>
          </p15:clr>
        </p15:guide>
        <p15:guide id="21" pos="6179" userDrawn="1">
          <p15:clr>
            <a:srgbClr val="5ACBF0"/>
          </p15:clr>
        </p15:guide>
        <p15:guide id="22" pos="1501" userDrawn="1">
          <p15:clr>
            <a:srgbClr val="5ACBF0"/>
          </p15:clr>
        </p15:guide>
        <p15:guide id="23" pos="1543" userDrawn="1">
          <p15:clr>
            <a:srgbClr val="5ACBF0"/>
          </p15:clr>
        </p15:guide>
        <p15:guide id="24" pos="3049" userDrawn="1">
          <p15:clr>
            <a:srgbClr val="5ACBF0"/>
          </p15:clr>
        </p15:guide>
        <p15:guide id="25" pos="3088" userDrawn="1">
          <p15:clr>
            <a:srgbClr val="5ACBF0"/>
          </p15:clr>
        </p15:guide>
        <p15:guide id="26" pos="5954" userDrawn="1">
          <p15:clr>
            <a:srgbClr val="5ACBF0"/>
          </p15:clr>
        </p15:guide>
        <p15:guide id="27" pos="3840" userDrawn="1">
          <p15:clr>
            <a:srgbClr val="5ACBF0"/>
          </p15:clr>
        </p15:guide>
        <p15:guide id="28" pos="5386" userDrawn="1">
          <p15:clr>
            <a:srgbClr val="5ACBF0"/>
          </p15:clr>
        </p15:guide>
        <p15:guide id="29" pos="753" userDrawn="1">
          <p15:clr>
            <a:srgbClr val="5ACBF0"/>
          </p15:clr>
        </p15:guide>
        <p15:guide id="30" pos="6927" userDrawn="1">
          <p15:clr>
            <a:srgbClr val="5ACBF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Thre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627542"/>
            <a:ext cx="4958334" cy="249299"/>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917058" y="5486401"/>
            <a:ext cx="1041044" cy="5552237"/>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405"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917058" y="1152144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2222678" y="5486401"/>
            <a:ext cx="1041044" cy="5552237"/>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405"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2222678" y="1152144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3528299" y="5486401"/>
            <a:ext cx="1041044" cy="5552237"/>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405"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3528299" y="1152144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20" name="TextBox 19">
            <a:extLst>
              <a:ext uri="{FF2B5EF4-FFF2-40B4-BE49-F238E27FC236}">
                <a16:creationId xmlns:a16="http://schemas.microsoft.com/office/drawing/2014/main" id="{0D6AFB7A-35B4-4881-AB50-D112482166B1}"/>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147954357"/>
      </p:ext>
    </p:extLst>
  </p:cSld>
  <p:clrMapOvr>
    <a:masterClrMapping/>
  </p:clrMapOvr>
  <p:transition>
    <p:fade/>
  </p:transition>
  <p:hf sldNum="0" hdr="0" ftr="0" dt="0"/>
  <p:extLst>
    <p:ext uri="{DCECCB84-F9BA-43D5-87BE-67443E8EF086}">
      <p15:sldGuideLst xmlns:p15="http://schemas.microsoft.com/office/powerpoint/2012/main">
        <p15:guide id="1" orient="horz" pos="864" userDrawn="1">
          <p15:clr>
            <a:srgbClr val="5ACBF0"/>
          </p15:clr>
        </p15:guide>
        <p15:guide id="2" orient="horz" pos="3629" userDrawn="1">
          <p15:clr>
            <a:srgbClr val="5ACBF0"/>
          </p15:clr>
        </p15:guide>
        <p15:guide id="3" pos="3840" userDrawn="1">
          <p15:clr>
            <a:srgbClr val="5ACBF0"/>
          </p15:clr>
        </p15:guide>
        <p15:guide id="4" pos="1283" userDrawn="1">
          <p15:clr>
            <a:srgbClr val="5ACBF0"/>
          </p15:clr>
        </p15:guide>
        <p15:guide id="5" pos="5666" userDrawn="1">
          <p15:clr>
            <a:srgbClr val="5ACBF0"/>
          </p15:clr>
        </p15:guide>
        <p15:guide id="6" pos="2741" userDrawn="1">
          <p15:clr>
            <a:srgbClr val="5ACBF0"/>
          </p15:clr>
        </p15:guide>
        <p15:guide id="7" pos="2012" userDrawn="1">
          <p15:clr>
            <a:srgbClr val="5ACBF0"/>
          </p15:clr>
        </p15:guide>
        <p15:guide id="8" pos="3109" userDrawn="1">
          <p15:clr>
            <a:srgbClr val="5ACBF0"/>
          </p15:clr>
        </p15:guide>
        <p15:guide id="9" pos="4570" userDrawn="1">
          <p15:clr>
            <a:srgbClr val="5ACBF0"/>
          </p15:clr>
        </p15:guide>
        <p15:guide id="11" pos="6397" userDrawn="1">
          <p15:clr>
            <a:srgbClr val="5ACBF0"/>
          </p15:clr>
        </p15:guide>
        <p15:guide id="12" orient="horz" pos="1728" userDrawn="1">
          <p15:clr>
            <a:srgbClr val="5ACBF0"/>
          </p15:clr>
        </p15:guide>
        <p15:guide id="13" pos="4938" userDrawn="1">
          <p15:clr>
            <a:srgbClr val="5ACBF0"/>
          </p15:clr>
        </p15:guide>
        <p15:guide id="14" orient="horz" pos="3473" userDrawn="1">
          <p15:clr>
            <a:srgbClr val="5ACBF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Four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613250"/>
            <a:ext cx="4958334" cy="249299"/>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0" y="5486401"/>
            <a:ext cx="1041044" cy="5552237"/>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05"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0" y="1152144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569263" y="5486401"/>
            <a:ext cx="1041044" cy="5552237"/>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05"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569263" y="1152144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875635" y="5486401"/>
            <a:ext cx="1041044" cy="5552237"/>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05" b="1" dirty="0">
                <a:solidFill>
                  <a:schemeClr val="bg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875635" y="1152144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4182008" y="5486401"/>
            <a:ext cx="1041044" cy="5552237"/>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vert="horz" wrap="square" lIns="0" tIns="0" rIns="0" bIns="594360" rtlCol="0" anchor="ctr" anchorCtr="0">
            <a:noAutofit/>
          </a:bodyPr>
          <a:lstStyle>
            <a:lvl1pPr>
              <a:defRPr lang="en-US" sz="405" b="1" dirty="0">
                <a:solidFill>
                  <a:schemeClr val="tx1"/>
                </a:solidFill>
              </a:defRPr>
            </a:lvl1pPr>
          </a:lstStyle>
          <a:p>
            <a:pPr marL="0" lvl="0" indent="0" algn="ctr">
              <a:buNone/>
            </a:pPr>
            <a:r>
              <a:rPr lang="en-US"/>
              <a:t>Drag &amp; drop your photo </a:t>
            </a:r>
            <a:br>
              <a:rPr lang="en-US"/>
            </a:br>
            <a:r>
              <a:rPr lang="en-US"/>
              <a:t>here or click or tap icon </a:t>
            </a:r>
            <a:br>
              <a:rPr lang="en-US"/>
            </a:br>
            <a:r>
              <a:rPr lang="en-US"/>
              <a:t>below to insert</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4182008" y="11521442"/>
            <a:ext cx="1041044" cy="249299"/>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659203312"/>
      </p:ext>
    </p:extLst>
  </p:cSld>
  <p:clrMapOvr>
    <a:masterClrMapping/>
  </p:clrMapOvr>
  <p:transition>
    <p:fade/>
  </p:transition>
  <p:hf sldNum="0" hdr="0" ftr="0" dt="0"/>
  <p:extLst>
    <p:ext uri="{DCECCB84-F9BA-43D5-87BE-67443E8EF086}">
      <p15:sldGuideLst xmlns:p15="http://schemas.microsoft.com/office/powerpoint/2012/main">
        <p15:guide id="1" orient="horz" pos="864" userDrawn="1">
          <p15:clr>
            <a:srgbClr val="5ACBF0"/>
          </p15:clr>
        </p15:guide>
        <p15:guide id="2" orient="horz" pos="3629" userDrawn="1">
          <p15:clr>
            <a:srgbClr val="5ACBF0"/>
          </p15:clr>
        </p15:guide>
        <p15:guide id="3" pos="4025" userDrawn="1">
          <p15:clr>
            <a:srgbClr val="5ACBF0"/>
          </p15:clr>
        </p15:guide>
        <p15:guide id="5" pos="5854" userDrawn="1">
          <p15:clr>
            <a:srgbClr val="5ACBF0"/>
          </p15:clr>
        </p15:guide>
        <p15:guide id="7" pos="3654" userDrawn="1">
          <p15:clr>
            <a:srgbClr val="5ACBF0"/>
          </p15:clr>
        </p15:guide>
        <p15:guide id="8" pos="2195" userDrawn="1">
          <p15:clr>
            <a:srgbClr val="5ACBF0"/>
          </p15:clr>
        </p15:guide>
        <p15:guide id="10" pos="2926" userDrawn="1">
          <p15:clr>
            <a:srgbClr val="5ACBF0"/>
          </p15:clr>
        </p15:guide>
        <p15:guide id="11" pos="4756" userDrawn="1">
          <p15:clr>
            <a:srgbClr val="5ACBF0"/>
          </p15:clr>
        </p15:guide>
        <p15:guide id="12" pos="6581" userDrawn="1">
          <p15:clr>
            <a:srgbClr val="5ACBF0"/>
          </p15:clr>
        </p15:guide>
        <p15:guide id="13" pos="1097" userDrawn="1">
          <p15:clr>
            <a:srgbClr val="5ACBF0"/>
          </p15:clr>
        </p15:guide>
        <p15:guide id="14" orient="horz" pos="1728" userDrawn="1">
          <p15:clr>
            <a:srgbClr val="5ACBF0"/>
          </p15:clr>
        </p15:guide>
        <p15:guide id="15" pos="1826" userDrawn="1">
          <p15:clr>
            <a:srgbClr val="5ACBF0"/>
          </p15:clr>
        </p15:guide>
        <p15:guide id="18" pos="5483" userDrawn="1">
          <p15:clr>
            <a:srgbClr val="5ACBF0"/>
          </p15:clr>
        </p15:guide>
        <p15:guide id="19" orient="horz" pos="3477" userDrawn="1">
          <p15:clr>
            <a:srgbClr val="5ACBF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Five round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33D211-079C-4884-AB74-BFA812A63FE8}"/>
              </a:ext>
            </a:extLst>
          </p:cNvPr>
          <p:cNvSpPr>
            <a:spLocks noGrp="1"/>
          </p:cNvSpPr>
          <p:nvPr>
            <p:ph type="title"/>
          </p:nvPr>
        </p:nvSpPr>
        <p:spPr>
          <a:xfrm>
            <a:off x="264718" y="2613250"/>
            <a:ext cx="4958334" cy="249299"/>
          </a:xfrm>
        </p:spPr>
        <p:txBody>
          <a:bodyPr anchor="ctr"/>
          <a:lstStyle>
            <a:lvl1pPr algn="ctr">
              <a:defRPr/>
            </a:lvl1pPr>
          </a:lstStyle>
          <a:p>
            <a:r>
              <a:rPr lang="en-US"/>
              <a:t>Click to edit Master title style</a:t>
            </a:r>
          </a:p>
        </p:txBody>
      </p:sp>
      <p:sp>
        <p:nvSpPr>
          <p:cNvPr id="16" name="Picture Placeholder" descr="This photo is a 'placeholder' only. Drag or drop your photo here, or click and tap the center to insert a photo.">
            <a:extLst>
              <a:ext uri="{FF2B5EF4-FFF2-40B4-BE49-F238E27FC236}">
                <a16:creationId xmlns:a16="http://schemas.microsoft.com/office/drawing/2014/main" id="{5757E314-6417-4051-A2CD-D3614CAA6A78}"/>
              </a:ext>
            </a:extLst>
          </p:cNvPr>
          <p:cNvSpPr>
            <a:spLocks noGrp="1" noChangeAspect="1"/>
          </p:cNvSpPr>
          <p:nvPr>
            <p:ph type="pic" sz="quarter" idx="13" hasCustomPrompt="1"/>
          </p:nvPr>
        </p:nvSpPr>
        <p:spPr bwMode="ltGray">
          <a:xfrm>
            <a:off x="262890" y="5486400"/>
            <a:ext cx="781812" cy="4169664"/>
          </a:xfrm>
          <a:prstGeom prst="ellipse">
            <a:avLst/>
          </a:prstGeom>
          <a:blipFill>
            <a:blip r:embed="rId2"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315"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3" name="Text Placeholder 3">
            <a:extLst>
              <a:ext uri="{FF2B5EF4-FFF2-40B4-BE49-F238E27FC236}">
                <a16:creationId xmlns:a16="http://schemas.microsoft.com/office/drawing/2014/main" id="{5BBECFAF-80A0-4620-8865-87562DFB497B}"/>
              </a:ext>
            </a:extLst>
          </p:cNvPr>
          <p:cNvSpPr>
            <a:spLocks noGrp="1"/>
          </p:cNvSpPr>
          <p:nvPr>
            <p:ph type="body" sz="quarter" idx="16"/>
          </p:nvPr>
        </p:nvSpPr>
        <p:spPr>
          <a:xfrm>
            <a:off x="262890" y="10165082"/>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7" name="Picture Placeholder" descr="This photo is a 'placeholder' only. Drag or drop your photo here, or click and tap the center to insert a photo.">
            <a:extLst>
              <a:ext uri="{FF2B5EF4-FFF2-40B4-BE49-F238E27FC236}">
                <a16:creationId xmlns:a16="http://schemas.microsoft.com/office/drawing/2014/main" id="{E5577FC3-49F5-4B04-AFD3-AA0A57BA8355}"/>
              </a:ext>
            </a:extLst>
          </p:cNvPr>
          <p:cNvSpPr>
            <a:spLocks noGrp="1" noChangeAspect="1"/>
          </p:cNvSpPr>
          <p:nvPr>
            <p:ph type="pic" sz="quarter" idx="19" hasCustomPrompt="1"/>
          </p:nvPr>
        </p:nvSpPr>
        <p:spPr bwMode="ltGray">
          <a:xfrm>
            <a:off x="1307478" y="5486400"/>
            <a:ext cx="781812" cy="4169664"/>
          </a:xfrm>
          <a:prstGeom prst="ellipse">
            <a:avLst/>
          </a:prstGeom>
          <a:blipFill>
            <a:blip r:embed="rId3"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315"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4" name="Text Placeholder 3">
            <a:extLst>
              <a:ext uri="{FF2B5EF4-FFF2-40B4-BE49-F238E27FC236}">
                <a16:creationId xmlns:a16="http://schemas.microsoft.com/office/drawing/2014/main" id="{8AD287B4-D736-4707-854D-BEA62EF2BBCF}"/>
              </a:ext>
            </a:extLst>
          </p:cNvPr>
          <p:cNvSpPr>
            <a:spLocks noGrp="1"/>
          </p:cNvSpPr>
          <p:nvPr>
            <p:ph type="body" sz="quarter" idx="17"/>
          </p:nvPr>
        </p:nvSpPr>
        <p:spPr>
          <a:xfrm>
            <a:off x="1307478" y="10165082"/>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8" name="Picture Placeholder" descr="This photo is a 'placeholder' only. Drag or drop your photo here, or click and tap the center to insert a photo.">
            <a:extLst>
              <a:ext uri="{FF2B5EF4-FFF2-40B4-BE49-F238E27FC236}">
                <a16:creationId xmlns:a16="http://schemas.microsoft.com/office/drawing/2014/main" id="{9B56ECFD-6AA2-4EC5-A445-D1E0952199EC}"/>
              </a:ext>
            </a:extLst>
          </p:cNvPr>
          <p:cNvSpPr>
            <a:spLocks noGrp="1" noChangeAspect="1"/>
          </p:cNvSpPr>
          <p:nvPr>
            <p:ph type="pic" sz="quarter" idx="20" hasCustomPrompt="1"/>
          </p:nvPr>
        </p:nvSpPr>
        <p:spPr bwMode="ltGray">
          <a:xfrm>
            <a:off x="2352294" y="5486400"/>
            <a:ext cx="781812" cy="4169664"/>
          </a:xfrm>
          <a:prstGeom prst="ellipse">
            <a:avLst/>
          </a:prstGeom>
          <a:blipFill>
            <a:blip r:embed="rId4"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315" b="1">
                <a:solidFill>
                  <a:schemeClr val="bg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15" name="Text Placeholder 3">
            <a:extLst>
              <a:ext uri="{FF2B5EF4-FFF2-40B4-BE49-F238E27FC236}">
                <a16:creationId xmlns:a16="http://schemas.microsoft.com/office/drawing/2014/main" id="{9ED5A27F-D9D2-4DCB-8422-4694477ECA88}"/>
              </a:ext>
            </a:extLst>
          </p:cNvPr>
          <p:cNvSpPr>
            <a:spLocks noGrp="1"/>
          </p:cNvSpPr>
          <p:nvPr>
            <p:ph type="body" sz="quarter" idx="18"/>
          </p:nvPr>
        </p:nvSpPr>
        <p:spPr>
          <a:xfrm>
            <a:off x="2352294" y="10165084"/>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F78E1D3B-7D6F-4EFD-9EB2-E1A27309D6AF}"/>
              </a:ext>
            </a:extLst>
          </p:cNvPr>
          <p:cNvSpPr>
            <a:spLocks noGrp="1" noChangeAspect="1"/>
          </p:cNvSpPr>
          <p:nvPr>
            <p:ph type="pic" sz="quarter" idx="21" hasCustomPrompt="1"/>
          </p:nvPr>
        </p:nvSpPr>
        <p:spPr bwMode="ltGray">
          <a:xfrm>
            <a:off x="3396653" y="5486400"/>
            <a:ext cx="781812" cy="4169664"/>
          </a:xfrm>
          <a:prstGeom prst="ellipse">
            <a:avLst/>
          </a:prstGeom>
          <a:blipFill>
            <a:blip r:embed="rId5"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315"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insert44</a:t>
            </a:r>
          </a:p>
        </p:txBody>
      </p:sp>
      <p:sp>
        <p:nvSpPr>
          <p:cNvPr id="12" name="Text Placeholder 3">
            <a:extLst>
              <a:ext uri="{FF2B5EF4-FFF2-40B4-BE49-F238E27FC236}">
                <a16:creationId xmlns:a16="http://schemas.microsoft.com/office/drawing/2014/main" id="{3BB2FF62-05DC-462E-808C-4DDE1C65392C}"/>
              </a:ext>
            </a:extLst>
          </p:cNvPr>
          <p:cNvSpPr>
            <a:spLocks noGrp="1"/>
          </p:cNvSpPr>
          <p:nvPr>
            <p:ph type="body" sz="quarter" idx="22"/>
          </p:nvPr>
        </p:nvSpPr>
        <p:spPr>
          <a:xfrm>
            <a:off x="3396653" y="10165082"/>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19" name="Picture Placeholder" descr="This photo is a 'placeholder' only. Drag or drop your photo here, or click and tap the center to insert a photo.">
            <a:extLst>
              <a:ext uri="{FF2B5EF4-FFF2-40B4-BE49-F238E27FC236}">
                <a16:creationId xmlns:a16="http://schemas.microsoft.com/office/drawing/2014/main" id="{E4DC3400-0B11-4EA0-9B8D-6FADE6964F37}"/>
              </a:ext>
            </a:extLst>
          </p:cNvPr>
          <p:cNvSpPr>
            <a:spLocks noGrp="1" noChangeAspect="1"/>
          </p:cNvSpPr>
          <p:nvPr>
            <p:ph type="pic" sz="quarter" idx="23" hasCustomPrompt="1"/>
          </p:nvPr>
        </p:nvSpPr>
        <p:spPr bwMode="ltGray">
          <a:xfrm>
            <a:off x="4441240" y="5486400"/>
            <a:ext cx="781812" cy="4169664"/>
          </a:xfrm>
          <a:prstGeom prst="ellipse">
            <a:avLst/>
          </a:prstGeom>
          <a:blipFill>
            <a:blip r:embed="rId6" cstate="email">
              <a:extLst>
                <a:ext uri="{28A0092B-C50C-407E-A947-70E740481C1C}">
                  <a14:useLocalDpi xmlns:a14="http://schemas.microsoft.com/office/drawing/2010/main"/>
                </a:ext>
              </a:extLst>
            </a:blip>
            <a:stretch>
              <a:fillRect/>
            </a:stretch>
          </a:blipFill>
        </p:spPr>
        <p:txBody>
          <a:bodyPr lIns="0" tIns="0" rIns="0" bIns="594360" anchor="ctr" anchorCtr="0">
            <a:noAutofit/>
          </a:bodyPr>
          <a:lstStyle>
            <a:lvl1pPr marL="0" indent="0" algn="ctr">
              <a:lnSpc>
                <a:spcPct val="100000"/>
              </a:lnSpc>
              <a:buNone/>
              <a:defRPr sz="315" b="1">
                <a:solidFill>
                  <a:schemeClr val="tx1"/>
                </a:solidFill>
                <a:latin typeface="+mn-lt"/>
                <a:cs typeface="Segoe Sans Display" pitchFamily="2" charset="0"/>
              </a:defRPr>
            </a:lvl1pPr>
          </a:lstStyle>
          <a:p>
            <a:r>
              <a:rPr lang="en-US"/>
              <a:t>Drag &amp; drop your photo </a:t>
            </a:r>
            <a:br>
              <a:rPr lang="en-US"/>
            </a:br>
            <a:r>
              <a:rPr lang="en-US"/>
              <a:t>here or click or tap icon </a:t>
            </a:r>
            <a:br>
              <a:rPr lang="en-US"/>
            </a:br>
            <a:r>
              <a:rPr lang="en-US"/>
              <a:t>below to insert</a:t>
            </a:r>
          </a:p>
        </p:txBody>
      </p:sp>
      <p:sp>
        <p:nvSpPr>
          <p:cNvPr id="20" name="Text Placeholder 3">
            <a:extLst>
              <a:ext uri="{FF2B5EF4-FFF2-40B4-BE49-F238E27FC236}">
                <a16:creationId xmlns:a16="http://schemas.microsoft.com/office/drawing/2014/main" id="{133C357E-ECC0-485F-9033-5D4DEC8774BB}"/>
              </a:ext>
            </a:extLst>
          </p:cNvPr>
          <p:cNvSpPr>
            <a:spLocks noGrp="1"/>
          </p:cNvSpPr>
          <p:nvPr>
            <p:ph type="body" sz="quarter" idx="24"/>
          </p:nvPr>
        </p:nvSpPr>
        <p:spPr>
          <a:xfrm>
            <a:off x="4441240" y="10165082"/>
            <a:ext cx="781812" cy="373949"/>
          </a:xfrm>
        </p:spPr>
        <p:txBody>
          <a:bodyPr/>
          <a:lstStyle>
            <a:lvl1pPr marL="0" indent="0" algn="ctr">
              <a:spcBef>
                <a:spcPts val="0"/>
              </a:spcBef>
              <a:buNone/>
              <a:defRPr sz="810">
                <a:latin typeface="+mj-lt"/>
              </a:defRPr>
            </a:lvl1pPr>
          </a:lstStyle>
          <a:p>
            <a:pPr lvl="0"/>
            <a:r>
              <a:rPr lang="en-US"/>
              <a:t>Click to edit Master text styles</a:t>
            </a:r>
          </a:p>
        </p:txBody>
      </p:sp>
      <p:sp>
        <p:nvSpPr>
          <p:cNvPr id="3" name="TextBox 2">
            <a:extLst>
              <a:ext uri="{FF2B5EF4-FFF2-40B4-BE49-F238E27FC236}">
                <a16:creationId xmlns:a16="http://schemas.microsoft.com/office/drawing/2014/main" id="{67A72D6D-004C-4F57-AD34-F1019A756073}"/>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1593374279"/>
      </p:ext>
    </p:extLst>
  </p:cSld>
  <p:clrMapOvr>
    <a:masterClrMapping/>
  </p:clrMapOvr>
  <p:transition>
    <p:fade/>
  </p:transition>
  <p:hf sldNum="0" hdr="0" ftr="0" dt="0"/>
  <p:extLst>
    <p:ext uri="{DCECCB84-F9BA-43D5-87BE-67443E8EF086}">
      <p15:sldGuideLst xmlns:p15="http://schemas.microsoft.com/office/powerpoint/2012/main">
        <p15:guide id="1" orient="horz" pos="864" userDrawn="1">
          <p15:clr>
            <a:srgbClr val="5ACBF0"/>
          </p15:clr>
        </p15:guide>
        <p15:guide id="2" orient="horz" pos="3197" userDrawn="1">
          <p15:clr>
            <a:srgbClr val="5ACBF0"/>
          </p15:clr>
        </p15:guide>
        <p15:guide id="3" pos="6216" userDrawn="1">
          <p15:clr>
            <a:srgbClr val="5ACBF0"/>
          </p15:clr>
        </p15:guide>
        <p15:guide id="5" pos="5850" userDrawn="1">
          <p15:clr>
            <a:srgbClr val="5ACBF0"/>
          </p15:clr>
        </p15:guide>
        <p15:guide id="7" pos="4392" userDrawn="1">
          <p15:clr>
            <a:srgbClr val="5ACBF0"/>
          </p15:clr>
        </p15:guide>
        <p15:guide id="8" pos="3292" userDrawn="1">
          <p15:clr>
            <a:srgbClr val="5ACBF0"/>
          </p15:clr>
        </p15:guide>
        <p15:guide id="10" pos="2926" userDrawn="1">
          <p15:clr>
            <a:srgbClr val="5ACBF0"/>
          </p15:clr>
        </p15:guide>
        <p15:guide id="11" pos="4754" userDrawn="1">
          <p15:clr>
            <a:srgbClr val="5ACBF0"/>
          </p15:clr>
        </p15:guide>
        <p15:guide id="13" pos="1464" userDrawn="1">
          <p15:clr>
            <a:srgbClr val="5ACBF0"/>
          </p15:clr>
        </p15:guide>
        <p15:guide id="14" orient="horz" pos="1728" userDrawn="1">
          <p15:clr>
            <a:srgbClr val="5ACBF0"/>
          </p15:clr>
        </p15:guide>
        <p15:guide id="15" pos="1830" userDrawn="1">
          <p15:clr>
            <a:srgbClr val="5ACBF0"/>
          </p15:clr>
        </p15:guide>
        <p15:guide id="16" orient="horz" pos="3040" userDrawn="1">
          <p15:clr>
            <a:srgbClr val="5ACBF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Title and text side by s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3348" y="5543552"/>
            <a:ext cx="1431912" cy="249299"/>
          </a:xfrm>
        </p:spPr>
        <p:txBody>
          <a:bodyPr anchor="t"/>
          <a:lstStyle>
            <a:lvl1pPr>
              <a:defRPr>
                <a:solidFill>
                  <a:schemeClr val="tx1"/>
                </a:solidFill>
              </a:defRPr>
            </a:lvl1pPr>
          </a:lstStyle>
          <a:p>
            <a:r>
              <a:rPr lang="en-US"/>
              <a:t>Title</a:t>
            </a:r>
          </a:p>
        </p:txBody>
      </p:sp>
      <p:sp>
        <p:nvSpPr>
          <p:cNvPr id="7" name="Text Placeholder 2">
            <a:extLst>
              <a:ext uri="{FF2B5EF4-FFF2-40B4-BE49-F238E27FC236}">
                <a16:creationId xmlns:a16="http://schemas.microsoft.com/office/drawing/2014/main" id="{7E9DBFD9-3E1E-4F19-AF15-56780F9C7927}"/>
              </a:ext>
            </a:extLst>
          </p:cNvPr>
          <p:cNvSpPr>
            <a:spLocks noGrp="1"/>
          </p:cNvSpPr>
          <p:nvPr>
            <p:ph type="body" sz="quarter" idx="11"/>
          </p:nvPr>
        </p:nvSpPr>
        <p:spPr>
          <a:xfrm>
            <a:off x="1960245" y="5543553"/>
            <a:ext cx="3263980" cy="193899"/>
          </a:xfrm>
        </p:spPr>
        <p:txBody>
          <a:bodyPr anchor="t"/>
          <a:lstStyle>
            <a:lvl1pPr marL="104299" indent="-104299">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a:cxnSpLocks/>
          </p:cNvCxnSpPr>
          <p:nvPr/>
        </p:nvCxnSpPr>
        <p:spPr>
          <a:xfrm>
            <a:off x="263347" y="4846320"/>
            <a:ext cx="1431950" cy="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49D8AF80-CAD5-4055-80AD-0B31EBCB52A9}"/>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cxnSp>
        <p:nvCxnSpPr>
          <p:cNvPr id="8" name="Straight Connector 7">
            <a:extLst>
              <a:ext uri="{FF2B5EF4-FFF2-40B4-BE49-F238E27FC236}">
                <a16:creationId xmlns:a16="http://schemas.microsoft.com/office/drawing/2014/main" id="{DF1A9F7D-F14E-4BCE-9EB4-D9EF47B67809}"/>
              </a:ext>
              <a:ext uri="{C183D7F6-B498-43B3-948B-1728B52AA6E4}">
                <adec:decorative xmlns:adec="http://schemas.microsoft.com/office/drawing/2017/decorative" val="1"/>
              </a:ext>
            </a:extLst>
          </p:cNvPr>
          <p:cNvCxnSpPr>
            <a:cxnSpLocks/>
          </p:cNvCxnSpPr>
          <p:nvPr/>
        </p:nvCxnSpPr>
        <p:spPr>
          <a:xfrm>
            <a:off x="1959540" y="4846320"/>
            <a:ext cx="3264689" cy="0"/>
          </a:xfrm>
          <a:prstGeom prst="line">
            <a:avLst/>
          </a:prstGeom>
          <a:ln w="19050">
            <a:solidFill>
              <a:schemeClr val="tx1">
                <a:alpha val="30000"/>
              </a:schemeClr>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0773655"/>
      </p:ext>
    </p:extLst>
  </p:cSld>
  <p:clrMapOvr>
    <a:masterClrMapping/>
  </p:clrMapOvr>
  <p:transition>
    <p:fade/>
  </p:transition>
  <p:hf sldNum="0" hdr="0" ftr="0" dt="0"/>
  <p:extLst>
    <p:ext uri="{DCECCB84-F9BA-43D5-87BE-67443E8EF086}">
      <p15:sldGuideLst xmlns:p15="http://schemas.microsoft.com/office/powerpoint/2012/main">
        <p15:guide id="13" pos="2744" userDrawn="1">
          <p15:clr>
            <a:srgbClr val="5ACBF0"/>
          </p15:clr>
        </p15:guide>
        <p15:guide id="29" orient="horz" pos="1527" userDrawn="1">
          <p15:clr>
            <a:srgbClr val="5ACBF0"/>
          </p15:clr>
        </p15:guide>
        <p15:guide id="30" pos="2376" userDrawn="1">
          <p15:clr>
            <a:srgbClr val="5ACBF0"/>
          </p15:clr>
        </p15:guide>
        <p15:guide id="32" orient="horz" pos="1746" userDrawn="1">
          <p15:clr>
            <a:srgbClr val="5ACBF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0" y="7927064"/>
            <a:ext cx="2480310" cy="553998"/>
          </a:xfrm>
          <a:noFill/>
        </p:spPr>
        <p:txBody>
          <a:bodyPr wrap="square" lIns="0" tIns="0" rIns="0" bIns="0" anchor="b" anchorCtr="0">
            <a:spAutoFit/>
          </a:bodyPr>
          <a:lstStyle>
            <a:lvl1pPr>
              <a:defRPr sz="1800" spc="-23" baseline="0">
                <a:solidFill>
                  <a:schemeClr val="tx1"/>
                </a:solidFill>
                <a:latin typeface="+mj-lt"/>
                <a:cs typeface="Segoe Sans Display" pitchFamily="2" charset="0"/>
              </a:defRPr>
            </a:lvl1pPr>
          </a:lstStyle>
          <a:p>
            <a:r>
              <a:rPr lang="en-US"/>
              <a:t>Event name or presentation title </a:t>
            </a:r>
          </a:p>
        </p:txBody>
      </p:sp>
      <p:sp>
        <p:nvSpPr>
          <p:cNvPr id="5" name="Text Placeholder 4"/>
          <p:cNvSpPr>
            <a:spLocks noGrp="1"/>
          </p:cNvSpPr>
          <p:nvPr>
            <p:ph type="body" sz="quarter" idx="12" hasCustomPrompt="1"/>
          </p:nvPr>
        </p:nvSpPr>
        <p:spPr>
          <a:xfrm>
            <a:off x="262890" y="9509761"/>
            <a:ext cx="2480310" cy="110800"/>
          </a:xfrm>
          <a:noFill/>
        </p:spPr>
        <p:txBody>
          <a:bodyPr wrap="square" lIns="0" tIns="0" rIns="0" bIns="0">
            <a:spAutoFit/>
          </a:bodyPr>
          <a:lstStyle>
            <a:lvl1pPr marL="0" indent="0">
              <a:spcBef>
                <a:spcPts val="0"/>
              </a:spcBef>
              <a:buNone/>
              <a:defRPr sz="720" spc="0" baseline="0">
                <a:solidFill>
                  <a:schemeClr val="tx1"/>
                </a:solidFill>
                <a:latin typeface="+mn-lt"/>
                <a:cs typeface="Segoe Sans Display" pitchFamily="2" charset="0"/>
              </a:defRPr>
            </a:lvl1pPr>
          </a:lstStyle>
          <a:p>
            <a:pPr lvl="0"/>
            <a:r>
              <a:rPr lang="en-US"/>
              <a:t>Speaker name or subtitle text</a:t>
            </a:r>
          </a:p>
        </p:txBody>
      </p:sp>
      <p:pic>
        <p:nvPicPr>
          <p:cNvPr id="11" name="Picture 10" descr="A logo of a company&#10;&#10;Description automatically generated">
            <a:extLst>
              <a:ext uri="{FF2B5EF4-FFF2-40B4-BE49-F238E27FC236}">
                <a16:creationId xmlns:a16="http://schemas.microsoft.com/office/drawing/2014/main" id="{CAE62B93-42FC-5FEC-B67B-BA687583F380}"/>
              </a:ext>
            </a:extLst>
          </p:cNvPr>
          <p:cNvPicPr>
            <a:picLocks noChangeAspect="1"/>
          </p:cNvPicPr>
          <p:nvPr/>
        </p:nvPicPr>
        <p:blipFill rotWithShape="1">
          <a:blip r:embed="rId3">
            <a:extLst>
              <a:ext uri="{28A0092B-C50C-407E-A947-70E740481C1C}">
                <a14:useLocalDpi xmlns:a14="http://schemas.microsoft.com/office/drawing/2010/main"/>
              </a:ext>
            </a:extLst>
          </a:blip>
          <a:srcRect l="12448" t="32535" r="14401" b="28160"/>
          <a:stretch/>
        </p:blipFill>
        <p:spPr>
          <a:xfrm>
            <a:off x="257175" y="1396749"/>
            <a:ext cx="654652" cy="825243"/>
          </a:xfrm>
          <a:prstGeom prst="rect">
            <a:avLst/>
          </a:prstGeom>
        </p:spPr>
      </p:pic>
    </p:spTree>
    <p:extLst>
      <p:ext uri="{BB962C8B-B14F-4D97-AF65-F5344CB8AC3E}">
        <p14:creationId xmlns:p14="http://schemas.microsoft.com/office/powerpoint/2010/main" val="31811559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674" userDrawn="1">
          <p15:clr>
            <a:srgbClr val="5ACBF0"/>
          </p15:clr>
        </p15:guide>
        <p15:guide id="2" orient="horz" pos="2995" userDrawn="1">
          <p15:clr>
            <a:srgbClr val="5ACBF0"/>
          </p15:clr>
        </p15:guide>
        <p15:guide id="3" pos="6132" userDrawn="1">
          <p15:clr>
            <a:srgbClr val="5ACBF0"/>
          </p15:clr>
        </p15:guide>
        <p15:guide id="4" orient="horz" pos="2592" userDrawn="1">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Title and text side by side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5C076-3B78-4451-8068-576892A08E9C}"/>
              </a:ext>
            </a:extLst>
          </p:cNvPr>
          <p:cNvSpPr>
            <a:spLocks noGrp="1"/>
          </p:cNvSpPr>
          <p:nvPr>
            <p:ph type="title" hasCustomPrompt="1"/>
          </p:nvPr>
        </p:nvSpPr>
        <p:spPr>
          <a:xfrm>
            <a:off x="264719" y="8101143"/>
            <a:ext cx="1431912" cy="249299"/>
          </a:xfrm>
        </p:spPr>
        <p:txBody>
          <a:bodyPr anchor="ctr"/>
          <a:lstStyle>
            <a:lvl1pPr>
              <a:defRPr/>
            </a:lvl1pPr>
          </a:lstStyle>
          <a:p>
            <a:r>
              <a:rPr lang="en-US"/>
              <a:t>Title</a:t>
            </a:r>
          </a:p>
        </p:txBody>
      </p:sp>
      <p:sp>
        <p:nvSpPr>
          <p:cNvPr id="3" name="Text Placeholder 2">
            <a:extLst>
              <a:ext uri="{FF2B5EF4-FFF2-40B4-BE49-F238E27FC236}">
                <a16:creationId xmlns:a16="http://schemas.microsoft.com/office/drawing/2014/main" id="{A4015781-2431-48C9-AEF1-52FBD41AF3FC}"/>
              </a:ext>
            </a:extLst>
          </p:cNvPr>
          <p:cNvSpPr>
            <a:spLocks noGrp="1"/>
          </p:cNvSpPr>
          <p:nvPr>
            <p:ph type="body" sz="quarter" idx="11"/>
          </p:nvPr>
        </p:nvSpPr>
        <p:spPr>
          <a:xfrm>
            <a:off x="2223853" y="8128844"/>
            <a:ext cx="3000375" cy="193899"/>
          </a:xfrm>
        </p:spPr>
        <p:txBody>
          <a:bodyPr anchor="ctr"/>
          <a:lstStyle>
            <a:lvl1pPr marL="104299" indent="-104299">
              <a:spcAft>
                <a:spcPts val="270"/>
              </a:spcAft>
              <a:buFont typeface="Wingdings" panose="05000000000000000000" pitchFamily="2" charset="2"/>
              <a:buChar char=""/>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C35867F2-3994-4092-B53B-5792FEE69887}"/>
              </a:ext>
              <a:ext uri="{C183D7F6-B498-43B3-948B-1728B52AA6E4}">
                <adec:decorative xmlns:adec="http://schemas.microsoft.com/office/drawing/2017/decorative" val="1"/>
              </a:ext>
            </a:extLst>
          </p:cNvPr>
          <p:cNvCxnSpPr/>
          <p:nvPr/>
        </p:nvCxnSpPr>
        <p:spPr>
          <a:xfrm>
            <a:off x="1960245" y="6187442"/>
            <a:ext cx="0" cy="4084320"/>
          </a:xfrm>
          <a:prstGeom prst="line">
            <a:avLst/>
          </a:prstGeom>
          <a:ln w="28575">
            <a:solidFill>
              <a:schemeClr val="accent2"/>
            </a:solidFill>
            <a:headEnd type="none" w="lg" len="med"/>
            <a:tailEnd type="none" w="lg" len="med"/>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A1DC2181-37AB-40A3-B61C-1DE7DBB57D63}"/>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Tree>
    <p:extLst>
      <p:ext uri="{BB962C8B-B14F-4D97-AF65-F5344CB8AC3E}">
        <p14:creationId xmlns:p14="http://schemas.microsoft.com/office/powerpoint/2010/main" val="536024784"/>
      </p:ext>
    </p:extLst>
  </p:cSld>
  <p:clrMapOvr>
    <a:masterClrMapping/>
  </p:clrMapOvr>
  <p:transition>
    <p:fade/>
  </p:transition>
  <p:hf sldNum="0" hdr="0" ftr="0" dt="0"/>
  <p:extLst>
    <p:ext uri="{DCECCB84-F9BA-43D5-87BE-67443E8EF086}">
      <p15:sldGuideLst xmlns:p15="http://schemas.microsoft.com/office/powerpoint/2012/main">
        <p15:guide id="13" pos="2744" userDrawn="1">
          <p15:clr>
            <a:srgbClr val="5ACBF0"/>
          </p15:clr>
        </p15:guide>
        <p15:guide id="29" orient="horz" pos="2592" userDrawn="1">
          <p15:clr>
            <a:srgbClr val="5ACBF0"/>
          </p15:clr>
        </p15:guide>
        <p15:guide id="30" pos="2376" userDrawn="1">
          <p15:clr>
            <a:srgbClr val="5ACBF0"/>
          </p15:clr>
        </p15:guide>
        <p15:guide id="31" pos="3113" userDrawn="1">
          <p15:clr>
            <a:srgbClr val="5ACBF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Developer Code Layout">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636FE-845C-418D-82A1-1DA6DB73D781}"/>
              </a:ext>
            </a:extLst>
          </p:cNvPr>
          <p:cNvSpPr>
            <a:spLocks noGrp="1"/>
          </p:cNvSpPr>
          <p:nvPr>
            <p:ph type="title"/>
          </p:nvPr>
        </p:nvSpPr>
        <p:spPr/>
        <p:txBody>
          <a:bodyPr anchor="ctr"/>
          <a:lstStyle/>
          <a:p>
            <a:r>
              <a:rPr lang="en-US"/>
              <a:t>Click to edit Master title style</a:t>
            </a:r>
          </a:p>
        </p:txBody>
      </p:sp>
      <p:sp>
        <p:nvSpPr>
          <p:cNvPr id="6" name="Rectangle 5">
            <a:extLst>
              <a:ext uri="{FF2B5EF4-FFF2-40B4-BE49-F238E27FC236}">
                <a16:creationId xmlns:a16="http://schemas.microsoft.com/office/drawing/2014/main" id="{182D46E0-16CE-40B0-8623-F82D5D410958}"/>
              </a:ext>
              <a:ext uri="{C183D7F6-B498-43B3-948B-1728B52AA6E4}">
                <adec:decorative xmlns:adec="http://schemas.microsoft.com/office/drawing/2017/decorative" val="1"/>
              </a:ext>
            </a:extLst>
          </p:cNvPr>
          <p:cNvSpPr/>
          <p:nvPr/>
        </p:nvSpPr>
        <p:spPr bwMode="auto">
          <a:xfrm>
            <a:off x="0" y="3448053"/>
            <a:ext cx="5486400" cy="13011149"/>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Sans Display" pitchFamily="2" charset="0"/>
            </a:endParaRPr>
          </a:p>
        </p:txBody>
      </p:sp>
      <p:sp>
        <p:nvSpPr>
          <p:cNvPr id="8" name="Text Placeholder 14">
            <a:extLst>
              <a:ext uri="{FF2B5EF4-FFF2-40B4-BE49-F238E27FC236}">
                <a16:creationId xmlns:a16="http://schemas.microsoft.com/office/drawing/2014/main" id="{44977AB6-1D7E-4858-A2EA-BF86577C3990}"/>
              </a:ext>
            </a:extLst>
          </p:cNvPr>
          <p:cNvSpPr>
            <a:spLocks noGrp="1"/>
          </p:cNvSpPr>
          <p:nvPr>
            <p:ph type="body" sz="quarter" idx="13" hasCustomPrompt="1"/>
          </p:nvPr>
        </p:nvSpPr>
        <p:spPr>
          <a:xfrm>
            <a:off x="1" y="3448053"/>
            <a:ext cx="1704761" cy="276999"/>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900">
                <a:solidFill>
                  <a:srgbClr val="FFFFFF"/>
                </a:solidFill>
                <a:latin typeface="+mj-lt"/>
              </a:defRPr>
            </a:lvl1pPr>
          </a:lstStyle>
          <a:p>
            <a:pPr lvl="0"/>
            <a:r>
              <a:rPr lang="en-US"/>
              <a:t>Click to enter title</a:t>
            </a:r>
          </a:p>
        </p:txBody>
      </p:sp>
      <p:sp>
        <p:nvSpPr>
          <p:cNvPr id="5" name="Text Placeholder 4" descr="This layout should only be used for developer code. The font used is a monospace font which is ideal for showing code.">
            <a:extLst>
              <a:ext uri="{FF2B5EF4-FFF2-40B4-BE49-F238E27FC236}">
                <a16:creationId xmlns:a16="http://schemas.microsoft.com/office/drawing/2014/main" id="{BA9F61CF-FF79-485A-A6C8-A1952EFD58AE}"/>
              </a:ext>
            </a:extLst>
          </p:cNvPr>
          <p:cNvSpPr>
            <a:spLocks noGrp="1"/>
          </p:cNvSpPr>
          <p:nvPr>
            <p:ph type="body" sz="quarter" idx="10"/>
          </p:nvPr>
        </p:nvSpPr>
        <p:spPr>
          <a:xfrm>
            <a:off x="264718" y="5038347"/>
            <a:ext cx="4958334" cy="166199"/>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49" indent="0">
              <a:buNone/>
              <a:tabLst>
                <a:tab pos="155020" algn="l"/>
              </a:tabLst>
              <a:defRPr sz="1080">
                <a:solidFill>
                  <a:schemeClr val="tx1"/>
                </a:solidFill>
                <a:latin typeface="Consolas" panose="020B0609020204030204" pitchFamily="49" charset="0"/>
                <a:cs typeface="Consolas" panose="020B0609020204030204" pitchFamily="49" charset="0"/>
              </a:defRPr>
            </a:lvl2pPr>
            <a:lvl3pPr marL="263073" indent="0">
              <a:buNone/>
              <a:tabLst>
                <a:tab pos="256461" algn="l"/>
              </a:tabLst>
              <a:defRPr sz="1080">
                <a:solidFill>
                  <a:schemeClr val="tx1"/>
                </a:solidFill>
                <a:latin typeface="Consolas" panose="020B0609020204030204" pitchFamily="49" charset="0"/>
                <a:cs typeface="Consolas" panose="020B0609020204030204" pitchFamily="49" charset="0"/>
              </a:defRPr>
            </a:lvl3pPr>
            <a:lvl4pPr marL="366553" indent="0">
              <a:buNone/>
              <a:tabLst>
                <a:tab pos="360045" algn="l"/>
              </a:tabLst>
              <a:defRPr sz="1080">
                <a:solidFill>
                  <a:schemeClr val="tx1"/>
                </a:solidFill>
                <a:latin typeface="Consolas" panose="020B0609020204030204" pitchFamily="49" charset="0"/>
                <a:cs typeface="Consolas" panose="020B0609020204030204" pitchFamily="49" charset="0"/>
              </a:defRPr>
            </a:lvl4pPr>
            <a:lvl5pPr marL="472949" indent="0">
              <a:buNone/>
              <a:tabLst>
                <a:tab pos="462915" algn="l"/>
              </a:tabLst>
              <a:defRPr sz="1080">
                <a:solidFill>
                  <a:schemeClr val="tx1"/>
                </a:solidFill>
                <a:latin typeface="Consolas" panose="020B0609020204030204" pitchFamily="49" charset="0"/>
                <a:cs typeface="Consolas" panose="020B0609020204030204" pitchFamily="49" charset="0"/>
              </a:defRPr>
            </a:lvl5pPr>
          </a:lstStyle>
          <a:p>
            <a:pPr lvl="0"/>
            <a:r>
              <a:rPr lang="en-US"/>
              <a:t>Click to edit Master text styles</a:t>
            </a:r>
          </a:p>
        </p:txBody>
      </p:sp>
    </p:spTree>
    <p:extLst>
      <p:ext uri="{BB962C8B-B14F-4D97-AF65-F5344CB8AC3E}">
        <p14:creationId xmlns:p14="http://schemas.microsoft.com/office/powerpoint/2010/main" val="944394446"/>
      </p:ext>
    </p:extLst>
  </p:cSld>
  <p:clrMapOvr>
    <a:overrideClrMapping bg1="lt1" tx1="dk1" bg2="lt2" tx2="dk2" accent1="accent1" accent2="accent2" accent3="accent3" accent4="accent4" accent5="accent5" accent6="accent6" hlink="hlink" folHlink="folHlink"/>
  </p:clrMapOvr>
  <p:transition>
    <p:fade/>
  </p:transition>
  <p:hf sldNum="0" hdr="0" ftr="0" dt="0"/>
  <p:extLst>
    <p:ext uri="{DCECCB84-F9BA-43D5-87BE-67443E8EF086}">
      <p15:sldGuideLst xmlns:p15="http://schemas.microsoft.com/office/powerpoint/2012/main">
        <p15:guide id="1" orient="horz" pos="1586" userDrawn="1">
          <p15:clr>
            <a:srgbClr val="5ACBF0"/>
          </p15:clr>
        </p15:guide>
        <p15:guide id="2" orient="horz" pos="1086" userDrawn="1">
          <p15:clr>
            <a:srgbClr val="5ACBF0"/>
          </p15:clr>
        </p15:guide>
        <p15:guide id="3" orient="horz" pos="345" userDrawn="1">
          <p15:clr>
            <a:srgbClr val="5ACBF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ode Bottom">
    <p:bg>
      <p:bgPr>
        <a:solidFill>
          <a:schemeClr val="bg2"/>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3875" y="2953637"/>
            <a:ext cx="4958334" cy="166199"/>
          </a:xfrm>
        </p:spPr>
        <p:txBody>
          <a:bodyPr wrap="square">
            <a:spAutoFit/>
          </a:bodyPr>
          <a:lstStyle>
            <a:lvl1pPr marL="0" indent="0">
              <a:spcBef>
                <a:spcPts val="270"/>
              </a:spcBef>
              <a:spcAft>
                <a:spcPts val="0"/>
              </a:spcAft>
              <a:buNone/>
              <a:defRPr sz="1080">
                <a:solidFill>
                  <a:schemeClr val="tx1"/>
                </a:solidFill>
                <a:latin typeface="+mn-lt"/>
                <a:cs typeface="Segoe Sans Display" pitchFamily="2" charset="0"/>
              </a:defRPr>
            </a:lvl1pPr>
            <a:lvl2pPr marL="102839" indent="0">
              <a:buNone/>
              <a:defRPr sz="1080">
                <a:solidFill>
                  <a:srgbClr val="2F2F2F"/>
                </a:solidFill>
                <a:latin typeface="Segoe UI" panose="020B0502040204020203" pitchFamily="34" charset="0"/>
                <a:cs typeface="Segoe UI" panose="020B0502040204020203" pitchFamily="34" charset="0"/>
              </a:defRPr>
            </a:lvl2pPr>
            <a:lvl3pPr marL="205678" indent="0">
              <a:buNone/>
              <a:defRPr/>
            </a:lvl3pPr>
            <a:lvl4pPr marL="308517" indent="0">
              <a:buNone/>
              <a:defRPr/>
            </a:lvl4pPr>
            <a:lvl5pPr marL="411357" indent="0">
              <a:buNone/>
              <a:defRPr/>
            </a:lvl5pPr>
          </a:lstStyle>
          <a:p>
            <a:pPr lvl="0"/>
            <a:r>
              <a:rPr lang="en-US"/>
              <a:t>Click to edit text</a:t>
            </a:r>
          </a:p>
        </p:txBody>
      </p:sp>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6785132"/>
            <a:ext cx="5486400" cy="9674069"/>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Sans Display" pitchFamily="2" charset="0"/>
            </a:endParaRP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1" y="6785133"/>
            <a:ext cx="1704761" cy="276999"/>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900">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5" y="8378928"/>
            <a:ext cx="4958334" cy="166199"/>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2" indent="0">
              <a:buNone/>
              <a:defRPr sz="108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2994" indent="0">
              <a:buNone/>
              <a:defRPr sz="9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44"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07"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2806762825"/>
      </p:ext>
    </p:extLst>
  </p:cSld>
  <p:clrMapOvr>
    <a:overrideClrMapping bg1="lt1" tx1="dk1" bg2="lt2" tx2="dk2" accent1="accent1" accent2="accent2" accent3="accent3" accent4="accent4" accent5="accent5" accent6="accent6" hlink="hlink" folHlink="folHlink"/>
  </p:clrMapOvr>
  <p:transition>
    <p:fade/>
  </p:transition>
  <p:hf sldNum="0" hdr="0" ftr="0" dt="0"/>
  <p:extLst>
    <p:ext uri="{DCECCB84-F9BA-43D5-87BE-67443E8EF086}">
      <p15:sldGuideLst xmlns:p15="http://schemas.microsoft.com/office/powerpoint/2012/main">
        <p15:guide id="1" orient="horz" pos="345" userDrawn="1">
          <p15:clr>
            <a:srgbClr val="5ACBF0"/>
          </p15:clr>
        </p15:guide>
        <p15:guide id="4" orient="horz" pos="2131" userDrawn="1">
          <p15:clr>
            <a:srgbClr val="5ACBF0"/>
          </p15:clr>
        </p15:guide>
        <p15:guide id="5" orient="horz" pos="2636" userDrawn="1">
          <p15:clr>
            <a:srgbClr val="5ACBF0"/>
          </p15:clr>
        </p15:guide>
        <p15:guide id="6" orient="horz" pos="928" userDrawn="1">
          <p15:clr>
            <a:srgbClr val="5ACBF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ode Top">
    <p:bg>
      <p:bgPr>
        <a:solidFill>
          <a:schemeClr val="bg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1EBE70E-6A93-4EB4-A189-6F9DE42CEE12}"/>
              </a:ext>
              <a:ext uri="{C183D7F6-B498-43B3-948B-1728B52AA6E4}">
                <adec:decorative xmlns:adec="http://schemas.microsoft.com/office/drawing/2017/decorative" val="1"/>
              </a:ext>
            </a:extLst>
          </p:cNvPr>
          <p:cNvSpPr/>
          <p:nvPr/>
        </p:nvSpPr>
        <p:spPr bwMode="auto">
          <a:xfrm>
            <a:off x="0" y="2"/>
            <a:ext cx="5486400" cy="9674069"/>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Sans Display" pitchFamily="2" charset="0"/>
            </a:endParaRPr>
          </a:p>
        </p:txBody>
      </p:sp>
      <p:sp>
        <p:nvSpPr>
          <p:cNvPr id="3" name="Title 2">
            <a:extLst>
              <a:ext uri="{FF2B5EF4-FFF2-40B4-BE49-F238E27FC236}">
                <a16:creationId xmlns:a16="http://schemas.microsoft.com/office/drawing/2014/main" id="{71845FFD-6B9A-4013-932A-5E4D7E849D10}"/>
              </a:ext>
            </a:extLst>
          </p:cNvPr>
          <p:cNvSpPr>
            <a:spLocks noGrp="1"/>
          </p:cNvSpPr>
          <p:nvPr>
            <p:ph type="title"/>
          </p:nvPr>
        </p:nvSpPr>
        <p:spPr>
          <a:xfrm>
            <a:off x="264718" y="10138995"/>
            <a:ext cx="4958334" cy="221599"/>
          </a:xfrm>
        </p:spPr>
        <p:txBody>
          <a:bodyPr/>
          <a:lstStyle>
            <a:lvl1pPr>
              <a:defRPr sz="1440">
                <a:solidFill>
                  <a:schemeClr val="tx1"/>
                </a:solidFill>
              </a:defRPr>
            </a:lvl1pPr>
          </a:lstStyle>
          <a:p>
            <a:r>
              <a:rPr lang="en-US"/>
              <a:t>Click to edit Master title style</a:t>
            </a:r>
          </a:p>
        </p:txBody>
      </p:sp>
      <p:sp>
        <p:nvSpPr>
          <p:cNvPr id="17" name="Text Placeholder 14">
            <a:extLst>
              <a:ext uri="{FF2B5EF4-FFF2-40B4-BE49-F238E27FC236}">
                <a16:creationId xmlns:a16="http://schemas.microsoft.com/office/drawing/2014/main" id="{0E9A2E28-037B-FA4D-ADDC-1AFA11D65CB2}"/>
              </a:ext>
            </a:extLst>
          </p:cNvPr>
          <p:cNvSpPr>
            <a:spLocks noGrp="1"/>
          </p:cNvSpPr>
          <p:nvPr>
            <p:ph type="body" sz="quarter" idx="13" hasCustomPrompt="1"/>
          </p:nvPr>
        </p:nvSpPr>
        <p:spPr>
          <a:xfrm>
            <a:off x="1" y="3"/>
            <a:ext cx="1704761" cy="276999"/>
          </a:xfrm>
          <a:gradFill flip="none" rotWithShape="1">
            <a:gsLst>
              <a:gs pos="0">
                <a:srgbClr val="000000"/>
              </a:gs>
              <a:gs pos="92000">
                <a:srgbClr val="000000"/>
              </a:gs>
              <a:gs pos="92000">
                <a:schemeClr val="accent1"/>
              </a:gs>
            </a:gsLst>
            <a:lin ang="16200000" scaled="1"/>
            <a:tileRect/>
          </a:gradFill>
        </p:spPr>
        <p:txBody>
          <a:bodyPr lIns="585216" tIns="91440" bIns="45720"/>
          <a:lstStyle>
            <a:lvl1pPr marL="0" indent="0">
              <a:buNone/>
              <a:defRPr sz="900">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3875" y="1585222"/>
            <a:ext cx="4958334" cy="166199"/>
          </a:xfrm>
        </p:spPr>
        <p:txBody>
          <a:bodyPr/>
          <a:lstStyle>
            <a:lvl1pPr marL="0" indent="0">
              <a:buNone/>
              <a:tabLst/>
              <a:defRPr sz="1080">
                <a:solidFill>
                  <a:srgbClr val="000000"/>
                </a:solidFill>
                <a:latin typeface="Consolas" panose="020B0609020204030204" pitchFamily="49" charset="0"/>
                <a:cs typeface="Consolas" panose="020B0609020204030204" pitchFamily="49" charset="0"/>
              </a:defRPr>
            </a:lvl1pPr>
            <a:lvl2pPr marL="155902" indent="0">
              <a:buNone/>
              <a:defRPr sz="108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2994" indent="0">
              <a:buNone/>
              <a:defRPr sz="9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44"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07"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9" name="Text Placeholder 3">
            <a:extLst>
              <a:ext uri="{FF2B5EF4-FFF2-40B4-BE49-F238E27FC236}">
                <a16:creationId xmlns:a16="http://schemas.microsoft.com/office/drawing/2014/main" id="{7B17F8BB-3610-1A4F-9E76-B12E706A5517}"/>
              </a:ext>
            </a:extLst>
          </p:cNvPr>
          <p:cNvSpPr>
            <a:spLocks noGrp="1"/>
          </p:cNvSpPr>
          <p:nvPr>
            <p:ph type="body" sz="quarter" idx="10" hasCustomPrompt="1"/>
          </p:nvPr>
        </p:nvSpPr>
        <p:spPr>
          <a:xfrm>
            <a:off x="266018" y="11991614"/>
            <a:ext cx="4958334" cy="166199"/>
          </a:xfrm>
        </p:spPr>
        <p:txBody>
          <a:bodyPr wrap="square">
            <a:spAutoFit/>
          </a:bodyPr>
          <a:lstStyle>
            <a:lvl1pPr marL="0" indent="0">
              <a:spcBef>
                <a:spcPts val="270"/>
              </a:spcBef>
              <a:spcAft>
                <a:spcPts val="0"/>
              </a:spcAft>
              <a:buNone/>
              <a:defRPr sz="1080">
                <a:solidFill>
                  <a:schemeClr val="tx1"/>
                </a:solidFill>
                <a:latin typeface="+mn-lt"/>
                <a:cs typeface="Segoe Sans Display" pitchFamily="2" charset="0"/>
              </a:defRPr>
            </a:lvl1pPr>
            <a:lvl2pPr marL="102839" indent="0">
              <a:buNone/>
              <a:defRPr sz="1080">
                <a:solidFill>
                  <a:srgbClr val="2F2F2F"/>
                </a:solidFill>
                <a:latin typeface="Segoe UI" panose="020B0502040204020203" pitchFamily="34" charset="0"/>
                <a:cs typeface="Segoe UI" panose="020B0502040204020203" pitchFamily="34" charset="0"/>
              </a:defRPr>
            </a:lvl2pPr>
            <a:lvl3pPr marL="205678" indent="0">
              <a:buNone/>
              <a:defRPr/>
            </a:lvl3pPr>
            <a:lvl4pPr marL="308517" indent="0">
              <a:buNone/>
              <a:defRPr/>
            </a:lvl4pPr>
            <a:lvl5pPr marL="411357" indent="0">
              <a:buNone/>
              <a:defRPr/>
            </a:lvl5pPr>
          </a:lstStyle>
          <a:p>
            <a:pPr lvl="0"/>
            <a:r>
              <a:rPr lang="en-US"/>
              <a:t>Click to edit text</a:t>
            </a:r>
          </a:p>
        </p:txBody>
      </p:sp>
    </p:spTree>
    <p:extLst>
      <p:ext uri="{BB962C8B-B14F-4D97-AF65-F5344CB8AC3E}">
        <p14:creationId xmlns:p14="http://schemas.microsoft.com/office/powerpoint/2010/main" val="372656130"/>
      </p:ext>
    </p:extLst>
  </p:cSld>
  <p:clrMapOvr>
    <a:overrideClrMapping bg1="lt1" tx1="dk1" bg2="lt2" tx2="dk2" accent1="accent1" accent2="accent2" accent3="accent3" accent4="accent4" accent5="accent5" accent6="accent6" hlink="hlink" folHlink="folHlink"/>
  </p:clrMapOvr>
  <p:transition>
    <p:fade/>
  </p:transition>
  <p:hf sldNum="0" hdr="0" ftr="0" dt="0"/>
  <p:extLst>
    <p:ext uri="{DCECCB84-F9BA-43D5-87BE-67443E8EF086}">
      <p15:sldGuideLst xmlns:p15="http://schemas.microsoft.com/office/powerpoint/2012/main">
        <p15:guide id="1" orient="horz" pos="345" userDrawn="1">
          <p15:clr>
            <a:srgbClr val="5ACBF0"/>
          </p15:clr>
        </p15:guide>
        <p15:guide id="4" orient="horz" pos="3193" userDrawn="1">
          <p15:clr>
            <a:srgbClr val="5ACBF0"/>
          </p15:clr>
        </p15:guide>
        <p15:guide id="5" orient="horz" pos="3777" userDrawn="1">
          <p15:clr>
            <a:srgbClr val="5ACBF0"/>
          </p15:clr>
        </p15:guide>
        <p15:guide id="6" orient="horz" pos="503" userDrawn="1">
          <p15:clr>
            <a:srgbClr val="5ACBF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ode Right side">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2BB27-7DA5-4478-8C18-C1FFEE20AAC1}"/>
              </a:ext>
            </a:extLst>
          </p:cNvPr>
          <p:cNvSpPr>
            <a:spLocks noGrp="1"/>
          </p:cNvSpPr>
          <p:nvPr>
            <p:ph type="title" hasCustomPrompt="1"/>
          </p:nvPr>
        </p:nvSpPr>
        <p:spPr>
          <a:xfrm>
            <a:off x="264719" y="1097283"/>
            <a:ext cx="1818399" cy="221599"/>
          </a:xfrm>
        </p:spPr>
        <p:txBody>
          <a:bodyPr/>
          <a:lstStyle>
            <a:lvl1pPr>
              <a:defRPr sz="1440">
                <a:solidFill>
                  <a:schemeClr val="tx1"/>
                </a:solidFill>
              </a:defRPr>
            </a:lvl1pPr>
          </a:lstStyle>
          <a:p>
            <a:r>
              <a:rPr lang="en-US"/>
              <a:t>Click to edit title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265036" y="3211536"/>
            <a:ext cx="1818083" cy="166199"/>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Sans Display" pitchFamily="2" charset="0"/>
                <a:cs typeface="Segoe Sans Display" pitchFamily="2"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78" indent="0">
              <a:buNone/>
              <a:defRPr/>
            </a:lvl3pPr>
            <a:lvl4pPr marL="308517" indent="0">
              <a:buNone/>
              <a:defRPr/>
            </a:lvl4pPr>
            <a:lvl5pPr marL="411357" indent="0">
              <a:buNone/>
              <a:defRPr/>
            </a:lvl5pPr>
          </a:lstStyle>
          <a:p>
            <a:pPr lvl="0"/>
            <a:r>
              <a:rPr lang="en-US"/>
              <a:t>Click to edit text</a:t>
            </a:r>
          </a:p>
        </p:txBody>
      </p:sp>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2342697" y="0"/>
            <a:ext cx="3143707" cy="16459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Sans Display" pitchFamily="2" charset="0"/>
            </a:endParaRP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2345297" y="1"/>
            <a:ext cx="1704761" cy="323165"/>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900">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10327" y="1702051"/>
            <a:ext cx="2610882" cy="166199"/>
          </a:xfrm>
        </p:spPr>
        <p:txBody>
          <a:bodyPr/>
          <a:lstStyle>
            <a:lvl1pPr marL="0" indent="0">
              <a:buNone/>
              <a:tabLst/>
              <a:defRPr sz="1080">
                <a:solidFill>
                  <a:srgbClr val="2F2F2F"/>
                </a:solidFill>
                <a:latin typeface="Consolas" panose="020B0609020204030204" pitchFamily="49" charset="0"/>
                <a:cs typeface="Consolas" panose="020B0609020204030204" pitchFamily="49" charset="0"/>
              </a:defRPr>
            </a:lvl1pPr>
            <a:lvl2pPr marL="155902" indent="0">
              <a:buNone/>
              <a:defRPr sz="108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2994" indent="0">
              <a:buNone/>
              <a:defRPr sz="9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44"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07"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Tree>
    <p:extLst>
      <p:ext uri="{BB962C8B-B14F-4D97-AF65-F5344CB8AC3E}">
        <p14:creationId xmlns:p14="http://schemas.microsoft.com/office/powerpoint/2010/main" val="4092443449"/>
      </p:ext>
    </p:extLst>
  </p:cSld>
  <p:clrMapOvr>
    <a:overrideClrMapping bg1="lt1" tx1="dk1" bg2="lt2" tx2="dk2" accent1="accent1" accent2="accent2" accent3="accent3" accent4="accent4" accent5="accent5" accent6="accent6" hlink="hlink" folHlink="folHlink"/>
  </p:clrMapOvr>
  <p:transition>
    <p:fade/>
  </p:transition>
  <p:hf sldNum="0" hdr="0" ftr="0" dt="0"/>
  <p:extLst>
    <p:ext uri="{DCECCB84-F9BA-43D5-87BE-67443E8EF086}">
      <p15:sldGuideLst xmlns:p15="http://schemas.microsoft.com/office/powerpoint/2012/main">
        <p15:guide id="1" orient="horz" pos="345" userDrawn="1">
          <p15:clr>
            <a:srgbClr val="5ACBF0"/>
          </p15:clr>
        </p15:guide>
        <p15:guide id="2" orient="horz" pos="534" userDrawn="1">
          <p15:clr>
            <a:srgbClr val="5ACBF0"/>
          </p15:clr>
        </p15:guide>
        <p15:guide id="4" orient="horz" pos="1011" userDrawn="1">
          <p15:clr>
            <a:srgbClr val="5ACBF0"/>
          </p15:clr>
        </p15:guide>
        <p15:guide id="7" pos="3283" userDrawn="1">
          <p15:clr>
            <a:srgbClr val="5ACBF0"/>
          </p15:clr>
        </p15:guide>
        <p15:guide id="8" pos="3654" userDrawn="1">
          <p15:clr>
            <a:srgbClr val="5ACBF0"/>
          </p15:clr>
        </p15:guide>
        <p15:guide id="9" pos="2916" userDrawn="1">
          <p15:clr>
            <a:srgbClr val="5ACBF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ode Left sde">
    <p:bg>
      <p:bgPr>
        <a:solidFill>
          <a:schemeClr val="bg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316165A-5926-4F59-B348-996936FBB574}"/>
              </a:ext>
              <a:ext uri="{C183D7F6-B498-43B3-948B-1728B52AA6E4}">
                <adec:decorative xmlns:adec="http://schemas.microsoft.com/office/drawing/2017/decorative" val="1"/>
              </a:ext>
            </a:extLst>
          </p:cNvPr>
          <p:cNvSpPr/>
          <p:nvPr/>
        </p:nvSpPr>
        <p:spPr bwMode="auto">
          <a:xfrm>
            <a:off x="-1" y="0"/>
            <a:ext cx="3143707" cy="16459200"/>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a:solidFill>
                <a:srgbClr val="FFFFFF"/>
              </a:solidFill>
              <a:ea typeface="Segoe UI" pitchFamily="34" charset="0"/>
              <a:cs typeface="Segoe Sans Display" pitchFamily="2" charset="0"/>
            </a:endParaRPr>
          </a:p>
        </p:txBody>
      </p:sp>
      <p:sp>
        <p:nvSpPr>
          <p:cNvPr id="2" name="Title 1">
            <a:extLst>
              <a:ext uri="{FF2B5EF4-FFF2-40B4-BE49-F238E27FC236}">
                <a16:creationId xmlns:a16="http://schemas.microsoft.com/office/drawing/2014/main" id="{6BB14A7D-C409-4A7C-9D82-A2E5DBB8AB72}"/>
              </a:ext>
            </a:extLst>
          </p:cNvPr>
          <p:cNvSpPr>
            <a:spLocks noGrp="1"/>
          </p:cNvSpPr>
          <p:nvPr>
            <p:ph type="title" hasCustomPrompt="1"/>
          </p:nvPr>
        </p:nvSpPr>
        <p:spPr>
          <a:xfrm>
            <a:off x="3409001" y="1097283"/>
            <a:ext cx="1814055" cy="221599"/>
          </a:xfrm>
        </p:spPr>
        <p:txBody>
          <a:bodyPr/>
          <a:lstStyle>
            <a:lvl1pPr>
              <a:defRPr sz="1440">
                <a:solidFill>
                  <a:schemeClr val="tx1"/>
                </a:solidFill>
              </a:defRPr>
            </a:lvl1pPr>
          </a:lstStyle>
          <a:p>
            <a:r>
              <a:rPr lang="en-US"/>
              <a:t>Click to edit title</a:t>
            </a:r>
          </a:p>
        </p:txBody>
      </p:sp>
      <p:sp>
        <p:nvSpPr>
          <p:cNvPr id="19" name="Text Placeholder 14">
            <a:extLst>
              <a:ext uri="{FF2B5EF4-FFF2-40B4-BE49-F238E27FC236}">
                <a16:creationId xmlns:a16="http://schemas.microsoft.com/office/drawing/2014/main" id="{0D599919-A8E3-4D2B-86CF-50C6704F17D5}"/>
              </a:ext>
            </a:extLst>
          </p:cNvPr>
          <p:cNvSpPr>
            <a:spLocks noGrp="1"/>
          </p:cNvSpPr>
          <p:nvPr>
            <p:ph type="body" sz="quarter" idx="13" hasCustomPrompt="1"/>
          </p:nvPr>
        </p:nvSpPr>
        <p:spPr>
          <a:xfrm>
            <a:off x="1" y="1"/>
            <a:ext cx="1704761" cy="323165"/>
          </a:xfrm>
          <a:gradFill flip="none" rotWithShape="1">
            <a:gsLst>
              <a:gs pos="0">
                <a:srgbClr val="000000"/>
              </a:gs>
              <a:gs pos="99000">
                <a:srgbClr val="000000"/>
              </a:gs>
              <a:gs pos="99000">
                <a:schemeClr val="accent1"/>
              </a:gs>
            </a:gsLst>
            <a:lin ang="10800000" scaled="1"/>
            <a:tileRect/>
          </a:gradFill>
        </p:spPr>
        <p:txBody>
          <a:bodyPr lIns="585216" tIns="91440" bIns="91440"/>
          <a:lstStyle>
            <a:lvl1pPr marL="0" indent="0">
              <a:buNone/>
              <a:defRPr sz="900">
                <a:solidFill>
                  <a:srgbClr val="FFFFFF"/>
                </a:solidFill>
                <a:latin typeface="+mj-lt"/>
              </a:defRPr>
            </a:lvl1pPr>
          </a:lstStyle>
          <a:p>
            <a:pPr lvl="0"/>
            <a:r>
              <a:rPr lang="en-US"/>
              <a:t>Click to enter title</a:t>
            </a:r>
          </a:p>
        </p:txBody>
      </p:sp>
      <p:sp>
        <p:nvSpPr>
          <p:cNvPr id="13" name="Text Placeholder 4" descr="This layout should only be used for developer code. The font used is a monospace font which is ideal for showing code.">
            <a:extLst>
              <a:ext uri="{FF2B5EF4-FFF2-40B4-BE49-F238E27FC236}">
                <a16:creationId xmlns:a16="http://schemas.microsoft.com/office/drawing/2014/main" id="{47501FD0-A948-CC48-8B11-3BD4F2AE4E8F}"/>
              </a:ext>
            </a:extLst>
          </p:cNvPr>
          <p:cNvSpPr>
            <a:spLocks noGrp="1"/>
          </p:cNvSpPr>
          <p:nvPr>
            <p:ph type="body" sz="quarter" idx="11" hasCustomPrompt="1"/>
          </p:nvPr>
        </p:nvSpPr>
        <p:spPr>
          <a:xfrm>
            <a:off x="262891" y="1694429"/>
            <a:ext cx="2618899" cy="166199"/>
          </a:xfrm>
        </p:spPr>
        <p:txBody>
          <a:bodyPr/>
          <a:lstStyle>
            <a:lvl1pPr marL="0" indent="0">
              <a:buNone/>
              <a:defRPr sz="1080">
                <a:solidFill>
                  <a:srgbClr val="2F2F2F"/>
                </a:solidFill>
                <a:latin typeface="Consolas" panose="020B0609020204030204" pitchFamily="49" charset="0"/>
                <a:cs typeface="Consolas" panose="020B0609020204030204" pitchFamily="49" charset="0"/>
              </a:defRPr>
            </a:lvl1pPr>
            <a:lvl2pPr marL="155902" indent="0">
              <a:buNone/>
              <a:defRPr sz="108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2pPr>
            <a:lvl3pPr marL="262994" indent="0">
              <a:buNone/>
              <a:defRPr sz="90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3pPr>
            <a:lvl4pPr marL="366444"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4pPr>
            <a:lvl5pPr marL="472807" indent="0">
              <a:buNone/>
              <a:defRPr sz="810">
                <a:gradFill>
                  <a:gsLst>
                    <a:gs pos="61049">
                      <a:schemeClr val="tx1"/>
                    </a:gs>
                    <a:gs pos="43000">
                      <a:schemeClr val="tx1"/>
                    </a:gs>
                  </a:gsLst>
                  <a:lin ang="5400000" scaled="0"/>
                </a:gradFill>
                <a:latin typeface="Consolas" panose="020B0609020204030204" pitchFamily="49" charset="0"/>
                <a:cs typeface="Consolas" panose="020B0609020204030204" pitchFamily="49" charset="0"/>
              </a:defRPr>
            </a:lvl5pPr>
          </a:lstStyle>
          <a:p>
            <a:pPr lvl="0"/>
            <a:r>
              <a:rPr lang="en-US"/>
              <a:t>Click to edit or paste code</a:t>
            </a:r>
          </a:p>
        </p:txBody>
      </p:sp>
      <p:sp>
        <p:nvSpPr>
          <p:cNvPr id="12" name="Text Placeholder 3">
            <a:extLst>
              <a:ext uri="{FF2B5EF4-FFF2-40B4-BE49-F238E27FC236}">
                <a16:creationId xmlns:a16="http://schemas.microsoft.com/office/drawing/2014/main" id="{2BB818A5-4223-0847-B6E2-655C7DC7B6B4}"/>
              </a:ext>
            </a:extLst>
          </p:cNvPr>
          <p:cNvSpPr>
            <a:spLocks noGrp="1"/>
          </p:cNvSpPr>
          <p:nvPr>
            <p:ph type="body" sz="quarter" idx="10" hasCustomPrompt="1"/>
          </p:nvPr>
        </p:nvSpPr>
        <p:spPr>
          <a:xfrm>
            <a:off x="3409000" y="3208022"/>
            <a:ext cx="1815227" cy="166199"/>
          </a:xfrm>
        </p:spPr>
        <p:txBody>
          <a:bodyPr wrap="square">
            <a:spAutoFit/>
          </a:bodyPr>
          <a:lstStyle>
            <a:lvl1pPr marL="0" indent="0">
              <a:lnSpc>
                <a:spcPct val="100000"/>
              </a:lnSpc>
              <a:spcBef>
                <a:spcPts val="270"/>
              </a:spcBef>
              <a:spcAft>
                <a:spcPts val="0"/>
              </a:spcAft>
              <a:buNone/>
              <a:defRPr sz="1080" b="0" i="0" baseline="0">
                <a:solidFill>
                  <a:schemeClr val="tx1"/>
                </a:solidFill>
                <a:latin typeface="Segoe Sans Display" pitchFamily="2" charset="0"/>
                <a:cs typeface="Segoe Sans Display" pitchFamily="2" charset="0"/>
              </a:defRPr>
            </a:lvl1pPr>
            <a:lvl2pPr marL="0" indent="0">
              <a:lnSpc>
                <a:spcPct val="100000"/>
              </a:lnSpc>
              <a:spcBef>
                <a:spcPts val="27"/>
              </a:spcBef>
              <a:spcAft>
                <a:spcPts val="27"/>
              </a:spcAft>
              <a:buNone/>
              <a:defRPr sz="1080" b="0" i="0">
                <a:solidFill>
                  <a:srgbClr val="2F2F2F"/>
                </a:solidFill>
                <a:latin typeface="Segoe UI" panose="020B0502040204020203" pitchFamily="34" charset="0"/>
                <a:cs typeface="Segoe UI" panose="020B0502040204020203" pitchFamily="34" charset="0"/>
              </a:defRPr>
            </a:lvl2pPr>
            <a:lvl3pPr marL="205678" indent="0">
              <a:buNone/>
              <a:defRPr/>
            </a:lvl3pPr>
            <a:lvl4pPr marL="308517" indent="0">
              <a:buNone/>
              <a:defRPr/>
            </a:lvl4pPr>
            <a:lvl5pPr marL="411357" indent="0">
              <a:buNone/>
              <a:defRPr/>
            </a:lvl5pPr>
          </a:lstStyle>
          <a:p>
            <a:pPr lvl="0"/>
            <a:r>
              <a:rPr lang="en-US"/>
              <a:t>Click to edit text</a:t>
            </a:r>
          </a:p>
        </p:txBody>
      </p:sp>
    </p:spTree>
    <p:extLst>
      <p:ext uri="{BB962C8B-B14F-4D97-AF65-F5344CB8AC3E}">
        <p14:creationId xmlns:p14="http://schemas.microsoft.com/office/powerpoint/2010/main" val="3499335806"/>
      </p:ext>
    </p:extLst>
  </p:cSld>
  <p:clrMapOvr>
    <a:overrideClrMapping bg1="lt1" tx1="dk1" bg2="lt2" tx2="dk2" accent1="accent1" accent2="accent2" accent3="accent3" accent4="accent4" accent5="accent5" accent6="accent6" hlink="hlink" folHlink="folHlink"/>
  </p:clrMapOvr>
  <p:transition>
    <p:fade/>
  </p:transition>
  <p:hf sldNum="0" hdr="0" ftr="0" dt="0"/>
  <p:extLst>
    <p:ext uri="{DCECCB84-F9BA-43D5-87BE-67443E8EF086}">
      <p15:sldGuideLst xmlns:p15="http://schemas.microsoft.com/office/powerpoint/2012/main">
        <p15:guide id="1" orient="horz" pos="345" userDrawn="1">
          <p15:clr>
            <a:srgbClr val="5ACBF0"/>
          </p15:clr>
        </p15:guide>
        <p15:guide id="2" orient="horz" pos="523" userDrawn="1">
          <p15:clr>
            <a:srgbClr val="5ACBF0"/>
          </p15:clr>
        </p15:guide>
        <p15:guide id="4" orient="horz" pos="1007" userDrawn="1">
          <p15:clr>
            <a:srgbClr val="5ACBF0"/>
          </p15:clr>
        </p15:guide>
        <p15:guide id="6" pos="4402" userDrawn="1">
          <p15:clr>
            <a:srgbClr val="5ACBF0"/>
          </p15:clr>
        </p15:guide>
        <p15:guide id="7" pos="4034" userDrawn="1">
          <p15:clr>
            <a:srgbClr val="5ACBF0"/>
          </p15:clr>
        </p15:guide>
        <p15:guide id="8" pos="4772" userDrawn="1">
          <p15:clr>
            <a:srgbClr val="5ACBF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Demo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8252015"/>
            <a:ext cx="1879778" cy="224357"/>
          </a:xfrm>
          <a:noFill/>
        </p:spPr>
        <p:txBody>
          <a:bodyPr wrap="square"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263347" y="9545567"/>
            <a:ext cx="1879778" cy="110800"/>
          </a:xfrm>
          <a:noFill/>
        </p:spPr>
        <p:txBody>
          <a:bodyPr wrap="square" lIns="0" tIns="0" rIns="0" bIns="0">
            <a:spAutoFit/>
          </a:bodyPr>
          <a:lstStyle>
            <a:lvl1pPr marL="0" indent="0">
              <a:spcBef>
                <a:spcPts val="0"/>
              </a:spcBef>
              <a:spcAft>
                <a:spcPts val="0"/>
              </a:spcAft>
              <a:buFont typeface="Arial" panose="020B0604020202020204" pitchFamily="34" charset="0"/>
              <a:buNone/>
              <a:defRPr sz="720" spc="0" baseline="0">
                <a:solidFill>
                  <a:schemeClr val="tx1"/>
                </a:solidFill>
                <a:latin typeface="+mn-lt"/>
              </a:defRPr>
            </a:lvl1pPr>
          </a:lstStyle>
          <a:p>
            <a:pPr lvl="0"/>
            <a:r>
              <a:rPr lang="en-US"/>
              <a:t>Speaker name</a:t>
            </a:r>
          </a:p>
        </p:txBody>
      </p:sp>
      <p:sp>
        <p:nvSpPr>
          <p:cNvPr id="4" name="Picture Placeholder" descr="This photo is a 'placeholder' only. Drag or drop your photo here, or click and tap the center to insert a photo.">
            <a:extLst>
              <a:ext uri="{FF2B5EF4-FFF2-40B4-BE49-F238E27FC236}">
                <a16:creationId xmlns:a16="http://schemas.microsoft.com/office/drawing/2014/main" id="{5D5F20BF-1B1B-50CA-191C-F2202EAF5B89}"/>
              </a:ext>
            </a:extLst>
          </p:cNvPr>
          <p:cNvSpPr>
            <a:spLocks noGrp="1"/>
          </p:cNvSpPr>
          <p:nvPr>
            <p:ph type="pic" sz="quarter" idx="11" hasCustomPrompt="1"/>
          </p:nvPr>
        </p:nvSpPr>
        <p:spPr bwMode="ltGray">
          <a:xfrm>
            <a:off x="2400300" y="0"/>
            <a:ext cx="3086100" cy="16459200"/>
          </a:xfr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86759125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592" userDrawn="1">
          <p15:clr>
            <a:srgbClr val="FBAE40"/>
          </p15:clr>
        </p15:guide>
        <p15:guide id="3" orient="horz" pos="2292" userDrawn="1">
          <p15:clr>
            <a:srgbClr val="5ACBF0"/>
          </p15:clr>
        </p15:guide>
        <p15:guide id="4" orient="horz" pos="3006" userDrawn="1">
          <p15:clr>
            <a:srgbClr val="5ACBF0"/>
          </p15:clr>
        </p15:guide>
        <p15:guide id="5" pos="3360" userDrawn="1">
          <p15:clr>
            <a:srgbClr val="5ACBF0"/>
          </p15:clr>
        </p15:guide>
        <p15:guide id="6" pos="3000" userDrawn="1">
          <p15:clr>
            <a:srgbClr val="5ACBF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Demo slide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8252015"/>
            <a:ext cx="1879778" cy="224357"/>
          </a:xfrm>
          <a:noFill/>
        </p:spPr>
        <p:txBody>
          <a:bodyPr wrap="square"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263347" y="9545567"/>
            <a:ext cx="1879778" cy="110800"/>
          </a:xfrm>
          <a:noFill/>
        </p:spPr>
        <p:txBody>
          <a:bodyPr wrap="square" lIns="0" tIns="0" rIns="0" bIns="0">
            <a:spAutoFit/>
          </a:bodyPr>
          <a:lstStyle>
            <a:lvl1pPr marL="0" indent="0">
              <a:spcBef>
                <a:spcPts val="0"/>
              </a:spcBef>
              <a:spcAft>
                <a:spcPts val="0"/>
              </a:spcAft>
              <a:buFont typeface="Arial" panose="020B0604020202020204" pitchFamily="34" charset="0"/>
              <a:buNone/>
              <a:defRPr sz="720" spc="0" baseline="0">
                <a:solidFill>
                  <a:schemeClr val="tx1"/>
                </a:solidFill>
                <a:latin typeface="+mn-lt"/>
              </a:defRPr>
            </a:lvl1pPr>
          </a:lstStyle>
          <a:p>
            <a:pPr lvl="0"/>
            <a:r>
              <a:rPr lang="en-US"/>
              <a:t>Speaker name</a:t>
            </a:r>
          </a:p>
        </p:txBody>
      </p:sp>
      <p:pic>
        <p:nvPicPr>
          <p:cNvPr id="10" name="Picture 9" descr="A person with curly hair standing in brightly illuminating outdoor light and shadows">
            <a:extLst>
              <a:ext uri="{FF2B5EF4-FFF2-40B4-BE49-F238E27FC236}">
                <a16:creationId xmlns:a16="http://schemas.microsoft.com/office/drawing/2014/main" id="{2E82545A-FD52-D775-7812-AC95C1735C22}"/>
              </a:ext>
            </a:extLst>
          </p:cNvPr>
          <p:cNvPicPr>
            <a:picLocks noChangeAspect="1"/>
          </p:cNvPicPr>
          <p:nvPr/>
        </p:nvPicPr>
        <p:blipFill>
          <a:blip r:embed="rId3" cstate="screen">
            <a:alphaModFix/>
            <a:extLst>
              <a:ext uri="{28A0092B-C50C-407E-A947-70E740481C1C}">
                <a14:useLocalDpi xmlns:a14="http://schemas.microsoft.com/office/drawing/2010/main"/>
              </a:ext>
            </a:extLst>
          </a:blip>
          <a:srcRect/>
          <a:stretch/>
        </p:blipFill>
        <p:spPr>
          <a:xfrm>
            <a:off x="2400300" y="0"/>
            <a:ext cx="3086100" cy="16459200"/>
          </a:xfrm>
          <a:prstGeom prst="roundRect">
            <a:avLst>
              <a:gd name="adj" fmla="val 0"/>
            </a:avLst>
          </a:prstGeom>
        </p:spPr>
      </p:pic>
    </p:spTree>
    <p:extLst>
      <p:ext uri="{BB962C8B-B14F-4D97-AF65-F5344CB8AC3E}">
        <p14:creationId xmlns:p14="http://schemas.microsoft.com/office/powerpoint/2010/main" val="419174161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592" userDrawn="1">
          <p15:clr>
            <a:srgbClr val="FBAE40"/>
          </p15:clr>
        </p15:guide>
        <p15:guide id="3" orient="horz" pos="2292" userDrawn="1">
          <p15:clr>
            <a:srgbClr val="5ACBF0"/>
          </p15:clr>
        </p15:guide>
        <p15:guide id="4" orient="horz" pos="3006" userDrawn="1">
          <p15:clr>
            <a:srgbClr val="5ACBF0"/>
          </p15:clr>
        </p15:guide>
        <p15:guide id="5" pos="3360" userDrawn="1">
          <p15:clr>
            <a:srgbClr val="5ACBF0"/>
          </p15:clr>
        </p15:guide>
        <p15:guide id="6" pos="3000" userDrawn="1">
          <p15:clr>
            <a:srgbClr val="5ACBF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Demo slide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8252015"/>
            <a:ext cx="1879778" cy="224357"/>
          </a:xfrm>
          <a:noFill/>
        </p:spPr>
        <p:txBody>
          <a:bodyPr wrap="square"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263347" y="9545567"/>
            <a:ext cx="1879778" cy="110800"/>
          </a:xfrm>
          <a:noFill/>
        </p:spPr>
        <p:txBody>
          <a:bodyPr wrap="square" lIns="0" tIns="0" rIns="0" bIns="0">
            <a:spAutoFit/>
          </a:bodyPr>
          <a:lstStyle>
            <a:lvl1pPr marL="0" indent="0">
              <a:spcBef>
                <a:spcPts val="0"/>
              </a:spcBef>
              <a:spcAft>
                <a:spcPts val="0"/>
              </a:spcAft>
              <a:buFont typeface="Arial" panose="020B0604020202020204" pitchFamily="34" charset="0"/>
              <a:buNone/>
              <a:defRPr sz="720" spc="0" baseline="0">
                <a:solidFill>
                  <a:schemeClr val="tx1"/>
                </a:solidFill>
                <a:latin typeface="+mn-lt"/>
              </a:defRPr>
            </a:lvl1pPr>
          </a:lstStyle>
          <a:p>
            <a:pPr lvl="0"/>
            <a:r>
              <a:rPr lang="en-US"/>
              <a:t>Speaker name</a:t>
            </a:r>
          </a:p>
        </p:txBody>
      </p:sp>
      <p:pic>
        <p:nvPicPr>
          <p:cNvPr id="4" name="Picture 3">
            <a:extLst>
              <a:ext uri="{FF2B5EF4-FFF2-40B4-BE49-F238E27FC236}">
                <a16:creationId xmlns:a16="http://schemas.microsoft.com/office/drawing/2014/main" id="{EF270AE3-8618-7645-AE3C-5E57E3BF172C}"/>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2536216" y="724887"/>
            <a:ext cx="2813024" cy="15002794"/>
          </a:xfrm>
          <a:prstGeom prst="roundRect">
            <a:avLst>
              <a:gd name="adj" fmla="val 2595"/>
            </a:avLst>
          </a:prstGeom>
        </p:spPr>
      </p:pic>
    </p:spTree>
    <p:extLst>
      <p:ext uri="{BB962C8B-B14F-4D97-AF65-F5344CB8AC3E}">
        <p14:creationId xmlns:p14="http://schemas.microsoft.com/office/powerpoint/2010/main" val="52128888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592" userDrawn="1">
          <p15:clr>
            <a:srgbClr val="FBAE40"/>
          </p15:clr>
        </p15:guide>
        <p15:guide id="3" orient="horz" pos="2292" userDrawn="1">
          <p15:clr>
            <a:srgbClr val="5ACBF0"/>
          </p15:clr>
        </p15:guide>
        <p15:guide id="4" orient="horz" pos="3006" userDrawn="1">
          <p15:clr>
            <a:srgbClr val="5ACBF0"/>
          </p15:clr>
        </p15:guide>
        <p15:guide id="5" pos="3360" userDrawn="1">
          <p15:clr>
            <a:srgbClr val="5ACBF0"/>
          </p15:clr>
        </p15:guide>
        <p15:guide id="6" pos="3000" userDrawn="1">
          <p15:clr>
            <a:srgbClr val="5ACBF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Demo slide 4">
    <p:bg>
      <p:bgPr>
        <a:solidFill>
          <a:srgbClr val="E8E6DF"/>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8252015"/>
            <a:ext cx="1879778" cy="224357"/>
          </a:xfrm>
          <a:noFill/>
        </p:spPr>
        <p:txBody>
          <a:bodyPr wrap="square"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Demo title</a:t>
            </a:r>
          </a:p>
        </p:txBody>
      </p:sp>
      <p:sp>
        <p:nvSpPr>
          <p:cNvPr id="5" name="Text Placeholder 4"/>
          <p:cNvSpPr>
            <a:spLocks noGrp="1"/>
          </p:cNvSpPr>
          <p:nvPr>
            <p:ph type="body" sz="quarter" idx="12" hasCustomPrompt="1"/>
          </p:nvPr>
        </p:nvSpPr>
        <p:spPr>
          <a:xfrm>
            <a:off x="263347" y="9545567"/>
            <a:ext cx="1879778" cy="110800"/>
          </a:xfrm>
          <a:noFill/>
        </p:spPr>
        <p:txBody>
          <a:bodyPr wrap="square" lIns="0" tIns="0" rIns="0" bIns="0">
            <a:spAutoFit/>
          </a:bodyPr>
          <a:lstStyle>
            <a:lvl1pPr marL="0" indent="0">
              <a:spcBef>
                <a:spcPts val="0"/>
              </a:spcBef>
              <a:spcAft>
                <a:spcPts val="0"/>
              </a:spcAft>
              <a:buFont typeface="Arial" panose="020B0604020202020204" pitchFamily="34" charset="0"/>
              <a:buNone/>
              <a:defRPr sz="720" spc="0" baseline="0">
                <a:solidFill>
                  <a:schemeClr val="tx1"/>
                </a:solidFill>
                <a:latin typeface="+mn-lt"/>
              </a:defRPr>
            </a:lvl1pPr>
          </a:lstStyle>
          <a:p>
            <a:pPr lvl="0"/>
            <a:r>
              <a:rPr lang="en-US"/>
              <a:t>Speaker name</a:t>
            </a:r>
          </a:p>
        </p:txBody>
      </p:sp>
      <p:pic>
        <p:nvPicPr>
          <p:cNvPr id="4" name="Picture 3" descr="A person with white beard and hat&#10;&#10;Description automatically generated">
            <a:extLst>
              <a:ext uri="{FF2B5EF4-FFF2-40B4-BE49-F238E27FC236}">
                <a16:creationId xmlns:a16="http://schemas.microsoft.com/office/drawing/2014/main" id="{6114E386-90DD-2D33-E4EE-56C7BEC347C2}"/>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2400300" y="0"/>
            <a:ext cx="3086100" cy="16459200"/>
          </a:xfrm>
          <a:prstGeom prst="rect">
            <a:avLst/>
          </a:prstGeom>
        </p:spPr>
      </p:pic>
      <p:sp>
        <p:nvSpPr>
          <p:cNvPr id="3" name="Rectangle 2">
            <a:extLst>
              <a:ext uri="{FF2B5EF4-FFF2-40B4-BE49-F238E27FC236}">
                <a16:creationId xmlns:a16="http://schemas.microsoft.com/office/drawing/2014/main" id="{232DA8AD-FBCB-B320-7C32-5B6DFD8E5B66}"/>
              </a:ext>
            </a:extLst>
          </p:cNvPr>
          <p:cNvSpPr/>
          <p:nvPr/>
        </p:nvSpPr>
        <p:spPr bwMode="auto">
          <a:xfrm>
            <a:off x="0" y="-1"/>
            <a:ext cx="2400300" cy="16459198"/>
          </a:xfrm>
          <a:prstGeom prst="rect">
            <a:avLst/>
          </a:prstGeom>
          <a:gradFill flip="none" rotWithShape="1">
            <a:gsLst>
              <a:gs pos="100000">
                <a:schemeClr val="bg1">
                  <a:alpha val="0"/>
                </a:schemeClr>
              </a:gs>
              <a:gs pos="0">
                <a:schemeClr val="bg1">
                  <a:shade val="100000"/>
                  <a:satMod val="115000"/>
                  <a:alpha val="22143"/>
                </a:scheme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l" defTabSz="419612" fontAlgn="base">
              <a:spcBef>
                <a:spcPct val="0"/>
              </a:spcBef>
              <a:spcAft>
                <a:spcPct val="0"/>
              </a:spcAft>
            </a:pPr>
            <a:endParaRPr lang="en-US" sz="900" err="1">
              <a:solidFill>
                <a:schemeClr val="tx1"/>
              </a:solidFill>
              <a:ea typeface="Segoe UI" pitchFamily="34" charset="0"/>
              <a:cs typeface="Segoe UI" pitchFamily="34" charset="0"/>
            </a:endParaRPr>
          </a:p>
        </p:txBody>
      </p:sp>
    </p:spTree>
    <p:extLst>
      <p:ext uri="{BB962C8B-B14F-4D97-AF65-F5344CB8AC3E}">
        <p14:creationId xmlns:p14="http://schemas.microsoft.com/office/powerpoint/2010/main" val="10403644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592" userDrawn="1">
          <p15:clr>
            <a:srgbClr val="FBAE40"/>
          </p15:clr>
        </p15:guide>
        <p15:guide id="3" orient="horz" pos="2292" userDrawn="1">
          <p15:clr>
            <a:srgbClr val="5ACBF0"/>
          </p15:clr>
        </p15:guide>
        <p15:guide id="4" orient="horz" pos="3006" userDrawn="1">
          <p15:clr>
            <a:srgbClr val="5ACBF0"/>
          </p15:clr>
        </p15:guide>
        <p15:guide id="5" pos="3360" userDrawn="1">
          <p15:clr>
            <a:srgbClr val="5ACBF0"/>
          </p15:clr>
        </p15:guide>
        <p15:guide id="6" pos="3000" userDrawn="1">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Slide with replaceable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62890" y="7927064"/>
            <a:ext cx="2023110" cy="553998"/>
          </a:xfrm>
          <a:noFill/>
        </p:spPr>
        <p:txBody>
          <a:bodyPr wrap="square" lIns="0" tIns="0" rIns="0" bIns="0" anchor="b" anchorCtr="0">
            <a:spAutoFit/>
          </a:bodyPr>
          <a:lstStyle>
            <a:lvl1pPr>
              <a:defRPr sz="1800" spc="-23" baseline="0">
                <a:solidFill>
                  <a:schemeClr val="tx1"/>
                </a:solidFill>
                <a:latin typeface="+mj-lt"/>
                <a:cs typeface="Segoe Sans Display" pitchFamily="2" charset="0"/>
              </a:defRPr>
            </a:lvl1pPr>
          </a:lstStyle>
          <a:p>
            <a:r>
              <a:rPr lang="en-US"/>
              <a:t>Event name or </a:t>
            </a:r>
            <a:br>
              <a:rPr lang="en-US"/>
            </a:br>
            <a:r>
              <a:rPr lang="en-US"/>
              <a:t>presentation title </a:t>
            </a:r>
          </a:p>
        </p:txBody>
      </p:sp>
      <p:sp>
        <p:nvSpPr>
          <p:cNvPr id="5" name="Text Placeholder 4"/>
          <p:cNvSpPr>
            <a:spLocks noGrp="1"/>
          </p:cNvSpPr>
          <p:nvPr>
            <p:ph type="body" sz="quarter" idx="12" hasCustomPrompt="1"/>
          </p:nvPr>
        </p:nvSpPr>
        <p:spPr>
          <a:xfrm>
            <a:off x="262890" y="9509761"/>
            <a:ext cx="2023110" cy="110800"/>
          </a:xfrm>
          <a:noFill/>
        </p:spPr>
        <p:txBody>
          <a:bodyPr wrap="square" lIns="0" tIns="0" rIns="0" bIns="0">
            <a:spAutoFit/>
          </a:bodyPr>
          <a:lstStyle>
            <a:lvl1pPr marL="0" indent="0">
              <a:spcBef>
                <a:spcPts val="0"/>
              </a:spcBef>
              <a:buNone/>
              <a:defRPr sz="720" spc="0" baseline="0">
                <a:solidFill>
                  <a:schemeClr val="tx1"/>
                </a:solidFill>
                <a:latin typeface="+mn-lt"/>
                <a:cs typeface="Segoe Sans Display" pitchFamily="2" charset="0"/>
              </a:defRPr>
            </a:lvl1pPr>
          </a:lstStyle>
          <a:p>
            <a:pPr lvl="0"/>
            <a:r>
              <a:rPr lang="en-US"/>
              <a:t>Speaker name or subtitle text</a:t>
            </a:r>
          </a:p>
        </p:txBody>
      </p:sp>
      <p:pic>
        <p:nvPicPr>
          <p:cNvPr id="16" name="Picture 15" descr="A logo of a company&#10;&#10;Description automatically generated">
            <a:extLst>
              <a:ext uri="{FF2B5EF4-FFF2-40B4-BE49-F238E27FC236}">
                <a16:creationId xmlns:a16="http://schemas.microsoft.com/office/drawing/2014/main" id="{DD0AF0F7-CB9D-430F-0371-DEAB62BB5B47}"/>
              </a:ext>
            </a:extLst>
          </p:cNvPr>
          <p:cNvPicPr>
            <a:picLocks noChangeAspect="1"/>
          </p:cNvPicPr>
          <p:nvPr/>
        </p:nvPicPr>
        <p:blipFill rotWithShape="1">
          <a:blip r:embed="rId3">
            <a:extLst>
              <a:ext uri="{28A0092B-C50C-407E-A947-70E740481C1C}">
                <a14:useLocalDpi xmlns:a14="http://schemas.microsoft.com/office/drawing/2010/main"/>
              </a:ext>
            </a:extLst>
          </a:blip>
          <a:srcRect l="12448" t="32535" r="14401" b="28160"/>
          <a:stretch/>
        </p:blipFill>
        <p:spPr>
          <a:xfrm>
            <a:off x="257175" y="1396749"/>
            <a:ext cx="654652" cy="825243"/>
          </a:xfrm>
          <a:prstGeom prst="rect">
            <a:avLst/>
          </a:prstGeom>
        </p:spPr>
      </p:pic>
      <p:sp>
        <p:nvSpPr>
          <p:cNvPr id="2" name="Picture Placeholder" descr="Picture placeholder">
            <a:extLst>
              <a:ext uri="{FF2B5EF4-FFF2-40B4-BE49-F238E27FC236}">
                <a16:creationId xmlns:a16="http://schemas.microsoft.com/office/drawing/2014/main" id="{9BD5030A-DADA-E973-A194-2BD6C3CE6D48}"/>
              </a:ext>
            </a:extLst>
          </p:cNvPr>
          <p:cNvSpPr>
            <a:spLocks noGrp="1"/>
          </p:cNvSpPr>
          <p:nvPr>
            <p:ph type="pic" sz="quarter" idx="11" hasCustomPrompt="1"/>
          </p:nvPr>
        </p:nvSpPr>
        <p:spPr bwMode="ltGray">
          <a:xfrm>
            <a:off x="2400300" y="0"/>
            <a:ext cx="3086100" cy="16459200"/>
          </a:xfrm>
          <a:blipFill>
            <a:blip r:embed="rId4"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chemeClr val="tx2"/>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11809067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674" userDrawn="1">
          <p15:clr>
            <a:srgbClr val="5ACBF0"/>
          </p15:clr>
        </p15:guide>
        <p15:guide id="2" orient="horz" pos="2995" userDrawn="1">
          <p15:clr>
            <a:srgbClr val="5ACBF0"/>
          </p15:clr>
        </p15:guide>
        <p15:guide id="3" pos="6132" userDrawn="1">
          <p15:clr>
            <a:srgbClr val="5ACBF0"/>
          </p15:clr>
        </p15:guide>
        <p15:guide id="4" orient="horz" pos="2592" userDrawn="1">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ection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8258219"/>
            <a:ext cx="1880464" cy="224357"/>
          </a:xfrm>
          <a:noFill/>
        </p:spPr>
        <p:txBody>
          <a:bodyPr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Section title</a:t>
            </a:r>
          </a:p>
        </p:txBody>
      </p:sp>
      <p:sp>
        <p:nvSpPr>
          <p:cNvPr id="3" name="Picture Placeholder" descr="This photo is a 'placeholder' only. Drag or drop your photo here, or click and tap the center to insert a photo.">
            <a:extLst>
              <a:ext uri="{FF2B5EF4-FFF2-40B4-BE49-F238E27FC236}">
                <a16:creationId xmlns:a16="http://schemas.microsoft.com/office/drawing/2014/main" id="{C1E8B5B3-E911-FA3B-060D-08ACEFE48A20}"/>
              </a:ext>
            </a:extLst>
          </p:cNvPr>
          <p:cNvSpPr>
            <a:spLocks noGrp="1"/>
          </p:cNvSpPr>
          <p:nvPr>
            <p:ph type="pic" sz="quarter" idx="11" hasCustomPrompt="1"/>
          </p:nvPr>
        </p:nvSpPr>
        <p:spPr bwMode="ltGray">
          <a:xfrm>
            <a:off x="2400300" y="0"/>
            <a:ext cx="3086100" cy="16459200"/>
          </a:xfrm>
          <a:blipFill>
            <a:blip r:embed="rId2" cstate="email">
              <a:extLst>
                <a:ext uri="{28A0092B-C50C-407E-A947-70E740481C1C}">
                  <a14:useLocalDpi xmlns:a14="http://schemas.microsoft.com/office/drawing/2010/main"/>
                </a:ext>
              </a:extLst>
            </a:blip>
            <a:stretch>
              <a:fillRect/>
            </a:stretch>
          </a:blipFill>
        </p:spPr>
        <p:txBody>
          <a:bodyPr lIns="0" tIns="2377440" rIns="0" anchor="t" anchorCtr="0">
            <a:noAutofit/>
          </a:bodyPr>
          <a:lstStyle>
            <a:lvl1pPr marL="0" indent="0" algn="ctr">
              <a:lnSpc>
                <a:spcPct val="100000"/>
              </a:lnSpc>
              <a:buNone/>
              <a:defRPr sz="630" b="1">
                <a:solidFill>
                  <a:schemeClr val="bg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spTree>
    <p:extLst>
      <p:ext uri="{BB962C8B-B14F-4D97-AF65-F5344CB8AC3E}">
        <p14:creationId xmlns:p14="http://schemas.microsoft.com/office/powerpoint/2010/main" val="417413839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592" userDrawn="1">
          <p15:clr>
            <a:srgbClr val="FBAE40"/>
          </p15:clr>
        </p15:guide>
        <p15:guide id="2" pos="3360" userDrawn="1">
          <p15:clr>
            <a:srgbClr val="5ACBF0"/>
          </p15:clr>
        </p15:guide>
        <p15:guide id="3" orient="horz" pos="2292" userDrawn="1">
          <p15:clr>
            <a:srgbClr val="5ACBF0"/>
          </p15:clr>
        </p15:guide>
        <p15:guide id="4" pos="3000" userDrawn="1">
          <p15:clr>
            <a:srgbClr val="5ACBF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Section Title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8258219"/>
            <a:ext cx="1880464" cy="224357"/>
          </a:xfrm>
          <a:noFill/>
        </p:spPr>
        <p:txBody>
          <a:bodyPr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7" name="Picture 6">
            <a:extLst>
              <a:ext uri="{FF2B5EF4-FFF2-40B4-BE49-F238E27FC236}">
                <a16:creationId xmlns:a16="http://schemas.microsoft.com/office/drawing/2014/main" id="{8111608B-3482-A33C-BA63-70C5869A2ACA}"/>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400300" y="0"/>
            <a:ext cx="3086100" cy="16468431"/>
          </a:xfrm>
          <a:prstGeom prst="rect">
            <a:avLst/>
          </a:prstGeom>
        </p:spPr>
      </p:pic>
    </p:spTree>
    <p:extLst>
      <p:ext uri="{BB962C8B-B14F-4D97-AF65-F5344CB8AC3E}">
        <p14:creationId xmlns:p14="http://schemas.microsoft.com/office/powerpoint/2010/main" val="152446275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592" userDrawn="1">
          <p15:clr>
            <a:srgbClr val="FBAE40"/>
          </p15:clr>
        </p15:guide>
        <p15:guide id="2" pos="3360" userDrawn="1">
          <p15:clr>
            <a:srgbClr val="5ACBF0"/>
          </p15:clr>
        </p15:guide>
        <p15:guide id="3" orient="horz" pos="2292" userDrawn="1">
          <p15:clr>
            <a:srgbClr val="5ACBF0"/>
          </p15:clr>
        </p15:guide>
        <p15:guide id="4" pos="3000" userDrawn="1">
          <p15:clr>
            <a:srgbClr val="5ACBF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Section Title 3">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8258219"/>
            <a:ext cx="1880464" cy="224357"/>
          </a:xfrm>
          <a:noFill/>
        </p:spPr>
        <p:txBody>
          <a:bodyPr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8" name="Picture 7">
            <a:extLst>
              <a:ext uri="{FF2B5EF4-FFF2-40B4-BE49-F238E27FC236}">
                <a16:creationId xmlns:a16="http://schemas.microsoft.com/office/drawing/2014/main" id="{27F67BE8-1773-C479-4149-41024CAFA3D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400300" y="0"/>
            <a:ext cx="3086100" cy="16459200"/>
          </a:xfrm>
          <a:prstGeom prst="rect">
            <a:avLst/>
          </a:prstGeom>
        </p:spPr>
      </p:pic>
    </p:spTree>
    <p:extLst>
      <p:ext uri="{BB962C8B-B14F-4D97-AF65-F5344CB8AC3E}">
        <p14:creationId xmlns:p14="http://schemas.microsoft.com/office/powerpoint/2010/main" val="32401247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592" userDrawn="1">
          <p15:clr>
            <a:srgbClr val="FBAE40"/>
          </p15:clr>
        </p15:guide>
        <p15:guide id="2" pos="3360" userDrawn="1">
          <p15:clr>
            <a:srgbClr val="5ACBF0"/>
          </p15:clr>
        </p15:guide>
        <p15:guide id="3" orient="horz" pos="2292" userDrawn="1">
          <p15:clr>
            <a:srgbClr val="5ACBF0"/>
          </p15:clr>
        </p15:guide>
        <p15:guide id="4" pos="3000" userDrawn="1">
          <p15:clr>
            <a:srgbClr val="5ACBF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Section Title 4">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3347" y="8258219"/>
            <a:ext cx="1880464" cy="224357"/>
          </a:xfrm>
          <a:noFill/>
        </p:spPr>
        <p:txBody>
          <a:bodyPr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Section title</a:t>
            </a:r>
          </a:p>
        </p:txBody>
      </p:sp>
      <p:pic>
        <p:nvPicPr>
          <p:cNvPr id="4" name="Picture 3" descr="A close-up of a colorful wave&#10;&#10;Description automatically generated">
            <a:extLst>
              <a:ext uri="{FF2B5EF4-FFF2-40B4-BE49-F238E27FC236}">
                <a16:creationId xmlns:a16="http://schemas.microsoft.com/office/drawing/2014/main" id="{7E23DEF3-55CD-9793-23E4-712C6621B71E}"/>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400300" y="0"/>
            <a:ext cx="3085484" cy="16459200"/>
          </a:xfrm>
          <a:prstGeom prst="rect">
            <a:avLst/>
          </a:prstGeom>
        </p:spPr>
      </p:pic>
    </p:spTree>
    <p:extLst>
      <p:ext uri="{BB962C8B-B14F-4D97-AF65-F5344CB8AC3E}">
        <p14:creationId xmlns:p14="http://schemas.microsoft.com/office/powerpoint/2010/main" val="301857934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extLst>
    <p:ext uri="{DCECCB84-F9BA-43D5-87BE-67443E8EF086}">
      <p15:sldGuideLst xmlns:p15="http://schemas.microsoft.com/office/powerpoint/2012/main">
        <p15:guide id="1" orient="horz" pos="2592" userDrawn="1">
          <p15:clr>
            <a:srgbClr val="FBAE40"/>
          </p15:clr>
        </p15:guide>
        <p15:guide id="2" pos="3360" userDrawn="1">
          <p15:clr>
            <a:srgbClr val="5ACBF0"/>
          </p15:clr>
        </p15:guide>
        <p15:guide id="3" orient="horz" pos="2292" userDrawn="1">
          <p15:clr>
            <a:srgbClr val="5ACBF0"/>
          </p15:clr>
        </p15:guide>
        <p15:guide id="4" pos="3000" userDrawn="1">
          <p15:clr>
            <a:srgbClr val="5ACBF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Section Title 5">
    <p:bg>
      <p:bgPr>
        <a:solidFill>
          <a:schemeClr val="accent1"/>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263347" y="8258219"/>
            <a:ext cx="1880464" cy="224357"/>
          </a:xfrm>
          <a:noFill/>
        </p:spPr>
        <p:txBody>
          <a:bodyPr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2893485644"/>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Section Title 6">
    <p:bg>
      <p:bgPr>
        <a:solidFill>
          <a:srgbClr val="2A446F"/>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263347" y="8258219"/>
            <a:ext cx="1880464" cy="224357"/>
          </a:xfrm>
          <a:noFill/>
        </p:spPr>
        <p:txBody>
          <a:bodyPr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3973763985"/>
      </p:ext>
    </p:extLst>
  </p:cSld>
  <p:clrMapOvr>
    <a:overrideClrMapping bg1="dk1" tx1="lt1" bg2="dk2" tx2="lt2" accent1="accent1" accent2="accent2" accent3="accent3" accent4="accent4" accent5="accent5" accent6="accent6" hlink="hlink" folHlink="folHlink"/>
  </p:clrMapOvr>
  <p:transition>
    <p:fade/>
  </p:transition>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Section Title 7">
    <p:bg>
      <p:bgPr>
        <a:solidFill>
          <a:schemeClr val="accent3"/>
        </a:solidFill>
        <a:effectLst/>
      </p:bgPr>
    </p:bg>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8B8FDC08-6E01-3B36-160B-ED2547ADFBDE}"/>
              </a:ext>
            </a:extLst>
          </p:cNvPr>
          <p:cNvSpPr>
            <a:spLocks noGrp="1"/>
          </p:cNvSpPr>
          <p:nvPr>
            <p:ph type="title" hasCustomPrompt="1"/>
          </p:nvPr>
        </p:nvSpPr>
        <p:spPr>
          <a:xfrm>
            <a:off x="263347" y="8258219"/>
            <a:ext cx="1880464" cy="224357"/>
          </a:xfrm>
          <a:noFill/>
        </p:spPr>
        <p:txBody>
          <a:bodyPr lIns="0" tIns="0" rIns="0" bIns="0" anchor="b" anchorCtr="0">
            <a:spAutoFit/>
          </a:bodyPr>
          <a:lstStyle>
            <a:lvl1pPr algn="l" defTabSz="419734" rtl="0" eaLnBrk="1" latinLnBrk="0" hangingPunct="1">
              <a:lnSpc>
                <a:spcPct val="90000"/>
              </a:lnSpc>
              <a:spcBef>
                <a:spcPct val="0"/>
              </a:spcBef>
              <a:buNone/>
              <a:defRPr lang="en-US" sz="1620" b="0" kern="1200" cap="none" spc="-23" baseline="0" dirty="0">
                <a:ln w="3175">
                  <a:noFill/>
                </a:ln>
                <a:solidFill>
                  <a:schemeClr val="tx1"/>
                </a:solidFill>
                <a:effectLst/>
                <a:latin typeface="+mj-lt"/>
                <a:ea typeface="+mn-ea"/>
                <a:cs typeface="Segoe Sans Display" pitchFamily="2" charset="0"/>
              </a:defRPr>
            </a:lvl1pPr>
          </a:lstStyle>
          <a:p>
            <a:r>
              <a:rPr lang="en-US"/>
              <a:t>Section title</a:t>
            </a:r>
          </a:p>
        </p:txBody>
      </p:sp>
    </p:spTree>
    <p:extLst>
      <p:ext uri="{BB962C8B-B14F-4D97-AF65-F5344CB8AC3E}">
        <p14:creationId xmlns:p14="http://schemas.microsoft.com/office/powerpoint/2010/main" val="2445313641"/>
      </p:ext>
    </p:extLst>
  </p:cSld>
  <p:clrMapOvr>
    <a:overrideClrMapping bg1="lt1" tx1="dk1" bg2="lt2" tx2="dk2" accent1="accent1" accent2="accent2" accent3="accent3" accent4="accent4" accent5="accent5" accent6="accent6" hlink="hlink" folHlink="folHlink"/>
  </p:clrMapOvr>
  <p:transition>
    <p:fade/>
  </p:transition>
  <p:hf sldNum="0" hdr="0" ftr="0" dt="0"/>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07789996"/>
      </p:ext>
    </p:extLst>
  </p:cSld>
  <p:clrMapOvr>
    <a:masterClrMapping/>
  </p:clrMapOvr>
  <p:transition>
    <p:fade/>
  </p:transition>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guide id="31" pos="351" userDrawn="1">
          <p15:clr>
            <a:srgbClr val="A4A3A4"/>
          </p15:clr>
        </p15:guide>
        <p15:guide id="32" pos="433" userDrawn="1">
          <p15:clr>
            <a:srgbClr val="A4A3A4"/>
          </p15:clr>
        </p15:guide>
        <p15:guide id="33" pos="618" userDrawn="1">
          <p15:clr>
            <a:srgbClr val="A4A3A4"/>
          </p15:clr>
        </p15:guide>
        <p15:guide id="34" pos="700" userDrawn="1">
          <p15:clr>
            <a:srgbClr val="A4A3A4"/>
          </p15:clr>
        </p15:guide>
        <p15:guide id="35" pos="885" userDrawn="1">
          <p15:clr>
            <a:srgbClr val="A4A3A4"/>
          </p15:clr>
        </p15:guide>
        <p15:guide id="36" pos="968" userDrawn="1">
          <p15:clr>
            <a:srgbClr val="A4A3A4"/>
          </p15:clr>
        </p15:guide>
        <p15:guide id="37" pos="1152" userDrawn="1">
          <p15:clr>
            <a:srgbClr val="A4A3A4"/>
          </p15:clr>
        </p15:guide>
        <p15:guide id="38" pos="1235" userDrawn="1">
          <p15:clr>
            <a:srgbClr val="A4A3A4"/>
          </p15:clr>
        </p15:guide>
        <p15:guide id="39" pos="1422" userDrawn="1">
          <p15:clr>
            <a:srgbClr val="A4A3A4"/>
          </p15:clr>
        </p15:guide>
        <p15:guide id="40" pos="1507" userDrawn="1">
          <p15:clr>
            <a:srgbClr val="A4A3A4"/>
          </p15:clr>
        </p15:guide>
        <p15:guide id="41" pos="1689" userDrawn="1">
          <p15:clr>
            <a:srgbClr val="A4A3A4"/>
          </p15:clr>
        </p15:guide>
        <p15:guide id="42" pos="1769" userDrawn="1">
          <p15:clr>
            <a:srgbClr val="A4A3A4"/>
          </p15:clr>
        </p15:guide>
        <p15:guide id="43" pos="1954" userDrawn="1">
          <p15:clr>
            <a:srgbClr val="A4A3A4"/>
          </p15:clr>
        </p15:guide>
        <p15:guide id="44" pos="2039" userDrawn="1">
          <p15:clr>
            <a:srgbClr val="A4A3A4"/>
          </p15:clr>
        </p15:guide>
        <p15:guide id="45" pos="2222" userDrawn="1">
          <p15:clr>
            <a:srgbClr val="A4A3A4"/>
          </p15:clr>
        </p15:guide>
        <p15:guide id="46" pos="2304" userDrawn="1">
          <p15:clr>
            <a:srgbClr val="A4A3A4"/>
          </p15:clr>
        </p15:guide>
        <p15:guide id="47" pos="2488" userDrawn="1">
          <p15:clr>
            <a:srgbClr val="A4A3A4"/>
          </p15:clr>
        </p15:guide>
        <p15:guide id="48" pos="2571" userDrawn="1">
          <p15:clr>
            <a:srgbClr val="A4A3A4"/>
          </p15:clr>
        </p15:guide>
        <p15:guide id="49" pos="2755" userDrawn="1">
          <p15:clr>
            <a:srgbClr val="A4A3A4"/>
          </p15:clr>
        </p15:guide>
        <p15:guide id="50" pos="2839" userDrawn="1">
          <p15:clr>
            <a:srgbClr val="A4A3A4"/>
          </p15:clr>
        </p15:guide>
        <p15:guide id="51" pos="3023" userDrawn="1">
          <p15:clr>
            <a:srgbClr val="A4A3A4"/>
          </p15:clr>
        </p15:guide>
        <p15:guide id="52" pos="3105" userDrawn="1">
          <p15:clr>
            <a:srgbClr val="A4A3A4"/>
          </p15:clr>
        </p15:guide>
        <p15:guide id="53" orient="horz" pos="2172" userDrawn="1">
          <p15:clr>
            <a:srgbClr val="5ACBF0"/>
          </p15:clr>
        </p15:guide>
        <p15:guide id="54" orient="horz" pos="3050" userDrawn="1">
          <p15:clr>
            <a:srgbClr val="5ACBF0"/>
          </p15:clr>
        </p15:guide>
        <p15:guide id="55" orient="horz" pos="691" userDrawn="1">
          <p15:clr>
            <a:srgbClr val="5ACBF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lank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4593090"/>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lank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189553"/>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CFEFD-88E5-4869-B5C3-1611B0B50E15}"/>
              </a:ext>
            </a:extLst>
          </p:cNvPr>
          <p:cNvSpPr>
            <a:spLocks noGrp="1"/>
          </p:cNvSpPr>
          <p:nvPr>
            <p:ph type="title"/>
          </p:nvPr>
        </p:nvSpPr>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58A212C2-8B30-4835-8711-AA981B6CFBE1}"/>
              </a:ext>
            </a:extLst>
          </p:cNvPr>
          <p:cNvSpPr>
            <a:spLocks noGrp="1"/>
          </p:cNvSpPr>
          <p:nvPr>
            <p:ph sz="quarter" idx="10"/>
          </p:nvPr>
        </p:nvSpPr>
        <p:spPr>
          <a:xfrm>
            <a:off x="262891" y="3444242"/>
            <a:ext cx="4958477" cy="7257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4F9662A5-6E2F-47B0-9B6E-E87983D3753C}"/>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
        <p:nvSpPr>
          <p:cNvPr id="5" name="Text Placeholder 4">
            <a:extLst>
              <a:ext uri="{FF2B5EF4-FFF2-40B4-BE49-F238E27FC236}">
                <a16:creationId xmlns:a16="http://schemas.microsoft.com/office/drawing/2014/main" id="{6E27CBDD-49E9-BBDF-550B-482E4E570E44}"/>
              </a:ext>
            </a:extLst>
          </p:cNvPr>
          <p:cNvSpPr>
            <a:spLocks noGrp="1"/>
          </p:cNvSpPr>
          <p:nvPr>
            <p:ph type="body" sz="quarter" idx="11"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4214051306"/>
      </p:ext>
    </p:extLst>
  </p:cSld>
  <p:clrMapOvr>
    <a:masterClrMapping/>
  </p:clrMapOvr>
  <p:transition>
    <p:fade/>
  </p:transition>
  <p:hf sldNum="0" hdr="0" ftr="0" dt="0"/>
  <p:extLst>
    <p:ext uri="{DCECCB84-F9BA-43D5-87BE-67443E8EF086}">
      <p15:sldGuideLst xmlns:p15="http://schemas.microsoft.com/office/powerpoint/2012/main">
        <p15:guide id="2" orient="horz" pos="1527" userDrawn="1">
          <p15:clr>
            <a:srgbClr val="5ACBF0"/>
          </p15:clr>
        </p15:guide>
        <p15:guide id="3" orient="horz" pos="345" userDrawn="1">
          <p15:clr>
            <a:srgbClr val="5ACBF0"/>
          </p15:clr>
        </p15:guide>
        <p15:guide id="5" orient="horz" pos="1085" userDrawn="1">
          <p15:clr>
            <a:srgbClr val="5ACBF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lank 4">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10052494"/>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ontent Graphi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BC87E-4CC9-0F44-6DF9-7F6E2A04362F}"/>
              </a:ext>
            </a:extLst>
          </p:cNvPr>
          <p:cNvSpPr>
            <a:spLocks noGrp="1"/>
          </p:cNvSpPr>
          <p:nvPr>
            <p:ph type="title"/>
          </p:nvPr>
        </p:nvSpPr>
        <p:spPr>
          <a:xfrm>
            <a:off x="411091" y="2420982"/>
            <a:ext cx="4663763" cy="249299"/>
          </a:xfrm>
        </p:spPr>
        <p:txBody>
          <a:bodyPr/>
          <a:lstStyle>
            <a:lvl1pPr>
              <a:defRPr>
                <a:solidFill>
                  <a:schemeClr val="tx1"/>
                </a:solidFill>
              </a:defRPr>
            </a:lvl1pPr>
          </a:lstStyle>
          <a:p>
            <a:r>
              <a:rPr lang="en-US"/>
              <a:t>Click to edit Master title style</a:t>
            </a:r>
          </a:p>
        </p:txBody>
      </p:sp>
      <p:sp>
        <p:nvSpPr>
          <p:cNvPr id="3" name="Content Placeholder 3">
            <a:extLst>
              <a:ext uri="{FF2B5EF4-FFF2-40B4-BE49-F238E27FC236}">
                <a16:creationId xmlns:a16="http://schemas.microsoft.com/office/drawing/2014/main" id="{2155222B-26E4-2F43-D7F5-FC045289128D}"/>
              </a:ext>
            </a:extLst>
          </p:cNvPr>
          <p:cNvSpPr>
            <a:spLocks noGrp="1"/>
          </p:cNvSpPr>
          <p:nvPr>
            <p:ph sz="quarter" idx="10"/>
          </p:nvPr>
        </p:nvSpPr>
        <p:spPr>
          <a:xfrm>
            <a:off x="411022" y="4842512"/>
            <a:ext cx="4663898" cy="7257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4">
            <a:extLst>
              <a:ext uri="{FF2B5EF4-FFF2-40B4-BE49-F238E27FC236}">
                <a16:creationId xmlns:a16="http://schemas.microsoft.com/office/drawing/2014/main" id="{49DBCD25-6DFA-052F-4ED9-1E8C8737F934}"/>
              </a:ext>
            </a:extLst>
          </p:cNvPr>
          <p:cNvSpPr>
            <a:spLocks noGrp="1"/>
          </p:cNvSpPr>
          <p:nvPr>
            <p:ph type="body" sz="quarter" idx="11" hasCustomPrompt="1"/>
          </p:nvPr>
        </p:nvSpPr>
        <p:spPr>
          <a:xfrm>
            <a:off x="411091" y="2024741"/>
            <a:ext cx="4663763"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743075391"/>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Content Graphic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96318D53-3286-EAEB-3098-F1081AF276A8}"/>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5000"/>
                    </a14:imgEffect>
                  </a14:imgLayer>
                </a14:imgProps>
              </a:ext>
              <a:ext uri="{28A0092B-C50C-407E-A947-70E740481C1C}">
                <a14:useLocalDpi xmlns:a14="http://schemas.microsoft.com/office/drawing/2010/main"/>
              </a:ext>
            </a:extLst>
          </a:blip>
          <a:srcRect/>
          <a:stretch/>
        </p:blipFill>
        <p:spPr>
          <a:xfrm>
            <a:off x="260391" y="1411244"/>
            <a:ext cx="4965051" cy="13636713"/>
          </a:xfrm>
          <a:prstGeom prst="roundRect">
            <a:avLst>
              <a:gd name="adj" fmla="val 2183"/>
            </a:avLst>
          </a:prstGeom>
        </p:spPr>
      </p:pic>
      <p:sp>
        <p:nvSpPr>
          <p:cNvPr id="3" name="Title 1">
            <a:extLst>
              <a:ext uri="{FF2B5EF4-FFF2-40B4-BE49-F238E27FC236}">
                <a16:creationId xmlns:a16="http://schemas.microsoft.com/office/drawing/2014/main" id="{3AD825C2-7FF1-3371-96A7-47B94663743F}"/>
              </a:ext>
            </a:extLst>
          </p:cNvPr>
          <p:cNvSpPr>
            <a:spLocks noGrp="1"/>
          </p:cNvSpPr>
          <p:nvPr>
            <p:ph type="title"/>
          </p:nvPr>
        </p:nvSpPr>
        <p:spPr>
          <a:xfrm>
            <a:off x="411091" y="2420982"/>
            <a:ext cx="4663763" cy="249299"/>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4DDFB201-BF2E-7E3A-CE08-CB33082FCE63}"/>
              </a:ext>
            </a:extLst>
          </p:cNvPr>
          <p:cNvSpPr>
            <a:spLocks noGrp="1"/>
          </p:cNvSpPr>
          <p:nvPr>
            <p:ph sz="quarter" idx="10"/>
          </p:nvPr>
        </p:nvSpPr>
        <p:spPr>
          <a:xfrm>
            <a:off x="411022" y="4842512"/>
            <a:ext cx="4663898" cy="7257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C83B56F-81D2-3B74-659E-75EE6D1D4858}"/>
              </a:ext>
            </a:extLst>
          </p:cNvPr>
          <p:cNvSpPr>
            <a:spLocks noGrp="1"/>
          </p:cNvSpPr>
          <p:nvPr>
            <p:ph type="body" sz="quarter" idx="11" hasCustomPrompt="1"/>
          </p:nvPr>
        </p:nvSpPr>
        <p:spPr>
          <a:xfrm>
            <a:off x="411091" y="2024741"/>
            <a:ext cx="4663763"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2992950090"/>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Content Graphic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B6B235D-925E-935A-C0D1-66A1BCB69698}"/>
              </a:ext>
            </a:extLst>
          </p:cNvPr>
          <p:cNvPicPr>
            <a:picLocks noChangeAspect="1"/>
          </p:cNvPicPr>
          <p:nvPr/>
        </p:nvPicPr>
        <p:blipFill>
          <a:blip r:embed="rId3">
            <a:lum bright="10000"/>
            <a:extLst>
              <a:ext uri="{96DAC541-7B7A-43D3-8B79-37D633B846F1}">
                <asvg:svgBlip xmlns:asvg="http://schemas.microsoft.com/office/drawing/2016/SVG/main" r:embed="rId4"/>
              </a:ext>
            </a:extLst>
          </a:blip>
          <a:srcRect l="29" r="29"/>
          <a:stretch/>
        </p:blipFill>
        <p:spPr>
          <a:xfrm>
            <a:off x="260391" y="1411244"/>
            <a:ext cx="4965051" cy="13636713"/>
          </a:xfrm>
          <a:prstGeom prst="roundRect">
            <a:avLst>
              <a:gd name="adj" fmla="val 2183"/>
            </a:avLst>
          </a:prstGeom>
        </p:spPr>
      </p:pic>
      <p:sp>
        <p:nvSpPr>
          <p:cNvPr id="3" name="Title 1">
            <a:extLst>
              <a:ext uri="{FF2B5EF4-FFF2-40B4-BE49-F238E27FC236}">
                <a16:creationId xmlns:a16="http://schemas.microsoft.com/office/drawing/2014/main" id="{38A31E95-ADF9-9E3F-1324-0D2A40C31A9D}"/>
              </a:ext>
            </a:extLst>
          </p:cNvPr>
          <p:cNvSpPr>
            <a:spLocks noGrp="1"/>
          </p:cNvSpPr>
          <p:nvPr>
            <p:ph type="title"/>
          </p:nvPr>
        </p:nvSpPr>
        <p:spPr>
          <a:xfrm>
            <a:off x="411091" y="2420982"/>
            <a:ext cx="4663763" cy="249299"/>
          </a:xfrm>
        </p:spPr>
        <p:txBody>
          <a:bodyPr/>
          <a:lstStyle>
            <a:lvl1pPr>
              <a:defRPr>
                <a:solidFill>
                  <a:schemeClr val="tx1"/>
                </a:solidFill>
              </a:defRPr>
            </a:lvl1pPr>
          </a:lstStyle>
          <a:p>
            <a:r>
              <a:rPr lang="en-US"/>
              <a:t>Click to edit Master title style</a:t>
            </a:r>
          </a:p>
        </p:txBody>
      </p:sp>
      <p:sp>
        <p:nvSpPr>
          <p:cNvPr id="4" name="Content Placeholder 3">
            <a:extLst>
              <a:ext uri="{FF2B5EF4-FFF2-40B4-BE49-F238E27FC236}">
                <a16:creationId xmlns:a16="http://schemas.microsoft.com/office/drawing/2014/main" id="{855F23D6-B0F2-95EC-6A60-E33F63B03998}"/>
              </a:ext>
            </a:extLst>
          </p:cNvPr>
          <p:cNvSpPr>
            <a:spLocks noGrp="1"/>
          </p:cNvSpPr>
          <p:nvPr>
            <p:ph sz="quarter" idx="10"/>
          </p:nvPr>
        </p:nvSpPr>
        <p:spPr>
          <a:xfrm>
            <a:off x="411022" y="4842512"/>
            <a:ext cx="4663898" cy="72571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1A9544-8C8F-F52A-1876-F01F4D0915FE}"/>
              </a:ext>
            </a:extLst>
          </p:cNvPr>
          <p:cNvSpPr>
            <a:spLocks noGrp="1"/>
          </p:cNvSpPr>
          <p:nvPr>
            <p:ph type="body" sz="quarter" idx="11" hasCustomPrompt="1"/>
          </p:nvPr>
        </p:nvSpPr>
        <p:spPr>
          <a:xfrm>
            <a:off x="411091" y="2024741"/>
            <a:ext cx="4663763"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1224615007"/>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ig Numb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E53C62E-72E5-F065-0EA5-5455A61A105D}"/>
              </a:ext>
            </a:extLst>
          </p:cNvPr>
          <p:cNvSpPr>
            <a:spLocks noGrp="1"/>
          </p:cNvSpPr>
          <p:nvPr>
            <p:ph type="title" hasCustomPrompt="1"/>
          </p:nvPr>
        </p:nvSpPr>
        <p:spPr>
          <a:xfrm>
            <a:off x="966522" y="4269250"/>
            <a:ext cx="3553359" cy="1107996"/>
          </a:xfrm>
        </p:spPr>
        <p:txBody>
          <a:bodyPr/>
          <a:lstStyle>
            <a:lvl1pPr marL="0" indent="0" algn="ctr">
              <a:buFont typeface="Arial" panose="020B0604020202020204" pitchFamily="34" charset="0"/>
              <a:buNone/>
              <a:defRPr sz="7200">
                <a:latin typeface="+mn-lt"/>
              </a:defRPr>
            </a:lvl1pPr>
          </a:lstStyle>
          <a:p>
            <a:r>
              <a:rPr lang="en-US"/>
              <a:t>##</a:t>
            </a:r>
          </a:p>
        </p:txBody>
      </p:sp>
      <p:sp>
        <p:nvSpPr>
          <p:cNvPr id="6" name="Text Placeholder 5">
            <a:extLst>
              <a:ext uri="{FF2B5EF4-FFF2-40B4-BE49-F238E27FC236}">
                <a16:creationId xmlns:a16="http://schemas.microsoft.com/office/drawing/2014/main" id="{E61FDE9D-CE47-EE58-DDEB-A4E2C9956FDB}"/>
              </a:ext>
            </a:extLst>
          </p:cNvPr>
          <p:cNvSpPr>
            <a:spLocks noGrp="1"/>
          </p:cNvSpPr>
          <p:nvPr>
            <p:ph type="body" sz="quarter" idx="10" hasCustomPrompt="1"/>
          </p:nvPr>
        </p:nvSpPr>
        <p:spPr>
          <a:xfrm>
            <a:off x="965835" y="10209326"/>
            <a:ext cx="3554730" cy="110800"/>
          </a:xfrm>
        </p:spPr>
        <p:txBody>
          <a:bodyPr/>
          <a:lstStyle>
            <a:lvl1pPr marL="0" indent="0" algn="ctr">
              <a:buNone/>
              <a:defRPr sz="720"/>
            </a:lvl1pPr>
            <a:lvl2pPr marL="102870" indent="0" algn="ctr">
              <a:buNone/>
              <a:defRPr/>
            </a:lvl2pPr>
            <a:lvl3pPr marL="205740" indent="0" algn="ctr">
              <a:buNone/>
              <a:defRPr/>
            </a:lvl3pPr>
            <a:lvl4pPr marL="297895" indent="0" algn="ctr">
              <a:buNone/>
              <a:defRPr/>
            </a:lvl4pPr>
            <a:lvl5pPr marL="385048" indent="0" algn="ctr">
              <a:buNone/>
              <a:defRPr/>
            </a:lvl5pPr>
          </a:lstStyle>
          <a:p>
            <a:pPr lvl="0"/>
            <a:r>
              <a:rPr lang="en-US"/>
              <a:t>Click to edit subtext style</a:t>
            </a:r>
          </a:p>
        </p:txBody>
      </p:sp>
      <p:sp>
        <p:nvSpPr>
          <p:cNvPr id="7" name="Text Placeholder 5">
            <a:extLst>
              <a:ext uri="{FF2B5EF4-FFF2-40B4-BE49-F238E27FC236}">
                <a16:creationId xmlns:a16="http://schemas.microsoft.com/office/drawing/2014/main" id="{483921F1-D334-EC88-D639-C6492418B9DD}"/>
              </a:ext>
            </a:extLst>
          </p:cNvPr>
          <p:cNvSpPr>
            <a:spLocks noGrp="1"/>
          </p:cNvSpPr>
          <p:nvPr>
            <p:ph type="body" sz="quarter" idx="11" hasCustomPrompt="1"/>
          </p:nvPr>
        </p:nvSpPr>
        <p:spPr>
          <a:xfrm>
            <a:off x="965835" y="12922044"/>
            <a:ext cx="3554730" cy="69250"/>
          </a:xfrm>
        </p:spPr>
        <p:txBody>
          <a:bodyPr/>
          <a:lstStyle>
            <a:lvl1pPr marL="0" indent="0" algn="ctr">
              <a:buNone/>
              <a:defRPr sz="450"/>
            </a:lvl1pPr>
            <a:lvl2pPr marL="102870" indent="0" algn="ctr">
              <a:buNone/>
              <a:defRPr/>
            </a:lvl2pPr>
            <a:lvl3pPr marL="205740" indent="0" algn="ctr">
              <a:buNone/>
              <a:defRPr/>
            </a:lvl3pPr>
            <a:lvl4pPr marL="297895" indent="0" algn="ctr">
              <a:buNone/>
              <a:defRPr/>
            </a:lvl4pPr>
            <a:lvl5pPr marL="385048" indent="0" algn="ctr">
              <a:buNone/>
              <a:defRPr/>
            </a:lvl5pPr>
          </a:lstStyle>
          <a:p>
            <a:pPr lvl="0"/>
            <a:r>
              <a:rPr lang="en-US"/>
              <a:t>Click to edit footer style</a:t>
            </a:r>
          </a:p>
        </p:txBody>
      </p:sp>
    </p:spTree>
    <p:extLst>
      <p:ext uri="{BB962C8B-B14F-4D97-AF65-F5344CB8AC3E}">
        <p14:creationId xmlns:p14="http://schemas.microsoft.com/office/powerpoint/2010/main" val="2321189952"/>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2" userDrawn="1">
          <p15:clr>
            <a:srgbClr val="A4A3A4"/>
          </p15:clr>
        </p15:guide>
        <p15:guide id="24" pos="6120"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65"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ig Number 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4CD05008-D889-2657-9E64-AE1A68432B3A}"/>
              </a:ext>
            </a:extLst>
          </p:cNvPr>
          <p:cNvSpPr>
            <a:spLocks noGrp="1"/>
          </p:cNvSpPr>
          <p:nvPr>
            <p:ph type="title" hasCustomPrompt="1"/>
          </p:nvPr>
        </p:nvSpPr>
        <p:spPr>
          <a:xfrm>
            <a:off x="966522" y="4269250"/>
            <a:ext cx="3553359" cy="1107996"/>
          </a:xfrm>
        </p:spPr>
        <p:txBody>
          <a:bodyPr/>
          <a:lstStyle>
            <a:lvl1pPr marL="0" indent="0" algn="ctr">
              <a:buFont typeface="Arial" panose="020B0604020202020204" pitchFamily="34" charset="0"/>
              <a:buNone/>
              <a:defRPr sz="7200">
                <a:latin typeface="+mn-lt"/>
              </a:defRPr>
            </a:lvl1pPr>
          </a:lstStyle>
          <a:p>
            <a:r>
              <a:rPr lang="en-US"/>
              <a:t>##</a:t>
            </a:r>
          </a:p>
        </p:txBody>
      </p:sp>
      <p:sp>
        <p:nvSpPr>
          <p:cNvPr id="4" name="Text Placeholder 5">
            <a:extLst>
              <a:ext uri="{FF2B5EF4-FFF2-40B4-BE49-F238E27FC236}">
                <a16:creationId xmlns:a16="http://schemas.microsoft.com/office/drawing/2014/main" id="{B90B9417-A140-ED0E-9B15-EC46E435206D}"/>
              </a:ext>
            </a:extLst>
          </p:cNvPr>
          <p:cNvSpPr>
            <a:spLocks noGrp="1"/>
          </p:cNvSpPr>
          <p:nvPr>
            <p:ph type="body" sz="quarter" idx="10" hasCustomPrompt="1"/>
          </p:nvPr>
        </p:nvSpPr>
        <p:spPr>
          <a:xfrm>
            <a:off x="965835" y="10209326"/>
            <a:ext cx="3554730" cy="110800"/>
          </a:xfrm>
        </p:spPr>
        <p:txBody>
          <a:bodyPr/>
          <a:lstStyle>
            <a:lvl1pPr marL="0" indent="0" algn="ctr">
              <a:buNone/>
              <a:defRPr sz="720"/>
            </a:lvl1pPr>
            <a:lvl2pPr marL="102870" indent="0" algn="ctr">
              <a:buNone/>
              <a:defRPr/>
            </a:lvl2pPr>
            <a:lvl3pPr marL="205740" indent="0" algn="ctr">
              <a:buNone/>
              <a:defRPr/>
            </a:lvl3pPr>
            <a:lvl4pPr marL="297895" indent="0" algn="ctr">
              <a:buNone/>
              <a:defRPr/>
            </a:lvl4pPr>
            <a:lvl5pPr marL="385048"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AE6AC568-C052-9C82-938A-92DB6B485D9D}"/>
              </a:ext>
            </a:extLst>
          </p:cNvPr>
          <p:cNvSpPr>
            <a:spLocks noGrp="1"/>
          </p:cNvSpPr>
          <p:nvPr>
            <p:ph type="body" sz="quarter" idx="11" hasCustomPrompt="1"/>
          </p:nvPr>
        </p:nvSpPr>
        <p:spPr>
          <a:xfrm>
            <a:off x="965835" y="12922044"/>
            <a:ext cx="3554730" cy="69250"/>
          </a:xfrm>
        </p:spPr>
        <p:txBody>
          <a:bodyPr/>
          <a:lstStyle>
            <a:lvl1pPr marL="0" indent="0" algn="ctr">
              <a:buNone/>
              <a:defRPr sz="450"/>
            </a:lvl1pPr>
            <a:lvl2pPr marL="102870" indent="0" algn="ctr">
              <a:buNone/>
              <a:defRPr/>
            </a:lvl2pPr>
            <a:lvl3pPr marL="205740" indent="0" algn="ctr">
              <a:buNone/>
              <a:defRPr/>
            </a:lvl3pPr>
            <a:lvl4pPr marL="297895" indent="0" algn="ctr">
              <a:buNone/>
              <a:defRPr/>
            </a:lvl4pPr>
            <a:lvl5pPr marL="385048" indent="0" algn="ctr">
              <a:buNone/>
              <a:defRPr/>
            </a:lvl5pPr>
          </a:lstStyle>
          <a:p>
            <a:pPr lvl="0"/>
            <a:r>
              <a:rPr lang="en-US"/>
              <a:t>Click to edit footer style</a:t>
            </a:r>
          </a:p>
        </p:txBody>
      </p:sp>
    </p:spTree>
    <p:extLst>
      <p:ext uri="{BB962C8B-B14F-4D97-AF65-F5344CB8AC3E}">
        <p14:creationId xmlns:p14="http://schemas.microsoft.com/office/powerpoint/2010/main" val="3064967855"/>
      </p:ext>
    </p:extLst>
  </p:cSld>
  <p:clrMapOvr>
    <a:overrideClrMapping bg1="dk1" tx1="lt1" bg2="dk2" tx2="lt2" accent1="accent1" accent2="accent2" accent3="accent3" accent4="accent4" accent5="accent5" accent6="accent6" hlink="hlink" folHlink="folHlink"/>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ig Number 3">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itle 3">
            <a:extLst>
              <a:ext uri="{FF2B5EF4-FFF2-40B4-BE49-F238E27FC236}">
                <a16:creationId xmlns:a16="http://schemas.microsoft.com/office/drawing/2014/main" id="{F1F03AAB-35E4-75D5-BC32-B2CE3D93644D}"/>
              </a:ext>
            </a:extLst>
          </p:cNvPr>
          <p:cNvSpPr>
            <a:spLocks noGrp="1"/>
          </p:cNvSpPr>
          <p:nvPr>
            <p:ph type="title" hasCustomPrompt="1"/>
          </p:nvPr>
        </p:nvSpPr>
        <p:spPr>
          <a:xfrm>
            <a:off x="966522" y="4269250"/>
            <a:ext cx="3553359" cy="1107996"/>
          </a:xfrm>
        </p:spPr>
        <p:txBody>
          <a:bodyPr/>
          <a:lstStyle>
            <a:lvl1pPr marL="0" indent="0" algn="ctr">
              <a:buFont typeface="Arial" panose="020B0604020202020204" pitchFamily="34" charset="0"/>
              <a:buNone/>
              <a:defRPr sz="7200">
                <a:latin typeface="+mn-lt"/>
              </a:defRPr>
            </a:lvl1pPr>
          </a:lstStyle>
          <a:p>
            <a:r>
              <a:rPr lang="en-US"/>
              <a:t>##</a:t>
            </a:r>
          </a:p>
        </p:txBody>
      </p:sp>
      <p:sp>
        <p:nvSpPr>
          <p:cNvPr id="4" name="Text Placeholder 5">
            <a:extLst>
              <a:ext uri="{FF2B5EF4-FFF2-40B4-BE49-F238E27FC236}">
                <a16:creationId xmlns:a16="http://schemas.microsoft.com/office/drawing/2014/main" id="{D1F2F5D4-3A80-B49A-353F-38D18DF589C8}"/>
              </a:ext>
            </a:extLst>
          </p:cNvPr>
          <p:cNvSpPr>
            <a:spLocks noGrp="1"/>
          </p:cNvSpPr>
          <p:nvPr>
            <p:ph type="body" sz="quarter" idx="10" hasCustomPrompt="1"/>
          </p:nvPr>
        </p:nvSpPr>
        <p:spPr>
          <a:xfrm>
            <a:off x="965835" y="10209326"/>
            <a:ext cx="3554730" cy="110800"/>
          </a:xfrm>
        </p:spPr>
        <p:txBody>
          <a:bodyPr/>
          <a:lstStyle>
            <a:lvl1pPr marL="0" indent="0" algn="ctr">
              <a:buNone/>
              <a:defRPr sz="720"/>
            </a:lvl1pPr>
            <a:lvl2pPr marL="102870" indent="0" algn="ctr">
              <a:buNone/>
              <a:defRPr/>
            </a:lvl2pPr>
            <a:lvl3pPr marL="205740" indent="0" algn="ctr">
              <a:buNone/>
              <a:defRPr/>
            </a:lvl3pPr>
            <a:lvl4pPr marL="297895" indent="0" algn="ctr">
              <a:buNone/>
              <a:defRPr/>
            </a:lvl4pPr>
            <a:lvl5pPr marL="385048" indent="0" algn="ctr">
              <a:buNone/>
              <a:defRPr/>
            </a:lvl5pPr>
          </a:lstStyle>
          <a:p>
            <a:pPr lvl="0"/>
            <a:r>
              <a:rPr lang="en-US"/>
              <a:t>Click to edit subtext style</a:t>
            </a:r>
          </a:p>
        </p:txBody>
      </p:sp>
      <p:sp>
        <p:nvSpPr>
          <p:cNvPr id="5" name="Text Placeholder 5">
            <a:extLst>
              <a:ext uri="{FF2B5EF4-FFF2-40B4-BE49-F238E27FC236}">
                <a16:creationId xmlns:a16="http://schemas.microsoft.com/office/drawing/2014/main" id="{E7DA8D6A-DC14-6890-FE2C-FDB67210F327}"/>
              </a:ext>
            </a:extLst>
          </p:cNvPr>
          <p:cNvSpPr>
            <a:spLocks noGrp="1"/>
          </p:cNvSpPr>
          <p:nvPr>
            <p:ph type="body" sz="quarter" idx="11" hasCustomPrompt="1"/>
          </p:nvPr>
        </p:nvSpPr>
        <p:spPr>
          <a:xfrm>
            <a:off x="965835" y="12922044"/>
            <a:ext cx="3554730" cy="69250"/>
          </a:xfrm>
        </p:spPr>
        <p:txBody>
          <a:bodyPr/>
          <a:lstStyle>
            <a:lvl1pPr marL="0" indent="0" algn="ctr">
              <a:buNone/>
              <a:defRPr sz="450"/>
            </a:lvl1pPr>
            <a:lvl2pPr marL="102870" indent="0" algn="ctr">
              <a:buNone/>
              <a:defRPr/>
            </a:lvl2pPr>
            <a:lvl3pPr marL="205740" indent="0" algn="ctr">
              <a:buNone/>
              <a:defRPr/>
            </a:lvl3pPr>
            <a:lvl4pPr marL="297895" indent="0" algn="ctr">
              <a:buNone/>
              <a:defRPr/>
            </a:lvl4pPr>
            <a:lvl5pPr marL="385048" indent="0" algn="ctr">
              <a:buNone/>
              <a:defRPr/>
            </a:lvl5pPr>
          </a:lstStyle>
          <a:p>
            <a:pPr lvl="0"/>
            <a:r>
              <a:rPr lang="en-US"/>
              <a:t>Click to edit footer style</a:t>
            </a:r>
          </a:p>
        </p:txBody>
      </p:sp>
    </p:spTree>
    <p:extLst>
      <p:ext uri="{BB962C8B-B14F-4D97-AF65-F5344CB8AC3E}">
        <p14:creationId xmlns:p14="http://schemas.microsoft.com/office/powerpoint/2010/main" val="908646613"/>
      </p:ext>
    </p:extLst>
  </p:cSld>
  <p:clrMapOvr>
    <a:masterClrMapping/>
  </p:clrMapOvr>
  <p:transition>
    <p:fade/>
  </p:transition>
  <p:hf sldNum="0" hdr="0" ftr="0" dt="0"/>
  <p:extLst>
    <p:ext uri="{DCECCB84-F9BA-43D5-87BE-67443E8EF086}">
      <p15:sldGuideLst xmlns:p15="http://schemas.microsoft.com/office/powerpoint/2012/main">
        <p15:guide id="6" pos="779" userDrawn="1">
          <p15:clr>
            <a:srgbClr val="A4A3A4"/>
          </p15:clr>
        </p15:guide>
        <p15:guide id="7" pos="962" userDrawn="1">
          <p15:clr>
            <a:srgbClr val="A4A3A4"/>
          </p15:clr>
        </p15:guide>
        <p15:guide id="8" pos="1373" userDrawn="1">
          <p15:clr>
            <a:srgbClr val="A4A3A4"/>
          </p15:clr>
        </p15:guide>
        <p15:guide id="9" pos="1560" userDrawn="1">
          <p15:clr>
            <a:srgbClr val="A4A3A4"/>
          </p15:clr>
        </p15:guide>
        <p15:guide id="10" pos="1967" userDrawn="1">
          <p15:clr>
            <a:srgbClr val="A4A3A4"/>
          </p15:clr>
        </p15:guide>
        <p15:guide id="11" pos="2150" userDrawn="1">
          <p15:clr>
            <a:srgbClr val="A4A3A4"/>
          </p15:clr>
        </p15:guide>
        <p15:guide id="12" pos="2561" userDrawn="1">
          <p15:clr>
            <a:srgbClr val="A4A3A4"/>
          </p15:clr>
        </p15:guide>
        <p15:guide id="13" pos="2744" userDrawn="1">
          <p15:clr>
            <a:srgbClr val="A4A3A4"/>
          </p15:clr>
        </p15:guide>
        <p15:guide id="14" pos="3161" userDrawn="1">
          <p15:clr>
            <a:srgbClr val="A4A3A4"/>
          </p15:clr>
        </p15:guide>
        <p15:guide id="15" pos="3348" userDrawn="1">
          <p15:clr>
            <a:srgbClr val="A4A3A4"/>
          </p15:clr>
        </p15:guide>
        <p15:guide id="16" pos="3754" userDrawn="1">
          <p15:clr>
            <a:srgbClr val="A4A3A4"/>
          </p15:clr>
        </p15:guide>
        <p15:guide id="17" pos="3931" userDrawn="1">
          <p15:clr>
            <a:srgbClr val="A4A3A4"/>
          </p15:clr>
        </p15:guide>
        <p15:guide id="18" pos="4342" userDrawn="1">
          <p15:clr>
            <a:srgbClr val="A4A3A4"/>
          </p15:clr>
        </p15:guide>
        <p15:guide id="19" pos="4531" userDrawn="1">
          <p15:clr>
            <a:srgbClr val="A4A3A4"/>
          </p15:clr>
        </p15:guide>
        <p15:guide id="20" pos="4937" userDrawn="1">
          <p15:clr>
            <a:srgbClr val="A4A3A4"/>
          </p15:clr>
        </p15:guide>
        <p15:guide id="21" pos="5120" userDrawn="1">
          <p15:clr>
            <a:srgbClr val="A4A3A4"/>
          </p15:clr>
        </p15:guide>
        <p15:guide id="22" pos="5529" userDrawn="1">
          <p15:clr>
            <a:srgbClr val="A4A3A4"/>
          </p15:clr>
        </p15:guide>
        <p15:guide id="23" pos="5714" userDrawn="1">
          <p15:clr>
            <a:srgbClr val="A4A3A4"/>
          </p15:clr>
        </p15:guide>
        <p15:guide id="24" pos="6123" userDrawn="1">
          <p15:clr>
            <a:srgbClr val="A4A3A4"/>
          </p15:clr>
        </p15:guide>
        <p15:guide id="25" pos="6308" userDrawn="1">
          <p15:clr>
            <a:srgbClr val="A4A3A4"/>
          </p15:clr>
        </p15:guide>
        <p15:guide id="26" pos="6717" userDrawn="1">
          <p15:clr>
            <a:srgbClr val="A4A3A4"/>
          </p15:clr>
        </p15:guide>
        <p15:guide id="27" pos="6900" userDrawn="1">
          <p15:clr>
            <a:srgbClr val="A4A3A4"/>
          </p15:clr>
        </p15:guide>
        <p15:guide id="28" orient="horz" pos="1086" userDrawn="1">
          <p15:clr>
            <a:srgbClr val="5ACBF0"/>
          </p15:clr>
        </p15:guide>
        <p15:guide id="29" orient="horz" pos="1525" userDrawn="1">
          <p15:clr>
            <a:srgbClr val="5ACBF0"/>
          </p15:clr>
        </p15:guide>
        <p15:guide id="30" orient="horz" pos="345" userDrawn="1">
          <p15:clr>
            <a:srgbClr val="5ACBF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Quote Slide">
    <p:bg>
      <p:bgPr>
        <a:solidFill>
          <a:srgbClr val="FFF8F3"/>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28B26F-D58F-C59C-79A9-B632CC130CA9}"/>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1821368"/>
            <a:ext cx="5486400" cy="4637834"/>
          </a:xfrm>
          <a:prstGeom prst="rect">
            <a:avLst/>
          </a:prstGeom>
        </p:spPr>
      </p:pic>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256874" y="8091105"/>
            <a:ext cx="2681351" cy="138499"/>
          </a:xfrm>
        </p:spPr>
        <p:txBody>
          <a:bodyPr anchor="b" anchorCtr="0"/>
          <a:lstStyle>
            <a:lvl1pPr>
              <a:defRPr sz="9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257175" y="8752878"/>
            <a:ext cx="2681049" cy="110800"/>
          </a:xfrm>
        </p:spPr>
        <p:txBody>
          <a:bodyPr/>
          <a:lstStyle>
            <a:lvl1pPr marL="0" indent="0" algn="r">
              <a:buNone/>
              <a:defRPr sz="720"/>
            </a:lvl1pPr>
          </a:lstStyle>
          <a:p>
            <a:pPr lvl="0"/>
            <a:r>
              <a:rPr lang="en-US"/>
              <a:t>Quote author, Title, Organization</a:t>
            </a:r>
          </a:p>
        </p:txBody>
      </p:sp>
      <p:sp>
        <p:nvSpPr>
          <p:cNvPr id="11" name="Picture Placeholder" descr="This photo is a 'placeholder' only. Drag or drop your photo here, or click and tap the center to insert a photo.">
            <a:extLst>
              <a:ext uri="{FF2B5EF4-FFF2-40B4-BE49-F238E27FC236}">
                <a16:creationId xmlns:a16="http://schemas.microsoft.com/office/drawing/2014/main" id="{4F713963-A5EA-2AC4-41B1-2A1162C6E1A4}"/>
              </a:ext>
            </a:extLst>
          </p:cNvPr>
          <p:cNvSpPr>
            <a:spLocks noGrp="1"/>
          </p:cNvSpPr>
          <p:nvPr>
            <p:ph type="pic" sz="quarter" idx="11" hasCustomPrompt="1"/>
          </p:nvPr>
        </p:nvSpPr>
        <p:spPr bwMode="ltGray">
          <a:xfrm>
            <a:off x="3377565" y="3291840"/>
            <a:ext cx="1851660" cy="9875520"/>
          </a:xfrm>
          <a:prstGeom prst="roundRect">
            <a:avLst>
              <a:gd name="adj" fmla="val 2602"/>
            </a:avLst>
          </a:prstGeom>
          <a:blipFill>
            <a:blip r:embed="rId3" cstate="email">
              <a:extLst>
                <a:ext uri="{28A0092B-C50C-407E-A947-70E740481C1C}">
                  <a14:useLocalDpi xmlns:a14="http://schemas.microsoft.com/office/drawing/2010/main"/>
                </a:ext>
              </a:extLst>
            </a:blip>
            <a:stretch>
              <a:fillRect/>
            </a:stretch>
          </a:blipFill>
        </p:spPr>
        <p:txBody>
          <a:bodyPr lIns="0" tIns="1188720" rIns="0" anchor="t" anchorCtr="0">
            <a:noAutofit/>
          </a:bodyPr>
          <a:lstStyle>
            <a:lvl1pPr marL="0" indent="0" algn="ctr">
              <a:lnSpc>
                <a:spcPct val="100000"/>
              </a:lnSpc>
              <a:buNone/>
              <a:defRPr sz="540" b="1">
                <a:solidFill>
                  <a:schemeClr val="tx1"/>
                </a:solidFill>
                <a:latin typeface="+mn-lt"/>
                <a:cs typeface="Segoe Sans Display" pitchFamily="2" charset="0"/>
              </a:defRPr>
            </a:lvl1pPr>
          </a:lstStyle>
          <a:p>
            <a:r>
              <a:rPr lang="en-US"/>
              <a:t>Drag &amp; drop your photo here </a:t>
            </a:r>
            <a:br>
              <a:rPr lang="en-US"/>
            </a:br>
            <a:r>
              <a:rPr lang="en-US"/>
              <a:t>or click or tap icon below </a:t>
            </a:r>
            <a:br>
              <a:rPr lang="en-US"/>
            </a:br>
            <a:r>
              <a:rPr lang="en-US"/>
              <a:t>to insert</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0800000">
            <a:off x="256873" y="1405892"/>
            <a:ext cx="303467" cy="1410609"/>
          </a:xfrm>
          <a:prstGeom prst="rect">
            <a:avLst/>
          </a:prstGeom>
        </p:spPr>
      </p:pic>
    </p:spTree>
    <p:extLst>
      <p:ext uri="{BB962C8B-B14F-4D97-AF65-F5344CB8AC3E}">
        <p14:creationId xmlns:p14="http://schemas.microsoft.com/office/powerpoint/2010/main" val="4234767716"/>
      </p:ext>
    </p:extLst>
  </p:cSld>
  <p:clrMapOvr>
    <a:masterClrMapping/>
  </p:clrMapOvr>
  <p:transition>
    <p:fade/>
  </p:transition>
  <p:hf sldNum="0" hdr="0" ftr="0" dt="0"/>
  <p:extLst>
    <p:ext uri="{DCECCB84-F9BA-43D5-87BE-67443E8EF086}">
      <p15:sldGuideLst xmlns:p15="http://schemas.microsoft.com/office/powerpoint/2012/main">
        <p15:guide id="1" orient="horz" pos="2621" userDrawn="1">
          <p15:clr>
            <a:srgbClr val="FBAE40"/>
          </p15:clr>
        </p15:guide>
        <p15:guide id="2" pos="3528" userDrawn="1">
          <p15:clr>
            <a:srgbClr val="FBAE40"/>
          </p15:clr>
        </p15:guide>
        <p15:guide id="3" pos="3168"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Quote Slide 2">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7EB123-B336-56F7-07B9-7157FE92A3BD}"/>
              </a:ext>
            </a:extLst>
          </p:cNvPr>
          <p:cNvSpPr>
            <a:spLocks noGrp="1"/>
          </p:cNvSpPr>
          <p:nvPr>
            <p:ph type="title" hasCustomPrompt="1"/>
          </p:nvPr>
        </p:nvSpPr>
        <p:spPr>
          <a:xfrm>
            <a:off x="1147303" y="8182545"/>
            <a:ext cx="2681351" cy="138499"/>
          </a:xfrm>
        </p:spPr>
        <p:txBody>
          <a:bodyPr anchor="b" anchorCtr="0"/>
          <a:lstStyle>
            <a:lvl1pPr>
              <a:defRPr sz="900">
                <a:latin typeface="+mn-lt"/>
              </a:defRPr>
            </a:lvl1pPr>
          </a:lstStyle>
          <a:p>
            <a:r>
              <a:rPr lang="en-US"/>
              <a:t>Click to edit quote style</a:t>
            </a:r>
          </a:p>
        </p:txBody>
      </p:sp>
      <p:sp>
        <p:nvSpPr>
          <p:cNvPr id="6" name="Text Placeholder 5">
            <a:extLst>
              <a:ext uri="{FF2B5EF4-FFF2-40B4-BE49-F238E27FC236}">
                <a16:creationId xmlns:a16="http://schemas.microsoft.com/office/drawing/2014/main" id="{E17E51B3-B187-5510-113C-862CE543F9DF}"/>
              </a:ext>
            </a:extLst>
          </p:cNvPr>
          <p:cNvSpPr>
            <a:spLocks noGrp="1"/>
          </p:cNvSpPr>
          <p:nvPr>
            <p:ph type="body" sz="quarter" idx="10" hasCustomPrompt="1"/>
          </p:nvPr>
        </p:nvSpPr>
        <p:spPr>
          <a:xfrm>
            <a:off x="1147307" y="8752878"/>
            <a:ext cx="2681049" cy="110800"/>
          </a:xfrm>
        </p:spPr>
        <p:txBody>
          <a:bodyPr/>
          <a:lstStyle>
            <a:lvl1pPr marL="0" indent="0" algn="r">
              <a:buNone/>
              <a:defRPr sz="720"/>
            </a:lvl1pPr>
          </a:lstStyle>
          <a:p>
            <a:pPr lvl="0"/>
            <a:r>
              <a:rPr lang="en-US"/>
              <a:t>Quote author, Title, Organization</a:t>
            </a:r>
          </a:p>
        </p:txBody>
      </p:sp>
      <p:pic>
        <p:nvPicPr>
          <p:cNvPr id="8" name="Graphic 7" descr="Quote mark">
            <a:extLst>
              <a:ext uri="{FF2B5EF4-FFF2-40B4-BE49-F238E27FC236}">
                <a16:creationId xmlns:a16="http://schemas.microsoft.com/office/drawing/2014/main" id="{64077A7A-76A3-4EA6-6BF5-2CFADD74DE4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10800000">
            <a:off x="257175" y="1405892"/>
            <a:ext cx="303467" cy="1410609"/>
          </a:xfrm>
          <a:prstGeom prst="rect">
            <a:avLst/>
          </a:prstGeom>
        </p:spPr>
      </p:pic>
      <p:pic>
        <p:nvPicPr>
          <p:cNvPr id="3" name="Graphic 2" descr="Quote mark">
            <a:extLst>
              <a:ext uri="{FF2B5EF4-FFF2-40B4-BE49-F238E27FC236}">
                <a16:creationId xmlns:a16="http://schemas.microsoft.com/office/drawing/2014/main" id="{3884F2AA-E820-B43C-3C64-DA0CC8A6998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010681" y="14029825"/>
            <a:ext cx="218544" cy="1015865"/>
          </a:xfrm>
          <a:prstGeom prst="rect">
            <a:avLst/>
          </a:prstGeom>
        </p:spPr>
      </p:pic>
    </p:spTree>
    <p:extLst>
      <p:ext uri="{BB962C8B-B14F-4D97-AF65-F5344CB8AC3E}">
        <p14:creationId xmlns:p14="http://schemas.microsoft.com/office/powerpoint/2010/main" val="4185187556"/>
      </p:ext>
    </p:extLst>
  </p:cSld>
  <p:clrMapOvr>
    <a:masterClrMapping/>
  </p:clrMapOvr>
  <p:transition>
    <p:fade/>
  </p:transition>
  <p:hf sldNum="0" hdr="0" ftr="0" dt="0"/>
  <p:extLst>
    <p:ext uri="{DCECCB84-F9BA-43D5-87BE-67443E8EF086}">
      <p15:sldGuideLst xmlns:p15="http://schemas.microsoft.com/office/powerpoint/2012/main">
        <p15:guide id="1" orient="horz" pos="2621" userDrawn="1">
          <p15:clr>
            <a:srgbClr val="FBAE40"/>
          </p15:clr>
        </p15:guide>
        <p15:guide id="2" pos="3528" userDrawn="1">
          <p15:clr>
            <a:srgbClr val="FBAE40"/>
          </p15:clr>
        </p15:guide>
        <p15:guide id="3" pos="3168" userDrawn="1">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Prompt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193FD22E-D362-78A6-2219-103E4138CA05}"/>
              </a:ext>
            </a:extLst>
          </p:cNvPr>
          <p:cNvSpPr>
            <a:spLocks noGrp="1"/>
          </p:cNvSpPr>
          <p:nvPr>
            <p:ph type="body" sz="quarter" idx="10"/>
          </p:nvPr>
        </p:nvSpPr>
        <p:spPr>
          <a:xfrm>
            <a:off x="1480994" y="5921529"/>
            <a:ext cx="2540084" cy="407855"/>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102870" indent="0">
              <a:buNone/>
              <a:defRPr/>
            </a:lvl2pPr>
          </a:lstStyle>
          <a:p>
            <a:pPr lvl="0"/>
            <a:r>
              <a:rPr lang="en-US"/>
              <a:t>Click to edit Master text styles</a:t>
            </a:r>
          </a:p>
        </p:txBody>
      </p:sp>
      <p:sp>
        <p:nvSpPr>
          <p:cNvPr id="9" name="Text Placeholder 7">
            <a:extLst>
              <a:ext uri="{FF2B5EF4-FFF2-40B4-BE49-F238E27FC236}">
                <a16:creationId xmlns:a16="http://schemas.microsoft.com/office/drawing/2014/main" id="{ED89376E-3BB0-0414-9125-A137EF9F4E8D}"/>
              </a:ext>
            </a:extLst>
          </p:cNvPr>
          <p:cNvSpPr>
            <a:spLocks noGrp="1"/>
          </p:cNvSpPr>
          <p:nvPr>
            <p:ph type="body" sz="quarter" idx="11"/>
          </p:nvPr>
        </p:nvSpPr>
        <p:spPr>
          <a:xfrm>
            <a:off x="1480994" y="8555001"/>
            <a:ext cx="2540084" cy="407855"/>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102870" indent="0">
              <a:buNone/>
              <a:defRPr/>
            </a:lvl2pPr>
          </a:lstStyle>
          <a:p>
            <a:pPr lvl="0"/>
            <a:r>
              <a:rPr lang="en-US"/>
              <a:t>Click to edit Master text styles</a:t>
            </a:r>
          </a:p>
        </p:txBody>
      </p:sp>
      <p:sp>
        <p:nvSpPr>
          <p:cNvPr id="10" name="Text Placeholder 7">
            <a:extLst>
              <a:ext uri="{FF2B5EF4-FFF2-40B4-BE49-F238E27FC236}">
                <a16:creationId xmlns:a16="http://schemas.microsoft.com/office/drawing/2014/main" id="{8D545552-38C6-59C4-C664-F1E24F0794B7}"/>
              </a:ext>
            </a:extLst>
          </p:cNvPr>
          <p:cNvSpPr>
            <a:spLocks noGrp="1"/>
          </p:cNvSpPr>
          <p:nvPr>
            <p:ph type="body" sz="quarter" idx="12"/>
          </p:nvPr>
        </p:nvSpPr>
        <p:spPr>
          <a:xfrm>
            <a:off x="1480994" y="11188473"/>
            <a:ext cx="2540084" cy="407855"/>
          </a:xfrm>
          <a:prstGeom prst="roundRect">
            <a:avLst>
              <a:gd name="adj" fmla="val 12775"/>
            </a:avLst>
          </a:prstGeom>
          <a:gradFill flip="none" rotWithShape="1">
            <a:gsLst>
              <a:gs pos="0">
                <a:schemeClr val="bg1">
                  <a:alpha val="25000"/>
                </a:schemeClr>
              </a:gs>
              <a:gs pos="100000">
                <a:schemeClr val="bg1"/>
              </a:gs>
            </a:gsLst>
            <a:path path="circle">
              <a:fillToRect l="100000" t="100000"/>
            </a:path>
            <a:tileRect r="-100000" b="-100000"/>
          </a:gradFill>
          <a:ln w="12700">
            <a:solidFill>
              <a:schemeClr val="bg1"/>
            </a:solidFill>
          </a:ln>
        </p:spPr>
        <p:txBody>
          <a:bodyPr wrap="none" lIns="182880" tIns="91440" rIns="182880" bIns="91440" anchor="ctr" anchorCtr="0"/>
          <a:lstStyle>
            <a:lvl1pPr marL="0" indent="0" algn="ctr">
              <a:buNone/>
              <a:defRPr/>
            </a:lvl1pPr>
            <a:lvl2pPr marL="102870" indent="0">
              <a:buNone/>
              <a:defRPr/>
            </a:lvl2pPr>
          </a:lstStyle>
          <a:p>
            <a:pPr lvl="0"/>
            <a:r>
              <a:rPr lang="en-US"/>
              <a:t>Click to edit Master text styles</a:t>
            </a:r>
          </a:p>
        </p:txBody>
      </p:sp>
      <p:sp>
        <p:nvSpPr>
          <p:cNvPr id="2" name="Title Placeholder 1">
            <a:extLst>
              <a:ext uri="{FF2B5EF4-FFF2-40B4-BE49-F238E27FC236}">
                <a16:creationId xmlns:a16="http://schemas.microsoft.com/office/drawing/2014/main" id="{8953A433-F2D5-7B5B-B3BD-45E3929D6926}"/>
              </a:ext>
            </a:extLst>
          </p:cNvPr>
          <p:cNvSpPr>
            <a:spLocks noGrp="1"/>
          </p:cNvSpPr>
          <p:nvPr>
            <p:ph type="title"/>
          </p:nvPr>
        </p:nvSpPr>
        <p:spPr>
          <a:xfrm>
            <a:off x="264718" y="1097282"/>
            <a:ext cx="4958334" cy="249299"/>
          </a:xfrm>
          <a:prstGeom prst="rect">
            <a:avLst/>
          </a:prstGeom>
        </p:spPr>
        <p:txBody>
          <a:bodyPr vert="horz" wrap="square" lIns="0" tIns="0" rIns="0" bIns="0" rtlCol="0" anchor="t">
            <a:spAutoFit/>
          </a:bodyPr>
          <a:lstStyle/>
          <a:p>
            <a:r>
              <a:rPr lang="en-US"/>
              <a:t>Click to edit Master title style</a:t>
            </a:r>
          </a:p>
        </p:txBody>
      </p:sp>
    </p:spTree>
    <p:extLst>
      <p:ext uri="{BB962C8B-B14F-4D97-AF65-F5344CB8AC3E}">
        <p14:creationId xmlns:p14="http://schemas.microsoft.com/office/powerpoint/2010/main" val="1634273657"/>
      </p:ext>
    </p:extLst>
  </p:cSld>
  <p:clrMapOvr>
    <a:masterClrMapping/>
  </p:clrMapOvr>
  <p:transition>
    <p:fade/>
  </p:transition>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mp; Non-bulleted text">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34B655BA-10A4-4A57-89DB-CFFBE1CA1E33}"/>
              </a:ext>
            </a:extLst>
          </p:cNvPr>
          <p:cNvSpPr>
            <a:spLocks noGrp="1"/>
          </p:cNvSpPr>
          <p:nvPr>
            <p:ph type="title"/>
          </p:nvPr>
        </p:nvSpPr>
        <p:spPr/>
        <p:txBody>
          <a:bodyPr/>
          <a:lstStyle/>
          <a:p>
            <a:r>
              <a:rPr lang="en-US"/>
              <a:t>Click to edit Master title style</a:t>
            </a:r>
          </a:p>
        </p:txBody>
      </p:sp>
      <p:sp>
        <p:nvSpPr>
          <p:cNvPr id="4" name="Text Placeholder 3"/>
          <p:cNvSpPr>
            <a:spLocks noGrp="1"/>
          </p:cNvSpPr>
          <p:nvPr>
            <p:ph type="body" sz="quarter" idx="10"/>
          </p:nvPr>
        </p:nvSpPr>
        <p:spPr>
          <a:xfrm>
            <a:off x="263875" y="3442490"/>
            <a:ext cx="4958334" cy="725711"/>
          </a:xfrm>
        </p:spPr>
        <p:txBody>
          <a:bodyPr wrap="square">
            <a:spAutoFit/>
          </a:bodyPr>
          <a:lstStyle>
            <a:lvl1pPr marL="0" indent="0">
              <a:buNone/>
              <a:defRPr/>
            </a:lvl1pPr>
            <a:lvl2pPr marL="102870" indent="0">
              <a:buNone/>
              <a:defRPr/>
            </a:lvl2pPr>
            <a:lvl3pPr marL="205740" indent="0">
              <a:buNone/>
              <a:defRPr/>
            </a:lvl3pPr>
            <a:lvl4pPr marL="308610" indent="0">
              <a:buNone/>
              <a:defRPr/>
            </a:lvl4pPr>
            <a:lvl5pPr marL="411480" indent="0">
              <a:buNon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ext Placeholder 4">
            <a:extLst>
              <a:ext uri="{FF2B5EF4-FFF2-40B4-BE49-F238E27FC236}">
                <a16:creationId xmlns:a16="http://schemas.microsoft.com/office/drawing/2014/main" id="{A1363FF4-6EF0-D2BC-8DFE-19CC89CD9276}"/>
              </a:ext>
            </a:extLst>
          </p:cNvPr>
          <p:cNvSpPr>
            <a:spLocks noGrp="1"/>
          </p:cNvSpPr>
          <p:nvPr>
            <p:ph type="body" sz="quarter" idx="11"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1791231197"/>
      </p:ext>
    </p:extLst>
  </p:cSld>
  <p:clrMapOvr>
    <a:masterClrMapping/>
  </p:clrMapOvr>
  <p:transition>
    <p:fade/>
  </p:transition>
  <p:hf sldNum="0" hdr="0" ftr="0" dt="0"/>
  <p:extLst>
    <p:ext uri="{DCECCB84-F9BA-43D5-87BE-67443E8EF086}">
      <p15:sldGuideLst xmlns:p15="http://schemas.microsoft.com/office/powerpoint/2012/main">
        <p15:guide id="1" orient="horz" pos="345" userDrawn="1">
          <p15:clr>
            <a:srgbClr val="5ACBF0"/>
          </p15:clr>
        </p15:guide>
        <p15:guide id="2" orient="horz" pos="1086" userDrawn="1">
          <p15:clr>
            <a:srgbClr val="5ACBF0"/>
          </p15:clr>
        </p15:guide>
        <p15:guide id="4" orient="horz" pos="1527" userDrawn="1">
          <p15:clr>
            <a:srgbClr val="5ACBF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losing logo slide">
    <p:bg>
      <p:bgRef idx="1001">
        <a:schemeClr val="bg2"/>
      </p:bgRef>
    </p:bg>
    <p:spTree>
      <p:nvGrpSpPr>
        <p:cNvPr id="1" name=""/>
        <p:cNvGrpSpPr/>
        <p:nvPr/>
      </p:nvGrpSpPr>
      <p:grpSpPr>
        <a:xfrm>
          <a:off x="0" y="0"/>
          <a:ext cx="0" cy="0"/>
          <a:chOff x="0" y="0"/>
          <a:chExt cx="0" cy="0"/>
        </a:xfrm>
      </p:grpSpPr>
      <p:sp>
        <p:nvSpPr>
          <p:cNvPr id="2" name="Text Box 3" descr="This is a copyright notice that should be included on the final slide."/>
          <p:cNvSpPr txBox="1">
            <a:spLocks noChangeArrowheads="1"/>
          </p:cNvSpPr>
          <p:nvPr/>
        </p:nvSpPr>
        <p:spPr bwMode="blackWhite">
          <a:xfrm>
            <a:off x="262890" y="14997219"/>
            <a:ext cx="2016956" cy="48475"/>
          </a:xfrm>
          <a:prstGeom prst="rect">
            <a:avLst/>
          </a:prstGeom>
          <a:noFill/>
          <a:ln w="12700">
            <a:noFill/>
            <a:miter lim="800000"/>
            <a:headEnd type="none" w="sm" len="sm"/>
            <a:tailEnd type="none" w="sm" len="sm"/>
          </a:ln>
          <a:effectLst/>
        </p:spPr>
        <p:txBody>
          <a:bodyPr vert="horz" wrap="square" lIns="0" tIns="0" rIns="0" bIns="0" numCol="1" anchor="b" anchorCtr="0" compatLnSpc="1">
            <a:prstTxWarp prst="textNoShape">
              <a:avLst/>
            </a:prstTxWarp>
            <a:spAutoFit/>
          </a:bodyPr>
          <a:lstStyle/>
          <a:p>
            <a:pPr defTabSz="419531" eaLnBrk="0" hangingPunct="0"/>
            <a:r>
              <a:rPr lang="en-US" sz="315">
                <a:solidFill>
                  <a:schemeClr val="tx1"/>
                </a:solidFill>
                <a:cs typeface="Segoe Sans Display" pitchFamily="2" charset="0"/>
              </a:rPr>
              <a:t>© Copyright Microsoft Corporation. All rights reserved. </a:t>
            </a:r>
          </a:p>
        </p:txBody>
      </p:sp>
      <p:pic>
        <p:nvPicPr>
          <p:cNvPr id="4" name="Picture 3" descr="A logo of a company&#10;&#10;Description automatically generated">
            <a:extLst>
              <a:ext uri="{FF2B5EF4-FFF2-40B4-BE49-F238E27FC236}">
                <a16:creationId xmlns:a16="http://schemas.microsoft.com/office/drawing/2014/main" id="{6D0E7ACD-25E9-7FAD-3A11-733954C79AE2}"/>
              </a:ext>
            </a:extLst>
          </p:cNvPr>
          <p:cNvPicPr>
            <a:picLocks noChangeAspect="1"/>
          </p:cNvPicPr>
          <p:nvPr/>
        </p:nvPicPr>
        <p:blipFill rotWithShape="1">
          <a:blip r:embed="rId2">
            <a:extLst>
              <a:ext uri="{28A0092B-C50C-407E-A947-70E740481C1C}">
                <a14:useLocalDpi xmlns:a14="http://schemas.microsoft.com/office/drawing/2010/main"/>
              </a:ext>
            </a:extLst>
          </a:blip>
          <a:srcRect l="12448" t="32535" r="14401" b="28160"/>
          <a:stretch/>
        </p:blipFill>
        <p:spPr>
          <a:xfrm>
            <a:off x="257175" y="1396749"/>
            <a:ext cx="654652" cy="825243"/>
          </a:xfrm>
          <a:prstGeom prst="rect">
            <a:avLst/>
          </a:prstGeom>
        </p:spPr>
      </p:pic>
    </p:spTree>
    <p:extLst>
      <p:ext uri="{BB962C8B-B14F-4D97-AF65-F5344CB8AC3E}">
        <p14:creationId xmlns:p14="http://schemas.microsoft.com/office/powerpoint/2010/main" val="2441512105"/>
      </p:ext>
    </p:extLst>
  </p:cSld>
  <p:clrMapOvr>
    <a:overrideClrMapping bg1="lt1" tx1="dk1" bg2="lt2" tx2="dk2" accent1="accent1" accent2="accent2" accent3="accent3" accent4="accent4" accent5="accent5" accent6="accent6" hlink="hlink" folHlink="folHlink"/>
  </p:clrMapOvr>
  <p:transition>
    <p:fade/>
  </p:transition>
  <p:hf sldNum="0" hdr="0" ftr="0" dt="0"/>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lack Notes slide Layout">
    <p:bg bwMode="gray">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bwMode="white"/>
        <p:txBody>
          <a:bodyPr/>
          <a:lstStyle>
            <a:lvl1pPr>
              <a:defRPr b="0">
                <a:solidFill>
                  <a:schemeClr val="tx1"/>
                </a:solidFill>
                <a:latin typeface="Segoe Sans Display" pitchFamily="2" charset="0"/>
                <a:ea typeface="Segoe Sans Display" pitchFamily="2" charset="0"/>
                <a:cs typeface="Segoe Sans Display" pitchFamily="2" charset="0"/>
              </a:defRPr>
            </a:lvl1pPr>
          </a:lstStyle>
          <a:p>
            <a:r>
              <a:rPr lang="en-US"/>
              <a:t>Click to edit Master title style</a:t>
            </a:r>
          </a:p>
        </p:txBody>
      </p:sp>
      <p:sp>
        <p:nvSpPr>
          <p:cNvPr id="5" name="Text Placeholder 4">
            <a:extLst>
              <a:ext uri="{FF2B5EF4-FFF2-40B4-BE49-F238E27FC236}">
                <a16:creationId xmlns:a16="http://schemas.microsoft.com/office/drawing/2014/main" id="{F4B6606D-2DF9-48CD-BBE9-B751BF55CD2B}"/>
              </a:ext>
            </a:extLst>
          </p:cNvPr>
          <p:cNvSpPr>
            <a:spLocks noGrp="1"/>
          </p:cNvSpPr>
          <p:nvPr>
            <p:ph type="body" sz="quarter" idx="12"/>
          </p:nvPr>
        </p:nvSpPr>
        <p:spPr bwMode="white">
          <a:xfrm>
            <a:off x="262891" y="3448052"/>
            <a:ext cx="4958477" cy="997196"/>
          </a:xfrm>
        </p:spPr>
        <p:txBody>
          <a:bodyPr>
            <a:spAutoFit/>
          </a:bodyPr>
          <a:lstStyle>
            <a:lvl1pPr>
              <a:defRPr sz="1620">
                <a:latin typeface="+mn-lt"/>
              </a:defRPr>
            </a:lvl1pPr>
            <a:lvl2pPr>
              <a:defRPr sz="1260">
                <a:latin typeface="+mn-lt"/>
              </a:defRPr>
            </a:lvl2pPr>
            <a:lvl3pPr>
              <a:defRPr sz="1080">
                <a:latin typeface="+mn-lt"/>
              </a:defRPr>
            </a:lvl3pPr>
            <a:lvl4pPr>
              <a:defRPr sz="900">
                <a:latin typeface="+mn-lt"/>
              </a:defRPr>
            </a:lvl4pPr>
            <a:lvl5pPr>
              <a:defRPr sz="81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Next slide"/>
          <p:cNvSpPr>
            <a:spLocks noGrp="1"/>
          </p:cNvSpPr>
          <p:nvPr>
            <p:ph type="body" sz="quarter" idx="11" hasCustomPrompt="1"/>
          </p:nvPr>
        </p:nvSpPr>
        <p:spPr>
          <a:xfrm>
            <a:off x="1" y="15045695"/>
            <a:ext cx="5486400" cy="1413511"/>
          </a:xfrm>
          <a:prstGeom prst="rect">
            <a:avLst/>
          </a:prstGeom>
          <a:solidFill>
            <a:srgbClr val="FFFF99"/>
          </a:solidFill>
        </p:spPr>
        <p:txBody>
          <a:bodyPr wrap="square" lIns="155457" tIns="77729" rIns="155457" bIns="45720" anchor="b" anchorCtr="0">
            <a:noAutofit/>
          </a:bodyPr>
          <a:lstStyle>
            <a:lvl1pPr algn="r">
              <a:buFont typeface="Arial" pitchFamily="34" charset="0"/>
              <a:buNone/>
              <a:defRPr sz="1665" spc="-23" baseline="0">
                <a:solidFill>
                  <a:srgbClr val="000000"/>
                </a:solidFill>
                <a:effectLst/>
                <a:latin typeface="Segoe Sans Display" pitchFamily="2" charset="0"/>
                <a:ea typeface="Segoe Sans Display" pitchFamily="2" charset="0"/>
                <a:cs typeface="Segoe Sans Display" pitchFamily="2" charset="0"/>
              </a:defRPr>
            </a:lvl1pPr>
          </a:lstStyle>
          <a:p>
            <a:pPr lvl="0"/>
            <a:r>
              <a:rPr lang="en-US"/>
              <a:t>Next:</a:t>
            </a:r>
          </a:p>
        </p:txBody>
      </p:sp>
    </p:spTree>
    <p:extLst>
      <p:ext uri="{BB962C8B-B14F-4D97-AF65-F5344CB8AC3E}">
        <p14:creationId xmlns:p14="http://schemas.microsoft.com/office/powerpoint/2010/main" val="2933398166"/>
      </p:ext>
    </p:extLst>
  </p:cSld>
  <p:clrMapOvr>
    <a:overrideClrMapping bg1="dk1" tx1="lt1" bg2="dk2" tx2="lt2" accent1="accent1" accent2="accent2" accent3="accent3" accent4="accent4" accent5="accent5" accent6="accent6" hlink="hlink" folHlink="folHlink"/>
  </p:clrMapOvr>
  <p:transition>
    <p:fade/>
  </p:transition>
  <p:hf sldNum="0" hdr="0" ftr="0" dt="0"/>
  <p:extLst>
    <p:ext uri="{DCECCB84-F9BA-43D5-87BE-67443E8EF086}">
      <p15:sldGuideLst xmlns:p15="http://schemas.microsoft.com/office/powerpoint/2012/main">
        <p15:guide id="1" orient="horz" pos="1085" userDrawn="1">
          <p15:clr>
            <a:srgbClr val="5ACBF0"/>
          </p15:clr>
        </p15:guide>
        <p15:guide id="2" orient="horz" pos="345" userDrawn="1">
          <p15:clr>
            <a:srgbClr val="5ACBF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wo Column Bullet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E2550-DA43-453C-A328-33C740E65403}"/>
              </a:ext>
            </a:extLst>
          </p:cNvPr>
          <p:cNvSpPr>
            <a:spLocks noGrp="1"/>
          </p:cNvSpPr>
          <p:nvPr>
            <p:ph type="title"/>
          </p:nvPr>
        </p:nvSpPr>
        <p:spPr/>
        <p:txBody>
          <a:bodyPr/>
          <a:lstStyle/>
          <a:p>
            <a:r>
              <a:rPr lang="en-US"/>
              <a:t>Click to edit Master title style</a:t>
            </a:r>
          </a:p>
        </p:txBody>
      </p:sp>
      <p:sp>
        <p:nvSpPr>
          <p:cNvPr id="5" name="Content Placeholder 4">
            <a:extLst>
              <a:ext uri="{FF2B5EF4-FFF2-40B4-BE49-F238E27FC236}">
                <a16:creationId xmlns:a16="http://schemas.microsoft.com/office/drawing/2014/main" id="{14B7A288-CDAC-4184-9F73-137C95F5E643}"/>
              </a:ext>
            </a:extLst>
          </p:cNvPr>
          <p:cNvSpPr>
            <a:spLocks noGrp="1"/>
          </p:cNvSpPr>
          <p:nvPr>
            <p:ph sz="quarter" idx="12"/>
          </p:nvPr>
        </p:nvSpPr>
        <p:spPr>
          <a:xfrm>
            <a:off x="262890" y="3444242"/>
            <a:ext cx="2345293" cy="7257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8">
            <a:extLst>
              <a:ext uri="{FF2B5EF4-FFF2-40B4-BE49-F238E27FC236}">
                <a16:creationId xmlns:a16="http://schemas.microsoft.com/office/drawing/2014/main" id="{CEC22105-78D6-4753-94FA-3DA949361A95}"/>
              </a:ext>
            </a:extLst>
          </p:cNvPr>
          <p:cNvSpPr>
            <a:spLocks noGrp="1"/>
          </p:cNvSpPr>
          <p:nvPr>
            <p:ph sz="quarter" idx="13"/>
          </p:nvPr>
        </p:nvSpPr>
        <p:spPr>
          <a:xfrm>
            <a:off x="2875364" y="3444242"/>
            <a:ext cx="2348865" cy="72571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5F6A123D-3A27-499F-9210-3E0D7CED39C6}"/>
              </a:ext>
              <a:ext uri="{C183D7F6-B498-43B3-948B-1728B52AA6E4}">
                <adec:decorative xmlns:adec="http://schemas.microsoft.com/office/drawing/2017/decorative" val="1"/>
              </a:ext>
            </a:extLst>
          </p:cNvPr>
          <p:cNvSpPr txBox="1"/>
          <p:nvPr/>
        </p:nvSpPr>
        <p:spPr>
          <a:xfrm>
            <a:off x="5560074" y="-489465"/>
            <a:ext cx="256480" cy="69250"/>
          </a:xfrm>
          <a:prstGeom prst="rect">
            <a:avLst/>
          </a:prstGeom>
          <a:noFill/>
        </p:spPr>
        <p:txBody>
          <a:bodyPr wrap="none" lIns="0" tIns="0" rIns="0" bIns="0" rtlCol="0">
            <a:spAutoFit/>
          </a:bodyPr>
          <a:lstStyle/>
          <a:p>
            <a:pPr algn="l"/>
            <a:r>
              <a:rPr lang="en-US" sz="450">
                <a:solidFill>
                  <a:srgbClr val="A3A3A3"/>
                </a:solidFill>
              </a:rPr>
              <a:t>ELT layout</a:t>
            </a:r>
          </a:p>
        </p:txBody>
      </p:sp>
      <p:sp>
        <p:nvSpPr>
          <p:cNvPr id="3" name="Text Placeholder 4">
            <a:extLst>
              <a:ext uri="{FF2B5EF4-FFF2-40B4-BE49-F238E27FC236}">
                <a16:creationId xmlns:a16="http://schemas.microsoft.com/office/drawing/2014/main" id="{CDC3595B-25C2-CF43-259D-75A3671E7098}"/>
              </a:ext>
            </a:extLst>
          </p:cNvPr>
          <p:cNvSpPr>
            <a:spLocks noGrp="1"/>
          </p:cNvSpPr>
          <p:nvPr>
            <p:ph type="body" sz="quarter" idx="11"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3671496214"/>
      </p:ext>
    </p:extLst>
  </p:cSld>
  <p:clrMapOvr>
    <a:masterClrMapping/>
  </p:clrMapOvr>
  <p:transition>
    <p:fade/>
  </p:transition>
  <p:hf sldNum="0" hdr="0" ftr="0" dt="0"/>
  <p:extLst>
    <p:ext uri="{DCECCB84-F9BA-43D5-87BE-67443E8EF086}">
      <p15:sldGuideLst xmlns:p15="http://schemas.microsoft.com/office/powerpoint/2012/main">
        <p15:guide id="1" orient="horz" pos="345" userDrawn="1">
          <p15:clr>
            <a:srgbClr val="5ACBF0"/>
          </p15:clr>
        </p15:guide>
        <p15:guide id="2" orient="horz" pos="1531" userDrawn="1">
          <p15:clr>
            <a:srgbClr val="5ACBF0"/>
          </p15:clr>
        </p15:guide>
        <p15:guide id="3" orient="horz" pos="1085" userDrawn="1">
          <p15:clr>
            <a:srgbClr val="5ACBF0"/>
          </p15:clr>
        </p15:guide>
        <p15:guide id="4" pos="3660" userDrawn="1">
          <p15:clr>
            <a:srgbClr val="5ACBF0"/>
          </p15:clr>
        </p15:guide>
        <p15:guide id="5" pos="4024" userDrawn="1">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wo Column Non-bulleted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876633-3E8D-4CF4-A5D4-D4E9D88A6DE0}"/>
              </a:ext>
            </a:extLst>
          </p:cNvPr>
          <p:cNvSpPr>
            <a:spLocks noGrp="1"/>
          </p:cNvSpPr>
          <p:nvPr>
            <p:ph type="title"/>
          </p:nvPr>
        </p:nvSpPr>
        <p:spPr>
          <a:xfrm>
            <a:off x="264718" y="1097282"/>
            <a:ext cx="4958334" cy="249299"/>
          </a:xfrm>
        </p:spPr>
        <p:txBody>
          <a:bodyPr/>
          <a:lstStyle/>
          <a:p>
            <a:r>
              <a:rPr lang="en-US"/>
              <a:t>Click to edit Master title style</a:t>
            </a:r>
          </a:p>
        </p:txBody>
      </p:sp>
      <p:sp>
        <p:nvSpPr>
          <p:cNvPr id="4" name="Text Placeholder 3"/>
          <p:cNvSpPr>
            <a:spLocks noGrp="1"/>
          </p:cNvSpPr>
          <p:nvPr>
            <p:ph type="body" sz="quarter" idx="10"/>
          </p:nvPr>
        </p:nvSpPr>
        <p:spPr>
          <a:xfrm>
            <a:off x="262890" y="3444242"/>
            <a:ext cx="2345436" cy="725711"/>
          </a:xfrm>
        </p:spPr>
        <p:txBody>
          <a:bodyPr wrap="square">
            <a:spAutoFit/>
          </a:bodyPr>
          <a:lstStyle>
            <a:lvl1pPr marL="0" indent="0">
              <a:spcBef>
                <a:spcPts val="551"/>
              </a:spcBef>
              <a:buClr>
                <a:schemeClr val="tx1"/>
              </a:buClr>
              <a:buFont typeface="Wingdings" panose="05000000000000000000" pitchFamily="2" charset="2"/>
              <a:buNone/>
              <a:defRPr sz="1260" b="0">
                <a:latin typeface="Segoe Sans Display" pitchFamily="2" charset="0"/>
                <a:cs typeface="Segoe Sans Display" pitchFamily="2" charset="0"/>
              </a:defRPr>
            </a:lvl1pPr>
            <a:lvl2pPr marL="115015" indent="0">
              <a:buFont typeface="Wingdings" panose="05000000000000000000" pitchFamily="2" charset="2"/>
              <a:buNone/>
              <a:defRPr sz="900" b="0"/>
            </a:lvl2pPr>
            <a:lvl3pPr marL="202883" indent="0">
              <a:buFont typeface="Wingdings" panose="05000000000000000000" pitchFamily="2" charset="2"/>
              <a:buNone/>
              <a:tabLst/>
              <a:defRPr sz="720" b="0"/>
            </a:lvl3pPr>
            <a:lvl4pPr marL="293608" indent="0">
              <a:buFont typeface="Wingdings" panose="05000000000000000000" pitchFamily="2" charset="2"/>
              <a:buNone/>
              <a:defRPr sz="630" b="0"/>
            </a:lvl4pPr>
            <a:lvl5pPr marL="384334"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3">
            <a:extLst>
              <a:ext uri="{FF2B5EF4-FFF2-40B4-BE49-F238E27FC236}">
                <a16:creationId xmlns:a16="http://schemas.microsoft.com/office/drawing/2014/main" id="{8E9CDCB4-03E1-4763-B83E-A1334BCDB0C0}"/>
              </a:ext>
            </a:extLst>
          </p:cNvPr>
          <p:cNvSpPr>
            <a:spLocks noGrp="1"/>
          </p:cNvSpPr>
          <p:nvPr>
            <p:ph type="body" sz="quarter" idx="12"/>
          </p:nvPr>
        </p:nvSpPr>
        <p:spPr>
          <a:xfrm>
            <a:off x="2878727" y="3444242"/>
            <a:ext cx="2345436" cy="725711"/>
          </a:xfrm>
        </p:spPr>
        <p:txBody>
          <a:bodyPr wrap="square">
            <a:spAutoFit/>
          </a:bodyPr>
          <a:lstStyle>
            <a:lvl1pPr marL="0" indent="0">
              <a:spcBef>
                <a:spcPts val="551"/>
              </a:spcBef>
              <a:buClr>
                <a:schemeClr val="tx1"/>
              </a:buClr>
              <a:buFont typeface="Wingdings" panose="05000000000000000000" pitchFamily="2" charset="2"/>
              <a:buNone/>
              <a:defRPr sz="1260" b="0">
                <a:latin typeface="Segoe Sans Display" pitchFamily="2" charset="0"/>
                <a:cs typeface="Segoe Sans Display" pitchFamily="2" charset="0"/>
              </a:defRPr>
            </a:lvl1pPr>
            <a:lvl2pPr marL="115015" indent="0">
              <a:buFont typeface="Wingdings" panose="05000000000000000000" pitchFamily="2" charset="2"/>
              <a:buNone/>
              <a:defRPr sz="900" b="0"/>
            </a:lvl2pPr>
            <a:lvl3pPr marL="202883" indent="0">
              <a:buFont typeface="Wingdings" panose="05000000000000000000" pitchFamily="2" charset="2"/>
              <a:buNone/>
              <a:tabLst/>
              <a:defRPr sz="720" b="0"/>
            </a:lvl3pPr>
            <a:lvl4pPr marL="293608" indent="0">
              <a:buFont typeface="Wingdings" panose="05000000000000000000" pitchFamily="2" charset="2"/>
              <a:buNone/>
              <a:defRPr sz="630" b="0"/>
            </a:lvl4pPr>
            <a:lvl5pPr marL="384334" indent="0">
              <a:buFont typeface="Wingdings" panose="05000000000000000000" pitchFamily="2" charset="2"/>
              <a:buNone/>
              <a:tabLst/>
              <a:defRPr sz="630" b="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4">
            <a:extLst>
              <a:ext uri="{FF2B5EF4-FFF2-40B4-BE49-F238E27FC236}">
                <a16:creationId xmlns:a16="http://schemas.microsoft.com/office/drawing/2014/main" id="{3A3D27F9-7D19-8ECF-C50E-71D515E54BB8}"/>
              </a:ext>
            </a:extLst>
          </p:cNvPr>
          <p:cNvSpPr>
            <a:spLocks noGrp="1"/>
          </p:cNvSpPr>
          <p:nvPr>
            <p:ph type="body" sz="quarter" idx="11" hasCustomPrompt="1"/>
          </p:nvPr>
        </p:nvSpPr>
        <p:spPr>
          <a:xfrm>
            <a:off x="262890" y="701040"/>
            <a:ext cx="4958334" cy="69250"/>
          </a:xfrm>
        </p:spPr>
        <p:txBody>
          <a:bodyPr/>
          <a:lstStyle>
            <a:lvl1pPr marL="0" indent="0">
              <a:buNone/>
              <a:defRPr sz="450" cap="all" baseline="0"/>
            </a:lvl1pPr>
            <a:lvl2pPr marL="102870" indent="0">
              <a:buNone/>
              <a:defRPr/>
            </a:lvl2pPr>
            <a:lvl3pPr marL="205740" indent="0">
              <a:buNone/>
              <a:defRPr/>
            </a:lvl3pPr>
            <a:lvl4pPr marL="297895" indent="0">
              <a:buNone/>
              <a:defRPr/>
            </a:lvl4pPr>
            <a:lvl5pPr marL="385048" indent="0">
              <a:buNone/>
              <a:defRPr/>
            </a:lvl5pPr>
          </a:lstStyle>
          <a:p>
            <a:pPr lvl="0"/>
            <a:r>
              <a:rPr lang="en-US"/>
              <a:t>Click to edit eyebrow style</a:t>
            </a:r>
          </a:p>
        </p:txBody>
      </p:sp>
    </p:spTree>
    <p:extLst>
      <p:ext uri="{BB962C8B-B14F-4D97-AF65-F5344CB8AC3E}">
        <p14:creationId xmlns:p14="http://schemas.microsoft.com/office/powerpoint/2010/main" val="2952026571"/>
      </p:ext>
    </p:extLst>
  </p:cSld>
  <p:clrMapOvr>
    <a:masterClrMapping/>
  </p:clrMapOvr>
  <p:transition>
    <p:fade/>
  </p:transition>
  <p:hf sldNum="0" hdr="0" ftr="0" dt="0"/>
  <p:extLst>
    <p:ext uri="{DCECCB84-F9BA-43D5-87BE-67443E8EF086}">
      <p15:sldGuideLst xmlns:p15="http://schemas.microsoft.com/office/powerpoint/2012/main">
        <p15:guide id="1" orient="horz" pos="345" userDrawn="1">
          <p15:clr>
            <a:srgbClr val="5ACBF0"/>
          </p15:clr>
        </p15:guide>
        <p15:guide id="2" orient="horz" pos="1527" userDrawn="1">
          <p15:clr>
            <a:srgbClr val="5ACBF0"/>
          </p15:clr>
        </p15:guide>
        <p15:guide id="3" orient="horz" pos="1085" userDrawn="1">
          <p15:clr>
            <a:srgbClr val="5ACBF0"/>
          </p15:clr>
        </p15:guide>
        <p15:guide id="4" pos="3656" userDrawn="1">
          <p15:clr>
            <a:srgbClr val="5ACBF0"/>
          </p15:clr>
        </p15:guide>
        <p15:guide id="5" pos="4024" userDrawn="1">
          <p15:clr>
            <a:srgbClr val="5ACBF0"/>
          </p15:clr>
        </p15:guide>
      </p15:sldGuideLst>
    </p:ext>
  </p:extLs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27.xml"/><Relationship Id="rId21" Type="http://schemas.openxmlformats.org/officeDocument/2006/relationships/slideLayout" Target="../slideLayouts/slideLayout22.xml"/><Relationship Id="rId42" Type="http://schemas.openxmlformats.org/officeDocument/2006/relationships/slideLayout" Target="../slideLayouts/slideLayout43.xml"/><Relationship Id="rId47" Type="http://schemas.openxmlformats.org/officeDocument/2006/relationships/slideLayout" Target="../slideLayouts/slideLayout48.xml"/><Relationship Id="rId63" Type="http://schemas.openxmlformats.org/officeDocument/2006/relationships/slideLayout" Target="../slideLayouts/slideLayout64.xml"/><Relationship Id="rId68" Type="http://schemas.openxmlformats.org/officeDocument/2006/relationships/slideLayout" Target="../slideLayouts/slideLayout69.xml"/><Relationship Id="rId2" Type="http://schemas.openxmlformats.org/officeDocument/2006/relationships/slideLayout" Target="../slideLayouts/slideLayout3.xml"/><Relationship Id="rId16" Type="http://schemas.openxmlformats.org/officeDocument/2006/relationships/slideLayout" Target="../slideLayouts/slideLayout17.xml"/><Relationship Id="rId29" Type="http://schemas.openxmlformats.org/officeDocument/2006/relationships/slideLayout" Target="../slideLayouts/slideLayout30.xml"/><Relationship Id="rId11" Type="http://schemas.openxmlformats.org/officeDocument/2006/relationships/slideLayout" Target="../slideLayouts/slideLayout12.xml"/><Relationship Id="rId24" Type="http://schemas.openxmlformats.org/officeDocument/2006/relationships/slideLayout" Target="../slideLayouts/slideLayout25.xml"/><Relationship Id="rId32" Type="http://schemas.openxmlformats.org/officeDocument/2006/relationships/slideLayout" Target="../slideLayouts/slideLayout33.xml"/><Relationship Id="rId37" Type="http://schemas.openxmlformats.org/officeDocument/2006/relationships/slideLayout" Target="../slideLayouts/slideLayout38.xml"/><Relationship Id="rId40" Type="http://schemas.openxmlformats.org/officeDocument/2006/relationships/slideLayout" Target="../slideLayouts/slideLayout41.xml"/><Relationship Id="rId45" Type="http://schemas.openxmlformats.org/officeDocument/2006/relationships/slideLayout" Target="../slideLayouts/slideLayout46.xml"/><Relationship Id="rId53" Type="http://schemas.openxmlformats.org/officeDocument/2006/relationships/slideLayout" Target="../slideLayouts/slideLayout54.xml"/><Relationship Id="rId58" Type="http://schemas.openxmlformats.org/officeDocument/2006/relationships/slideLayout" Target="../slideLayouts/slideLayout59.xml"/><Relationship Id="rId66" Type="http://schemas.openxmlformats.org/officeDocument/2006/relationships/slideLayout" Target="../slideLayouts/slideLayout67.xml"/><Relationship Id="rId5" Type="http://schemas.openxmlformats.org/officeDocument/2006/relationships/slideLayout" Target="../slideLayouts/slideLayout6.xml"/><Relationship Id="rId61" Type="http://schemas.openxmlformats.org/officeDocument/2006/relationships/slideLayout" Target="../slideLayouts/slideLayout62.xml"/><Relationship Id="rId19" Type="http://schemas.openxmlformats.org/officeDocument/2006/relationships/slideLayout" Target="../slideLayouts/slideLayout20.xml"/><Relationship Id="rId14" Type="http://schemas.openxmlformats.org/officeDocument/2006/relationships/slideLayout" Target="../slideLayouts/slideLayout15.xml"/><Relationship Id="rId22" Type="http://schemas.openxmlformats.org/officeDocument/2006/relationships/slideLayout" Target="../slideLayouts/slideLayout23.xml"/><Relationship Id="rId27" Type="http://schemas.openxmlformats.org/officeDocument/2006/relationships/slideLayout" Target="../slideLayouts/slideLayout28.xml"/><Relationship Id="rId30" Type="http://schemas.openxmlformats.org/officeDocument/2006/relationships/slideLayout" Target="../slideLayouts/slideLayout31.xml"/><Relationship Id="rId35" Type="http://schemas.openxmlformats.org/officeDocument/2006/relationships/slideLayout" Target="../slideLayouts/slideLayout36.xml"/><Relationship Id="rId43" Type="http://schemas.openxmlformats.org/officeDocument/2006/relationships/slideLayout" Target="../slideLayouts/slideLayout44.xml"/><Relationship Id="rId48" Type="http://schemas.openxmlformats.org/officeDocument/2006/relationships/slideLayout" Target="../slideLayouts/slideLayout49.xml"/><Relationship Id="rId56" Type="http://schemas.openxmlformats.org/officeDocument/2006/relationships/slideLayout" Target="../slideLayouts/slideLayout57.xml"/><Relationship Id="rId64" Type="http://schemas.openxmlformats.org/officeDocument/2006/relationships/slideLayout" Target="../slideLayouts/slideLayout65.xml"/><Relationship Id="rId69" Type="http://schemas.openxmlformats.org/officeDocument/2006/relationships/slideLayout" Target="../slideLayouts/slideLayout70.xml"/><Relationship Id="rId8" Type="http://schemas.openxmlformats.org/officeDocument/2006/relationships/slideLayout" Target="../slideLayouts/slideLayout9.xml"/><Relationship Id="rId51" Type="http://schemas.openxmlformats.org/officeDocument/2006/relationships/slideLayout" Target="../slideLayouts/slideLayout52.xml"/><Relationship Id="rId72" Type="http://schemas.openxmlformats.org/officeDocument/2006/relationships/image" Target="../media/image1.png"/><Relationship Id="rId3" Type="http://schemas.openxmlformats.org/officeDocument/2006/relationships/slideLayout" Target="../slideLayouts/slideLayout4.xml"/><Relationship Id="rId12" Type="http://schemas.openxmlformats.org/officeDocument/2006/relationships/slideLayout" Target="../slideLayouts/slideLayout13.xml"/><Relationship Id="rId17" Type="http://schemas.openxmlformats.org/officeDocument/2006/relationships/slideLayout" Target="../slideLayouts/slideLayout18.xml"/><Relationship Id="rId25" Type="http://schemas.openxmlformats.org/officeDocument/2006/relationships/slideLayout" Target="../slideLayouts/slideLayout26.xml"/><Relationship Id="rId33" Type="http://schemas.openxmlformats.org/officeDocument/2006/relationships/slideLayout" Target="../slideLayouts/slideLayout34.xml"/><Relationship Id="rId38" Type="http://schemas.openxmlformats.org/officeDocument/2006/relationships/slideLayout" Target="../slideLayouts/slideLayout39.xml"/><Relationship Id="rId46" Type="http://schemas.openxmlformats.org/officeDocument/2006/relationships/slideLayout" Target="../slideLayouts/slideLayout47.xml"/><Relationship Id="rId59" Type="http://schemas.openxmlformats.org/officeDocument/2006/relationships/slideLayout" Target="../slideLayouts/slideLayout60.xml"/><Relationship Id="rId67" Type="http://schemas.openxmlformats.org/officeDocument/2006/relationships/slideLayout" Target="../slideLayouts/slideLayout68.xml"/><Relationship Id="rId20" Type="http://schemas.openxmlformats.org/officeDocument/2006/relationships/slideLayout" Target="../slideLayouts/slideLayout21.xml"/><Relationship Id="rId41" Type="http://schemas.openxmlformats.org/officeDocument/2006/relationships/slideLayout" Target="../slideLayouts/slideLayout42.xml"/><Relationship Id="rId54" Type="http://schemas.openxmlformats.org/officeDocument/2006/relationships/slideLayout" Target="../slideLayouts/slideLayout55.xml"/><Relationship Id="rId62" Type="http://schemas.openxmlformats.org/officeDocument/2006/relationships/slideLayout" Target="../slideLayouts/slideLayout63.xml"/><Relationship Id="rId70" Type="http://schemas.openxmlformats.org/officeDocument/2006/relationships/slideLayout" Target="../slideLayouts/slideLayout71.xml"/><Relationship Id="rId1" Type="http://schemas.openxmlformats.org/officeDocument/2006/relationships/slideLayout" Target="../slideLayouts/slideLayout2.xml"/><Relationship Id="rId6" Type="http://schemas.openxmlformats.org/officeDocument/2006/relationships/slideLayout" Target="../slideLayouts/slideLayout7.xml"/><Relationship Id="rId15" Type="http://schemas.openxmlformats.org/officeDocument/2006/relationships/slideLayout" Target="../slideLayouts/slideLayout16.xml"/><Relationship Id="rId23" Type="http://schemas.openxmlformats.org/officeDocument/2006/relationships/slideLayout" Target="../slideLayouts/slideLayout24.xml"/><Relationship Id="rId28" Type="http://schemas.openxmlformats.org/officeDocument/2006/relationships/slideLayout" Target="../slideLayouts/slideLayout29.xml"/><Relationship Id="rId36" Type="http://schemas.openxmlformats.org/officeDocument/2006/relationships/slideLayout" Target="../slideLayouts/slideLayout37.xml"/><Relationship Id="rId49" Type="http://schemas.openxmlformats.org/officeDocument/2006/relationships/slideLayout" Target="../slideLayouts/slideLayout50.xml"/><Relationship Id="rId57" Type="http://schemas.openxmlformats.org/officeDocument/2006/relationships/slideLayout" Target="../slideLayouts/slideLayout58.xml"/><Relationship Id="rId10" Type="http://schemas.openxmlformats.org/officeDocument/2006/relationships/slideLayout" Target="../slideLayouts/slideLayout11.xml"/><Relationship Id="rId31" Type="http://schemas.openxmlformats.org/officeDocument/2006/relationships/slideLayout" Target="../slideLayouts/slideLayout32.xml"/><Relationship Id="rId44" Type="http://schemas.openxmlformats.org/officeDocument/2006/relationships/slideLayout" Target="../slideLayouts/slideLayout45.xml"/><Relationship Id="rId52" Type="http://schemas.openxmlformats.org/officeDocument/2006/relationships/slideLayout" Target="../slideLayouts/slideLayout53.xml"/><Relationship Id="rId60" Type="http://schemas.openxmlformats.org/officeDocument/2006/relationships/slideLayout" Target="../slideLayouts/slideLayout61.xml"/><Relationship Id="rId65" Type="http://schemas.openxmlformats.org/officeDocument/2006/relationships/slideLayout" Target="../slideLayouts/slideLayout66.xml"/><Relationship Id="rId73" Type="http://schemas.openxmlformats.org/officeDocument/2006/relationships/image" Target="../media/image2.svg"/><Relationship Id="rId4" Type="http://schemas.openxmlformats.org/officeDocument/2006/relationships/slideLayout" Target="../slideLayouts/slideLayout5.xml"/><Relationship Id="rId9" Type="http://schemas.openxmlformats.org/officeDocument/2006/relationships/slideLayout" Target="../slideLayouts/slideLayout10.xml"/><Relationship Id="rId13" Type="http://schemas.openxmlformats.org/officeDocument/2006/relationships/slideLayout" Target="../slideLayouts/slideLayout14.xml"/><Relationship Id="rId18" Type="http://schemas.openxmlformats.org/officeDocument/2006/relationships/slideLayout" Target="../slideLayouts/slideLayout19.xml"/><Relationship Id="rId39" Type="http://schemas.openxmlformats.org/officeDocument/2006/relationships/slideLayout" Target="../slideLayouts/slideLayout40.xml"/><Relationship Id="rId34" Type="http://schemas.openxmlformats.org/officeDocument/2006/relationships/slideLayout" Target="../slideLayouts/slideLayout35.xml"/><Relationship Id="rId50" Type="http://schemas.openxmlformats.org/officeDocument/2006/relationships/slideLayout" Target="../slideLayouts/slideLayout51.xml"/><Relationship Id="rId55" Type="http://schemas.openxmlformats.org/officeDocument/2006/relationships/slideLayout" Target="../slideLayouts/slideLayout56.xml"/><Relationship Id="rId7" Type="http://schemas.openxmlformats.org/officeDocument/2006/relationships/slideLayout" Target="../slideLayouts/slideLayout8.xml"/><Relationship Id="rId7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1097282"/>
            <a:ext cx="4958334" cy="249299"/>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0" y="3445211"/>
            <a:ext cx="4958334" cy="7257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64592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263347" cy="1404519"/>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12"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2"/>
            <a:ext cx="131674" cy="702259"/>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12"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418689686"/>
      </p:ext>
    </p:extLst>
  </p:cSld>
  <p:clrMap bg1="lt1" tx1="dk1" bg2="lt2" tx2="dk2" accent1="accent1" accent2="accent2" accent3="accent3" accent4="accent4" accent5="accent5" accent6="accent6" hlink="hlink" folHlink="folHlink"/>
  <p:sldLayoutIdLst>
    <p:sldLayoutId id="2147485493" r:id="rId1"/>
  </p:sldLayoutIdLst>
  <p:transition>
    <p:fade/>
  </p:transition>
  <p:hf sldNum="0" hdr="0" ftr="0" dt="0"/>
  <p:txStyles>
    <p:titleStyle>
      <a:lvl1pPr algn="l" defTabSz="419734" rtl="0" eaLnBrk="1" latinLnBrk="0" hangingPunct="1">
        <a:lnSpc>
          <a:spcPct val="100000"/>
        </a:lnSpc>
        <a:spcBef>
          <a:spcPct val="0"/>
        </a:spcBef>
        <a:buNone/>
        <a:defRPr lang="en-US" sz="1620" b="0" kern="1200" cap="none" spc="-23" baseline="0" dirty="0" smtClean="0">
          <a:ln w="3175">
            <a:noFill/>
          </a:ln>
          <a:solidFill>
            <a:schemeClr val="tx2"/>
          </a:solidFill>
          <a:effectLst/>
          <a:latin typeface="+mj-lt"/>
          <a:ea typeface="+mn-ea"/>
          <a:cs typeface="Segoe UI" pitchFamily="34" charset="0"/>
        </a:defRPr>
      </a:lvl1pPr>
    </p:titleStyle>
    <p:bodyStyle>
      <a:lvl1pPr marL="102870" marR="0" indent="-102870"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UI" panose="020B0502040204020203" pitchFamily="34" charset="0"/>
        </a:defRPr>
      </a:lvl1pPr>
      <a:lvl2pPr marL="205740" marR="0" indent="-102870"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34" rtl="0" eaLnBrk="1" latinLnBrk="0" hangingPunct="1">
        <a:defRPr sz="810" kern="1200">
          <a:solidFill>
            <a:schemeClr val="tx1"/>
          </a:solidFill>
          <a:latin typeface="+mn-lt"/>
          <a:ea typeface="+mn-ea"/>
          <a:cs typeface="+mn-cs"/>
        </a:defRPr>
      </a:lvl1pPr>
      <a:lvl2pPr marL="209867" algn="l" defTabSz="419734" rtl="0" eaLnBrk="1" latinLnBrk="0" hangingPunct="1">
        <a:defRPr sz="810" kern="1200">
          <a:solidFill>
            <a:schemeClr val="tx1"/>
          </a:solidFill>
          <a:latin typeface="+mn-lt"/>
          <a:ea typeface="+mn-ea"/>
          <a:cs typeface="+mn-cs"/>
        </a:defRPr>
      </a:lvl2pPr>
      <a:lvl3pPr marL="419734" algn="l" defTabSz="419734" rtl="0" eaLnBrk="1" latinLnBrk="0" hangingPunct="1">
        <a:defRPr sz="810" kern="1200">
          <a:solidFill>
            <a:schemeClr val="tx1"/>
          </a:solidFill>
          <a:latin typeface="+mn-lt"/>
          <a:ea typeface="+mn-ea"/>
          <a:cs typeface="+mn-cs"/>
        </a:defRPr>
      </a:lvl3pPr>
      <a:lvl4pPr marL="629601" algn="l" defTabSz="419734" rtl="0" eaLnBrk="1" latinLnBrk="0" hangingPunct="1">
        <a:defRPr sz="810" kern="1200">
          <a:solidFill>
            <a:schemeClr val="tx1"/>
          </a:solidFill>
          <a:latin typeface="+mn-lt"/>
          <a:ea typeface="+mn-ea"/>
          <a:cs typeface="+mn-cs"/>
        </a:defRPr>
      </a:lvl4pPr>
      <a:lvl5pPr marL="839468" algn="l" defTabSz="419734" rtl="0" eaLnBrk="1" latinLnBrk="0" hangingPunct="1">
        <a:defRPr sz="810" kern="1200">
          <a:solidFill>
            <a:schemeClr val="tx1"/>
          </a:solidFill>
          <a:latin typeface="+mn-lt"/>
          <a:ea typeface="+mn-ea"/>
          <a:cs typeface="+mn-cs"/>
        </a:defRPr>
      </a:lvl5pPr>
      <a:lvl6pPr marL="1049335" algn="l" defTabSz="419734" rtl="0" eaLnBrk="1" latinLnBrk="0" hangingPunct="1">
        <a:defRPr sz="810" kern="1200">
          <a:solidFill>
            <a:schemeClr val="tx1"/>
          </a:solidFill>
          <a:latin typeface="+mn-lt"/>
          <a:ea typeface="+mn-ea"/>
          <a:cs typeface="+mn-cs"/>
        </a:defRPr>
      </a:lvl6pPr>
      <a:lvl7pPr marL="1259202" algn="l" defTabSz="419734" rtl="0" eaLnBrk="1" latinLnBrk="0" hangingPunct="1">
        <a:defRPr sz="810" kern="1200">
          <a:solidFill>
            <a:schemeClr val="tx1"/>
          </a:solidFill>
          <a:latin typeface="+mn-lt"/>
          <a:ea typeface="+mn-ea"/>
          <a:cs typeface="+mn-cs"/>
        </a:defRPr>
      </a:lvl7pPr>
      <a:lvl8pPr marL="1469069" algn="l" defTabSz="419734" rtl="0" eaLnBrk="1" latinLnBrk="0" hangingPunct="1">
        <a:defRPr sz="810" kern="1200">
          <a:solidFill>
            <a:schemeClr val="tx1"/>
          </a:solidFill>
          <a:latin typeface="+mn-lt"/>
          <a:ea typeface="+mn-ea"/>
          <a:cs typeface="+mn-cs"/>
        </a:defRPr>
      </a:lvl8pPr>
      <a:lvl9pPr marL="1678936" algn="l" defTabSz="41973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162" userDrawn="1">
          <p15:clr>
            <a:srgbClr val="C35EA4"/>
          </p15:clr>
        </p15:guide>
        <p15:guide id="17" pos="3294" userDrawn="1">
          <p15:clr>
            <a:srgbClr val="C35EA4"/>
          </p15:clr>
        </p15:guide>
        <p15:guide id="25" orient="horz" pos="885" userDrawn="1">
          <p15:clr>
            <a:srgbClr val="C35EA4"/>
          </p15:clr>
        </p15:guide>
        <p15:guide id="26" orient="horz" pos="9478" userDrawn="1">
          <p15:clr>
            <a:srgbClr val="C35EA4"/>
          </p15:clr>
        </p15:guide>
        <p15:guide id="27" orient="horz" pos="442" userDrawn="1">
          <p15:clr>
            <a:srgbClr val="A4A3A4"/>
          </p15:clr>
        </p15:guide>
        <p15:guide id="28" pos="86" userDrawn="1">
          <p15:clr>
            <a:srgbClr val="A4A3A4"/>
          </p15:clr>
        </p15:guide>
        <p15:guide id="29" orient="horz" pos="9924" userDrawn="1">
          <p15:clr>
            <a:srgbClr val="A4A3A4"/>
          </p15:clr>
        </p15:guide>
        <p15:guide id="30" pos="3370" userDrawn="1">
          <p15:clr>
            <a:srgbClr val="A4A3A4"/>
          </p15:clr>
        </p15:guide>
        <p15:guide id="31" orient="horz" pos="961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4718" y="1097282"/>
            <a:ext cx="4958334" cy="249299"/>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p:ph type="body" idx="1"/>
          </p:nvPr>
        </p:nvSpPr>
        <p:spPr>
          <a:xfrm>
            <a:off x="262890" y="3445211"/>
            <a:ext cx="4958334" cy="725711"/>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p:nvGrpSpPr>
        <p:grpSpPr>
          <a:xfrm>
            <a:off x="0" y="0"/>
            <a:ext cx="5486400" cy="164592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p:nvSpPr>
        <p:spPr bwMode="auto">
          <a:xfrm>
            <a:off x="0" y="0"/>
            <a:ext cx="263347" cy="1404519"/>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12"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Sans Display" pitchFamily="2" charset="0"/>
            </a:endParaRPr>
          </a:p>
        </p:txBody>
      </p:sp>
      <p:sp>
        <p:nvSpPr>
          <p:cNvPr id="35" name=".32 square" hidden="1">
            <a:extLst>
              <a:ext uri="{FF2B5EF4-FFF2-40B4-BE49-F238E27FC236}">
                <a16:creationId xmlns:a16="http://schemas.microsoft.com/office/drawing/2014/main" id="{09835393-211C-428D-B22F-51EE7A413599}"/>
              </a:ext>
            </a:extLst>
          </p:cNvPr>
          <p:cNvSpPr/>
          <p:nvPr/>
        </p:nvSpPr>
        <p:spPr bwMode="auto">
          <a:xfrm>
            <a:off x="0" y="2"/>
            <a:ext cx="131674" cy="702259"/>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82296" tIns="65837" rIns="82296" bIns="65837" numCol="1" spcCol="0" rtlCol="0" fromWordArt="0" anchor="t" anchorCtr="0" forceAA="0" compatLnSpc="1">
            <a:prstTxWarp prst="textNoShape">
              <a:avLst/>
            </a:prstTxWarp>
            <a:noAutofit/>
          </a:bodyPr>
          <a:lstStyle/>
          <a:p>
            <a:pPr algn="ctr" defTabSz="419612" fontAlgn="base">
              <a:lnSpc>
                <a:spcPct val="90000"/>
              </a:lnSpc>
              <a:spcBef>
                <a:spcPct val="0"/>
              </a:spcBef>
              <a:spcAft>
                <a:spcPct val="0"/>
              </a:spcAft>
            </a:pPr>
            <a:endParaRPr lang="en-US" sz="1080">
              <a:gradFill>
                <a:gsLst>
                  <a:gs pos="0">
                    <a:srgbClr val="FFFFFF"/>
                  </a:gs>
                  <a:gs pos="100000">
                    <a:srgbClr val="FFFFFF"/>
                  </a:gs>
                </a:gsLst>
                <a:lin ang="5400000" scaled="0"/>
              </a:gradFill>
              <a:ea typeface="Segoe UI" pitchFamily="34" charset="0"/>
              <a:cs typeface="Segoe Sans Display" pitchFamily="2" charset="0"/>
            </a:endParaRPr>
          </a:p>
        </p:txBody>
      </p:sp>
      <p:pic>
        <p:nvPicPr>
          <p:cNvPr id="144" name="Graphic 143">
            <a:extLst>
              <a:ext uri="{FF2B5EF4-FFF2-40B4-BE49-F238E27FC236}">
                <a16:creationId xmlns:a16="http://schemas.microsoft.com/office/drawing/2014/main" id="{55FCE7D5-5796-0746-3173-EB75FBE85E45}"/>
              </a:ext>
            </a:extLst>
          </p:cNvPr>
          <p:cNvPicPr>
            <a:picLocks noChangeAspect="1"/>
          </p:cNvPicPr>
          <p:nvPr/>
        </p:nvPicPr>
        <p:blipFill>
          <a:blip r:embed="rId72">
            <a:extLst>
              <a:ext uri="{96DAC541-7B7A-43D3-8B79-37D633B846F1}">
                <asvg:svgBlip xmlns:asvg="http://schemas.microsoft.com/office/drawing/2016/SVG/main" r:embed="rId73"/>
              </a:ext>
            </a:extLst>
          </a:blip>
          <a:srcRect/>
          <a:stretch/>
        </p:blipFill>
        <p:spPr>
          <a:xfrm rot="5400000">
            <a:off x="-2407086" y="7920990"/>
            <a:ext cx="16459200" cy="617220"/>
          </a:xfrm>
          <a:prstGeom prst="rect">
            <a:avLst/>
          </a:prstGeom>
        </p:spPr>
      </p:pic>
    </p:spTree>
    <p:extLst>
      <p:ext uri="{BB962C8B-B14F-4D97-AF65-F5344CB8AC3E}">
        <p14:creationId xmlns:p14="http://schemas.microsoft.com/office/powerpoint/2010/main" val="1838216840"/>
      </p:ext>
    </p:extLst>
  </p:cSld>
  <p:clrMap bg1="lt1" tx1="dk1" bg2="lt2" tx2="dk2" accent1="accent1" accent2="accent2" accent3="accent3" accent4="accent4" accent5="accent5" accent6="accent6" hlink="hlink" folHlink="folHlink"/>
  <p:sldLayoutIdLst>
    <p:sldLayoutId id="2147485495" r:id="rId1"/>
    <p:sldLayoutId id="2147485496" r:id="rId2"/>
    <p:sldLayoutId id="2147485497" r:id="rId3"/>
    <p:sldLayoutId id="2147485498" r:id="rId4"/>
    <p:sldLayoutId id="2147485499" r:id="rId5"/>
    <p:sldLayoutId id="2147485500" r:id="rId6"/>
    <p:sldLayoutId id="2147485501" r:id="rId7"/>
    <p:sldLayoutId id="2147485502" r:id="rId8"/>
    <p:sldLayoutId id="2147485503" r:id="rId9"/>
    <p:sldLayoutId id="2147485504" r:id="rId10"/>
    <p:sldLayoutId id="2147485505" r:id="rId11"/>
    <p:sldLayoutId id="2147485506" r:id="rId12"/>
    <p:sldLayoutId id="2147485507" r:id="rId13"/>
    <p:sldLayoutId id="2147485508" r:id="rId14"/>
    <p:sldLayoutId id="2147485509" r:id="rId15"/>
    <p:sldLayoutId id="2147485510" r:id="rId16"/>
    <p:sldLayoutId id="2147485511" r:id="rId17"/>
    <p:sldLayoutId id="2147485512" r:id="rId18"/>
    <p:sldLayoutId id="2147485513" r:id="rId19"/>
    <p:sldLayoutId id="2147485514" r:id="rId20"/>
    <p:sldLayoutId id="2147485515" r:id="rId21"/>
    <p:sldLayoutId id="2147485516" r:id="rId22"/>
    <p:sldLayoutId id="2147485517" r:id="rId23"/>
    <p:sldLayoutId id="2147485518" r:id="rId24"/>
    <p:sldLayoutId id="2147485519" r:id="rId25"/>
    <p:sldLayoutId id="2147485520" r:id="rId26"/>
    <p:sldLayoutId id="2147485521" r:id="rId27"/>
    <p:sldLayoutId id="2147485522" r:id="rId28"/>
    <p:sldLayoutId id="2147485523" r:id="rId29"/>
    <p:sldLayoutId id="2147485524" r:id="rId30"/>
    <p:sldLayoutId id="2147485525" r:id="rId31"/>
    <p:sldLayoutId id="2147485526" r:id="rId32"/>
    <p:sldLayoutId id="2147485527" r:id="rId33"/>
    <p:sldLayoutId id="2147485528" r:id="rId34"/>
    <p:sldLayoutId id="2147485529" r:id="rId35"/>
    <p:sldLayoutId id="2147485530" r:id="rId36"/>
    <p:sldLayoutId id="2147485531" r:id="rId37"/>
    <p:sldLayoutId id="2147485532" r:id="rId38"/>
    <p:sldLayoutId id="2147485533" r:id="rId39"/>
    <p:sldLayoutId id="2147485534" r:id="rId40"/>
    <p:sldLayoutId id="2147485535" r:id="rId41"/>
    <p:sldLayoutId id="2147485536" r:id="rId42"/>
    <p:sldLayoutId id="2147485537" r:id="rId43"/>
    <p:sldLayoutId id="2147485538" r:id="rId44"/>
    <p:sldLayoutId id="2147485539" r:id="rId45"/>
    <p:sldLayoutId id="2147485540" r:id="rId46"/>
    <p:sldLayoutId id="2147485541" r:id="rId47"/>
    <p:sldLayoutId id="2147485542" r:id="rId48"/>
    <p:sldLayoutId id="2147485543" r:id="rId49"/>
    <p:sldLayoutId id="2147485544" r:id="rId50"/>
    <p:sldLayoutId id="2147485545" r:id="rId51"/>
    <p:sldLayoutId id="2147485546" r:id="rId52"/>
    <p:sldLayoutId id="2147485547" r:id="rId53"/>
    <p:sldLayoutId id="2147485548" r:id="rId54"/>
    <p:sldLayoutId id="2147485549" r:id="rId55"/>
    <p:sldLayoutId id="2147485550" r:id="rId56"/>
    <p:sldLayoutId id="2147485551" r:id="rId57"/>
    <p:sldLayoutId id="2147485552" r:id="rId58"/>
    <p:sldLayoutId id="2147485553" r:id="rId59"/>
    <p:sldLayoutId id="2147485554" r:id="rId60"/>
    <p:sldLayoutId id="2147485555" r:id="rId61"/>
    <p:sldLayoutId id="2147485556" r:id="rId62"/>
    <p:sldLayoutId id="2147485557" r:id="rId63"/>
    <p:sldLayoutId id="2147485558" r:id="rId64"/>
    <p:sldLayoutId id="2147485559" r:id="rId65"/>
    <p:sldLayoutId id="2147485560" r:id="rId66"/>
    <p:sldLayoutId id="2147485561" r:id="rId67"/>
    <p:sldLayoutId id="2147485562" r:id="rId68"/>
    <p:sldLayoutId id="2147485563" r:id="rId69"/>
    <p:sldLayoutId id="2147485564" r:id="rId70"/>
  </p:sldLayoutIdLst>
  <p:transition>
    <p:fade/>
  </p:transition>
  <p:hf sldNum="0" hdr="0" ftr="0" dt="0"/>
  <p:txStyles>
    <p:titleStyle>
      <a:lvl1pPr algn="l" defTabSz="419734" rtl="0" eaLnBrk="1" latinLnBrk="0" hangingPunct="1">
        <a:lnSpc>
          <a:spcPct val="100000"/>
        </a:lnSpc>
        <a:spcBef>
          <a:spcPct val="0"/>
        </a:spcBef>
        <a:buNone/>
        <a:defRPr lang="en-US" sz="1620" b="0" kern="1200" cap="none" spc="-23" baseline="0" dirty="0" smtClean="0">
          <a:ln w="3175">
            <a:noFill/>
          </a:ln>
          <a:solidFill>
            <a:schemeClr val="tx1"/>
          </a:solidFill>
          <a:effectLst/>
          <a:latin typeface="+mj-lt"/>
          <a:ea typeface="+mn-ea"/>
          <a:cs typeface="Segoe Sans Display" pitchFamily="2" charset="0"/>
        </a:defRPr>
      </a:lvl1pPr>
    </p:titleStyle>
    <p:bodyStyle>
      <a:lvl1pPr marL="102870" marR="0" indent="-102870"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60" kern="1200" spc="0" baseline="0">
          <a:solidFill>
            <a:schemeClr val="tx1"/>
          </a:solidFill>
          <a:latin typeface="+mn-lt"/>
          <a:ea typeface="+mn-ea"/>
          <a:cs typeface="Segoe Sans Display" pitchFamily="2" charset="0"/>
        </a:defRPr>
      </a:lvl1pPr>
      <a:lvl2pPr marL="205740" marR="0" indent="-102870"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900" kern="1200" spc="0" baseline="0">
          <a:solidFill>
            <a:schemeClr val="tx1"/>
          </a:solidFill>
          <a:latin typeface="+mn-lt"/>
          <a:ea typeface="+mn-ea"/>
          <a:cs typeface="+mn-cs"/>
        </a:defRPr>
      </a:lvl2pPr>
      <a:lvl3pPr marL="295751" marR="0" indent="-90011"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720" kern="1200" spc="0" baseline="0">
          <a:solidFill>
            <a:schemeClr val="tx1"/>
          </a:solidFill>
          <a:latin typeface="+mn-lt"/>
          <a:ea typeface="+mn-ea"/>
          <a:cs typeface="+mn-cs"/>
        </a:defRPr>
      </a:lvl3pPr>
      <a:lvl4pPr marL="379333" marR="0" indent="-81439"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4pPr>
      <a:lvl5pPr marL="460772" marR="0" indent="-75724" algn="l" defTabSz="419734"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630" kern="1200" spc="0" baseline="0">
          <a:solidFill>
            <a:schemeClr val="tx1"/>
          </a:solidFill>
          <a:latin typeface="+mn-lt"/>
          <a:ea typeface="+mn-ea"/>
          <a:cs typeface="+mn-cs"/>
        </a:defRPr>
      </a:lvl5pPr>
      <a:lvl6pPr marL="1154268"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6pPr>
      <a:lvl7pPr marL="1364135"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7pPr>
      <a:lvl8pPr marL="1574002"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8pPr>
      <a:lvl9pPr marL="1783870" indent="-104934" algn="l" defTabSz="419734" rtl="0" eaLnBrk="1" latinLnBrk="0" hangingPunct="1">
        <a:spcBef>
          <a:spcPct val="20000"/>
        </a:spcBef>
        <a:buFont typeface="Arial" pitchFamily="34" charset="0"/>
        <a:buChar char="•"/>
        <a:defRPr sz="900" kern="1200">
          <a:solidFill>
            <a:schemeClr val="tx1"/>
          </a:solidFill>
          <a:latin typeface="+mn-lt"/>
          <a:ea typeface="+mn-ea"/>
          <a:cs typeface="+mn-cs"/>
        </a:defRPr>
      </a:lvl9pPr>
    </p:bodyStyle>
    <p:otherStyle>
      <a:defPPr>
        <a:defRPr lang="en-US"/>
      </a:defPPr>
      <a:lvl1pPr marL="0" algn="l" defTabSz="419734" rtl="0" eaLnBrk="1" latinLnBrk="0" hangingPunct="1">
        <a:defRPr sz="810" kern="1200">
          <a:solidFill>
            <a:schemeClr val="tx1"/>
          </a:solidFill>
          <a:latin typeface="+mn-lt"/>
          <a:ea typeface="+mn-ea"/>
          <a:cs typeface="+mn-cs"/>
        </a:defRPr>
      </a:lvl1pPr>
      <a:lvl2pPr marL="209867" algn="l" defTabSz="419734" rtl="0" eaLnBrk="1" latinLnBrk="0" hangingPunct="1">
        <a:defRPr sz="810" kern="1200">
          <a:solidFill>
            <a:schemeClr val="tx1"/>
          </a:solidFill>
          <a:latin typeface="+mn-lt"/>
          <a:ea typeface="+mn-ea"/>
          <a:cs typeface="+mn-cs"/>
        </a:defRPr>
      </a:lvl2pPr>
      <a:lvl3pPr marL="419734" algn="l" defTabSz="419734" rtl="0" eaLnBrk="1" latinLnBrk="0" hangingPunct="1">
        <a:defRPr sz="810" kern="1200">
          <a:solidFill>
            <a:schemeClr val="tx1"/>
          </a:solidFill>
          <a:latin typeface="+mn-lt"/>
          <a:ea typeface="+mn-ea"/>
          <a:cs typeface="+mn-cs"/>
        </a:defRPr>
      </a:lvl3pPr>
      <a:lvl4pPr marL="629601" algn="l" defTabSz="419734" rtl="0" eaLnBrk="1" latinLnBrk="0" hangingPunct="1">
        <a:defRPr sz="810" kern="1200">
          <a:solidFill>
            <a:schemeClr val="tx1"/>
          </a:solidFill>
          <a:latin typeface="+mn-lt"/>
          <a:ea typeface="+mn-ea"/>
          <a:cs typeface="+mn-cs"/>
        </a:defRPr>
      </a:lvl4pPr>
      <a:lvl5pPr marL="839468" algn="l" defTabSz="419734" rtl="0" eaLnBrk="1" latinLnBrk="0" hangingPunct="1">
        <a:defRPr sz="810" kern="1200">
          <a:solidFill>
            <a:schemeClr val="tx1"/>
          </a:solidFill>
          <a:latin typeface="+mn-lt"/>
          <a:ea typeface="+mn-ea"/>
          <a:cs typeface="+mn-cs"/>
        </a:defRPr>
      </a:lvl5pPr>
      <a:lvl6pPr marL="1049335" algn="l" defTabSz="419734" rtl="0" eaLnBrk="1" latinLnBrk="0" hangingPunct="1">
        <a:defRPr sz="810" kern="1200">
          <a:solidFill>
            <a:schemeClr val="tx1"/>
          </a:solidFill>
          <a:latin typeface="+mn-lt"/>
          <a:ea typeface="+mn-ea"/>
          <a:cs typeface="+mn-cs"/>
        </a:defRPr>
      </a:lvl6pPr>
      <a:lvl7pPr marL="1259202" algn="l" defTabSz="419734" rtl="0" eaLnBrk="1" latinLnBrk="0" hangingPunct="1">
        <a:defRPr sz="810" kern="1200">
          <a:solidFill>
            <a:schemeClr val="tx1"/>
          </a:solidFill>
          <a:latin typeface="+mn-lt"/>
          <a:ea typeface="+mn-ea"/>
          <a:cs typeface="+mn-cs"/>
        </a:defRPr>
      </a:lvl7pPr>
      <a:lvl8pPr marL="1469069" algn="l" defTabSz="419734" rtl="0" eaLnBrk="1" latinLnBrk="0" hangingPunct="1">
        <a:defRPr sz="810" kern="1200">
          <a:solidFill>
            <a:schemeClr val="tx1"/>
          </a:solidFill>
          <a:latin typeface="+mn-lt"/>
          <a:ea typeface="+mn-ea"/>
          <a:cs typeface="+mn-cs"/>
        </a:defRPr>
      </a:lvl8pPr>
      <a:lvl9pPr marL="1678936" algn="l" defTabSz="419734" rtl="0" eaLnBrk="1" latinLnBrk="0" hangingPunct="1">
        <a:defRPr sz="81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0" userDrawn="1">
          <p15:clr>
            <a:srgbClr val="C35EA4"/>
          </p15:clr>
        </p15:guide>
        <p15:guide id="17" pos="7320" userDrawn="1">
          <p15:clr>
            <a:srgbClr val="C35EA4"/>
          </p15:clr>
        </p15:guide>
        <p15:guide id="25" orient="horz" pos="443" userDrawn="1">
          <p15:clr>
            <a:srgbClr val="C35EA4"/>
          </p15:clr>
        </p15:guide>
        <p15:guide id="26" orient="horz" pos="4739" userDrawn="1">
          <p15:clr>
            <a:srgbClr val="C35EA4"/>
          </p15:clr>
        </p15:guide>
        <p15:guide id="28" pos="192" userDrawn="1">
          <p15:clr>
            <a:srgbClr val="A4A3A4"/>
          </p15:clr>
        </p15:guide>
        <p15:guide id="29" orient="horz" pos="4962" userDrawn="1">
          <p15:clr>
            <a:srgbClr val="A4A3A4"/>
          </p15:clr>
        </p15:guide>
        <p15:guide id="30" pos="7488" userDrawn="1">
          <p15:clr>
            <a:srgbClr val="A4A3A4"/>
          </p15:clr>
        </p15:guide>
        <p15:guide id="31" orient="horz" pos="4809" userDrawn="1">
          <p15:clr>
            <a:srgbClr val="F26B43"/>
          </p15:clr>
        </p15:guide>
        <p15:guide id="32" pos="162" userDrawn="1">
          <p15:clr>
            <a:srgbClr val="C35EA4"/>
          </p15:clr>
        </p15:guide>
        <p15:guide id="33" pos="3294" userDrawn="1">
          <p15:clr>
            <a:srgbClr val="C35EA4"/>
          </p15:clr>
        </p15:guide>
        <p15:guide id="34" orient="horz" pos="885" userDrawn="1">
          <p15:clr>
            <a:srgbClr val="C35EA4"/>
          </p15:clr>
        </p15:guide>
        <p15:guide id="35" orient="horz" pos="9478" userDrawn="1">
          <p15:clr>
            <a:srgbClr val="C35EA4"/>
          </p15:clr>
        </p15:guide>
        <p15:guide id="36" orient="horz" pos="442" userDrawn="1">
          <p15:clr>
            <a:srgbClr val="A4A3A4"/>
          </p15:clr>
        </p15:guide>
        <p15:guide id="37" pos="86" userDrawn="1">
          <p15:clr>
            <a:srgbClr val="A4A3A4"/>
          </p15:clr>
        </p15:guide>
        <p15:guide id="38" orient="horz" pos="9924" userDrawn="1">
          <p15:clr>
            <a:srgbClr val="A4A3A4"/>
          </p15:clr>
        </p15:guide>
        <p15:guide id="39" pos="3370" userDrawn="1">
          <p15:clr>
            <a:srgbClr val="A4A3A4"/>
          </p15:clr>
        </p15:guide>
        <p15:guide id="40" orient="horz" pos="9619"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1.xml"/><Relationship Id="rId1" Type="http://schemas.openxmlformats.org/officeDocument/2006/relationships/slideLayout" Target="../slideLayouts/slideLayout57.xml"/><Relationship Id="rId6" Type="http://schemas.openxmlformats.org/officeDocument/2006/relationships/image" Target="../media/image84.png"/><Relationship Id="rId11" Type="http://schemas.openxmlformats.org/officeDocument/2006/relationships/image" Target="../media/image89.png"/><Relationship Id="rId5" Type="http://schemas.openxmlformats.org/officeDocument/2006/relationships/image" Target="../media/image83.png"/><Relationship Id="rId10" Type="http://schemas.openxmlformats.org/officeDocument/2006/relationships/image" Target="../media/image88.png"/><Relationship Id="rId4" Type="http://schemas.openxmlformats.org/officeDocument/2006/relationships/image" Target="../media/image82.png"/><Relationship Id="rId9" Type="http://schemas.openxmlformats.org/officeDocument/2006/relationships/image" Target="../media/image8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a:extLst>
              <a:ext uri="{FF2B5EF4-FFF2-40B4-BE49-F238E27FC236}">
                <a16:creationId xmlns:a16="http://schemas.microsoft.com/office/drawing/2014/main" id="{E7558EDB-0476-020C-ADE9-7F6FEE7DDC33}"/>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rot="10800000">
            <a:off x="0" y="14242661"/>
            <a:ext cx="5486397" cy="2216537"/>
          </a:xfrm>
          <a:prstGeom prst="rect">
            <a:avLst/>
          </a:prstGeom>
        </p:spPr>
      </p:pic>
      <p:pic>
        <p:nvPicPr>
          <p:cNvPr id="16" name="Picture 15" descr="A colorful logo in the air&#10;&#10;AI-generated content may be incorrect.">
            <a:extLst>
              <a:ext uri="{FF2B5EF4-FFF2-40B4-BE49-F238E27FC236}">
                <a16:creationId xmlns:a16="http://schemas.microsoft.com/office/drawing/2014/main" id="{4673BF03-7441-69EE-F29F-089C81028B05}"/>
              </a:ext>
            </a:extLst>
          </p:cNvPr>
          <p:cNvPicPr>
            <a:picLocks noChangeAspect="1"/>
          </p:cNvPicPr>
          <p:nvPr/>
        </p:nvPicPr>
        <p:blipFill rotWithShape="1">
          <a:blip r:embed="rId4">
            <a:extLst>
              <a:ext uri="{28A0092B-C50C-407E-A947-70E740481C1C}">
                <a14:useLocalDpi xmlns:a14="http://schemas.microsoft.com/office/drawing/2010/main"/>
              </a:ext>
            </a:extLst>
          </a:blip>
          <a:srcRect/>
          <a:stretch/>
        </p:blipFill>
        <p:spPr>
          <a:xfrm rot="16200000">
            <a:off x="1443775" y="-1443776"/>
            <a:ext cx="2598852" cy="5486401"/>
          </a:xfrm>
          <a:prstGeom prst="rect">
            <a:avLst/>
          </a:prstGeom>
        </p:spPr>
      </p:pic>
      <p:sp>
        <p:nvSpPr>
          <p:cNvPr id="4" name="Rectangle 3">
            <a:extLst>
              <a:ext uri="{FF2B5EF4-FFF2-40B4-BE49-F238E27FC236}">
                <a16:creationId xmlns:a16="http://schemas.microsoft.com/office/drawing/2014/main" id="{CB1A3F8A-53E9-D16A-DF60-CFF90BC5C88B}"/>
              </a:ext>
            </a:extLst>
          </p:cNvPr>
          <p:cNvSpPr>
            <a:spLocks noChangeAspect="1"/>
          </p:cNvSpPr>
          <p:nvPr/>
        </p:nvSpPr>
        <p:spPr bwMode="auto">
          <a:xfrm>
            <a:off x="0" y="14242663"/>
            <a:ext cx="4019341" cy="1979627"/>
          </a:xfrm>
          <a:prstGeom prst="rect">
            <a:avLst/>
          </a:prstGeom>
          <a:solidFill>
            <a:srgbClr val="B9DCD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8600" tIns="0" rIns="228600" bIns="0" numCol="1" spcCol="0" rtlCol="0" fromWordArt="0" anchor="ctr" anchorCtr="0" forceAA="0" compatLnSpc="1">
            <a:prstTxWarp prst="textNoShape">
              <a:avLst/>
            </a:prstTxWarp>
            <a:noAutofit/>
          </a:bodyPr>
          <a:lstStyle/>
          <a:p>
            <a:pPr marL="137160" indent="-137160" defTabSz="932472" fontAlgn="base">
              <a:spcBef>
                <a:spcPct val="0"/>
              </a:spcBef>
              <a:spcAft>
                <a:spcPct val="0"/>
              </a:spcAft>
              <a:buFont typeface="+mj-lt"/>
              <a:buAutoNum type="arabicPeriod"/>
            </a:pPr>
            <a:endParaRPr lang="en-US" sz="600">
              <a:solidFill>
                <a:schemeClr val="bg1"/>
              </a:solidFill>
              <a:ea typeface="Segoe UI" pitchFamily="34" charset="0"/>
              <a:cs typeface="Segoe UI" pitchFamily="34" charset="0"/>
            </a:endParaRPr>
          </a:p>
        </p:txBody>
      </p:sp>
      <p:sp>
        <p:nvSpPr>
          <p:cNvPr id="33" name="Rectangle 32">
            <a:extLst>
              <a:ext uri="{FF2B5EF4-FFF2-40B4-BE49-F238E27FC236}">
                <a16:creationId xmlns:a16="http://schemas.microsoft.com/office/drawing/2014/main" id="{4056925C-304A-7BBA-261F-A5F053981320}"/>
              </a:ext>
            </a:extLst>
          </p:cNvPr>
          <p:cNvSpPr/>
          <p:nvPr/>
        </p:nvSpPr>
        <p:spPr bwMode="auto">
          <a:xfrm>
            <a:off x="-1" y="4063449"/>
            <a:ext cx="5486400" cy="10179875"/>
          </a:xfrm>
          <a:prstGeom prst="rect">
            <a:avLst/>
          </a:prstGeom>
          <a:solidFill>
            <a:srgbClr val="FFF8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a:solidFill>
                <a:schemeClr val="bg1"/>
              </a:solidFill>
              <a:ea typeface="Segoe UI" pitchFamily="34" charset="0"/>
              <a:cs typeface="Segoe UI" pitchFamily="34" charset="0"/>
            </a:endParaRPr>
          </a:p>
        </p:txBody>
      </p:sp>
      <p:sp>
        <p:nvSpPr>
          <p:cNvPr id="41" name="Text Placeholder 7">
            <a:extLst>
              <a:ext uri="{FF2B5EF4-FFF2-40B4-BE49-F238E27FC236}">
                <a16:creationId xmlns:a16="http://schemas.microsoft.com/office/drawing/2014/main" id="{98388B8B-0B75-3F96-20FA-908C23D9D296}"/>
              </a:ext>
            </a:extLst>
          </p:cNvPr>
          <p:cNvSpPr txBox="1">
            <a:spLocks/>
          </p:cNvSpPr>
          <p:nvPr/>
        </p:nvSpPr>
        <p:spPr>
          <a:xfrm rot="10800000">
            <a:off x="228149" y="4221543"/>
            <a:ext cx="5094750" cy="940452"/>
          </a:xfrm>
          <a:prstGeom prst="roundRect">
            <a:avLst>
              <a:gd name="adj" fmla="val 2365"/>
            </a:avLst>
          </a:prstGeom>
          <a:solidFill>
            <a:schemeClr val="bg1"/>
          </a:solidFill>
          <a:ln w="12700">
            <a:noFill/>
          </a:ln>
        </p:spPr>
        <p:txBody>
          <a:bodyPr vert="horz" wrap="square" lIns="182880" tIns="91440" rIns="182880" bIns="91440" rtlCol="0" anchor="t" anchorCtr="0">
            <a:noAutofit/>
          </a:bodyPr>
          <a:lstStyle>
            <a:lvl1pPr marL="0" marR="0" indent="0" algn="ctr"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Sans Display" pitchFamily="2" charset="0"/>
                <a:ea typeface="+mn-ea"/>
                <a:cs typeface="Segoe Sans Display" pitchFamily="2" charset="0"/>
              </a:defRPr>
            </a:lvl1pPr>
            <a:lvl2pPr marL="22860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endParaRPr lang="en-US" sz="1800" baseline="30000"/>
          </a:p>
        </p:txBody>
      </p:sp>
      <p:sp>
        <p:nvSpPr>
          <p:cNvPr id="42" name="Rectangle: Rounded Corners 18">
            <a:extLst>
              <a:ext uri="{FF2B5EF4-FFF2-40B4-BE49-F238E27FC236}">
                <a16:creationId xmlns:a16="http://schemas.microsoft.com/office/drawing/2014/main" id="{C0F65092-ACA3-89D2-EEAE-D7DC39BE180F}"/>
              </a:ext>
            </a:extLst>
          </p:cNvPr>
          <p:cNvSpPr/>
          <p:nvPr/>
        </p:nvSpPr>
        <p:spPr bwMode="auto">
          <a:xfrm rot="16200000">
            <a:off x="78627" y="4371064"/>
            <a:ext cx="955591" cy="656548"/>
          </a:xfrm>
          <a:prstGeom prst="round2SameRect">
            <a:avLst>
              <a:gd name="adj1" fmla="val 5525"/>
              <a:gd name="adj2" fmla="val 0"/>
            </a:avLst>
          </a:prstGeom>
          <a:solidFill>
            <a:srgbClr val="C5B4E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defTabSz="932472" fontAlgn="base">
              <a:spcBef>
                <a:spcPct val="0"/>
              </a:spcBef>
              <a:spcAft>
                <a:spcPct val="0"/>
              </a:spcAft>
              <a:defRPr/>
            </a:pPr>
            <a:endParaRPr lang="en-US" sz="2000">
              <a:solidFill>
                <a:srgbClr val="FFFFFF"/>
              </a:solidFill>
              <a:latin typeface="Segoe Sans Display"/>
              <a:ea typeface="Segoe UI" pitchFamily="34" charset="0"/>
              <a:cs typeface="Segoe UI" pitchFamily="34" charset="0"/>
            </a:endParaRPr>
          </a:p>
        </p:txBody>
      </p:sp>
      <p:sp>
        <p:nvSpPr>
          <p:cNvPr id="13" name="TextBox 12">
            <a:extLst>
              <a:ext uri="{FF2B5EF4-FFF2-40B4-BE49-F238E27FC236}">
                <a16:creationId xmlns:a16="http://schemas.microsoft.com/office/drawing/2014/main" id="{CFC4BBC1-477F-A914-470B-8B4D0BE0C976}"/>
              </a:ext>
            </a:extLst>
          </p:cNvPr>
          <p:cNvSpPr txBox="1"/>
          <p:nvPr/>
        </p:nvSpPr>
        <p:spPr>
          <a:xfrm>
            <a:off x="228600" y="2863608"/>
            <a:ext cx="5029200" cy="938719"/>
          </a:xfrm>
          <a:prstGeom prst="rect">
            <a:avLst/>
          </a:prstGeom>
          <a:noFill/>
        </p:spPr>
        <p:txBody>
          <a:bodyPr wrap="square" lIns="0" tIns="0" rIns="0" bIns="0" rtlCol="0" anchor="t">
            <a:spAutoFit/>
          </a:bodyPr>
          <a:lstStyle/>
          <a:p>
            <a:pPr>
              <a:spcAft>
                <a:spcPts val="1200"/>
              </a:spcAft>
            </a:pPr>
            <a:r>
              <a:rPr lang="en-US" sz="1100" dirty="0">
                <a:solidFill>
                  <a:srgbClr val="702573"/>
                </a:solidFill>
                <a:latin typeface="+mj-lt"/>
              </a:rPr>
              <a:t>Unlock the value of organization-wide content with agents designed by you.</a:t>
            </a:r>
          </a:p>
          <a:p>
            <a:pPr>
              <a:spcAft>
                <a:spcPts val="1200"/>
              </a:spcAft>
            </a:pPr>
            <a:r>
              <a:rPr lang="en-US" sz="1000" dirty="0"/>
              <a:t>Let </a:t>
            </a:r>
            <a:r>
              <a:rPr lang="en-US" sz="1000" dirty="0">
                <a:highlight>
                  <a:srgbClr val="FFFF00"/>
                </a:highlight>
              </a:rPr>
              <a:t>[partner name]</a:t>
            </a:r>
            <a:r>
              <a:rPr lang="en-US" sz="1000" dirty="0"/>
              <a:t> walk you through using the new Microsoft Copilot Studio agent building experience available in free and secure Copilot Chat. We’ll show you how to effortlessly give Microsoft 365 Copilot access to new knowledge skills and test AI use cases as you implement transformational strategies at your growing business.</a:t>
            </a:r>
          </a:p>
        </p:txBody>
      </p:sp>
      <p:pic>
        <p:nvPicPr>
          <p:cNvPr id="65" name="Picture 64" descr="A yellow sign with black text&#10;&#10;Description automatically generated">
            <a:extLst>
              <a:ext uri="{FF2B5EF4-FFF2-40B4-BE49-F238E27FC236}">
                <a16:creationId xmlns:a16="http://schemas.microsoft.com/office/drawing/2014/main" id="{ABC87010-D8B9-FBCB-6E30-926FD4E4E1F1}"/>
              </a:ext>
            </a:extLst>
          </p:cNvPr>
          <p:cNvPicPr>
            <a:picLocks noChangeAspect="1"/>
          </p:cNvPicPr>
          <p:nvPr/>
        </p:nvPicPr>
        <p:blipFill>
          <a:blip r:embed="rId5"/>
          <a:stretch>
            <a:fillRect/>
          </a:stretch>
        </p:blipFill>
        <p:spPr>
          <a:xfrm>
            <a:off x="228600" y="236910"/>
            <a:ext cx="979714" cy="228600"/>
          </a:xfrm>
          <a:prstGeom prst="rect">
            <a:avLst/>
          </a:prstGeom>
        </p:spPr>
      </p:pic>
      <p:sp>
        <p:nvSpPr>
          <p:cNvPr id="66" name="TextBox 65">
            <a:extLst>
              <a:ext uri="{FF2B5EF4-FFF2-40B4-BE49-F238E27FC236}">
                <a16:creationId xmlns:a16="http://schemas.microsoft.com/office/drawing/2014/main" id="{8A1E7A6B-2B3E-0A61-E768-C1504C56FB5E}"/>
              </a:ext>
            </a:extLst>
          </p:cNvPr>
          <p:cNvSpPr txBox="1"/>
          <p:nvPr/>
        </p:nvSpPr>
        <p:spPr>
          <a:xfrm>
            <a:off x="228602" y="869184"/>
            <a:ext cx="2253341" cy="923330"/>
          </a:xfrm>
          <a:prstGeom prst="rect">
            <a:avLst/>
          </a:prstGeom>
          <a:noFill/>
        </p:spPr>
        <p:txBody>
          <a:bodyPr wrap="square" lIns="0" tIns="0" rIns="0" bIns="0" rtlCol="0" anchor="t">
            <a:spAutoFit/>
          </a:bodyPr>
          <a:lstStyle/>
          <a:p>
            <a:r>
              <a:rPr lang="en-US" sz="2000" dirty="0">
                <a:solidFill>
                  <a:srgbClr val="225B62"/>
                </a:solidFill>
                <a:ea typeface="Calibri"/>
                <a:cs typeface="Segoe UI Semibold"/>
              </a:rPr>
              <a:t>How to build agents within Microsoft 365 Copilot</a:t>
            </a:r>
          </a:p>
        </p:txBody>
      </p:sp>
      <p:sp>
        <p:nvSpPr>
          <p:cNvPr id="170" name="TextBox 169">
            <a:extLst>
              <a:ext uri="{FF2B5EF4-FFF2-40B4-BE49-F238E27FC236}">
                <a16:creationId xmlns:a16="http://schemas.microsoft.com/office/drawing/2014/main" id="{61DFD5E7-7A11-A3E0-48E8-9B042D7904D4}"/>
              </a:ext>
            </a:extLst>
          </p:cNvPr>
          <p:cNvSpPr txBox="1"/>
          <p:nvPr/>
        </p:nvSpPr>
        <p:spPr>
          <a:xfrm>
            <a:off x="354747" y="14513194"/>
            <a:ext cx="3574158" cy="738664"/>
          </a:xfrm>
          <a:prstGeom prst="rect">
            <a:avLst/>
          </a:prstGeom>
          <a:noFill/>
        </p:spPr>
        <p:txBody>
          <a:bodyPr wrap="square" lIns="0" tIns="0" rIns="0" bIns="0" rtlCol="0" anchor="t">
            <a:spAutoFit/>
          </a:bodyPr>
          <a:lstStyle/>
          <a:p>
            <a:pPr>
              <a:spcAft>
                <a:spcPts val="1200"/>
              </a:spcAft>
            </a:pPr>
            <a:r>
              <a:rPr lang="en-US" sz="1200" dirty="0">
                <a:highlight>
                  <a:srgbClr val="FFFF00"/>
                </a:highlight>
              </a:rPr>
              <a:t>[Partner name] </a:t>
            </a:r>
            <a:r>
              <a:rPr lang="en-US" sz="1200" dirty="0"/>
              <a:t>can guide you on how to give your employees a standardized AI experiences with Copilot. Learn how to inject the power of AI directly into the flow of work for your growing business.</a:t>
            </a:r>
          </a:p>
        </p:txBody>
      </p:sp>
      <p:sp>
        <p:nvSpPr>
          <p:cNvPr id="172" name="TextBox 171">
            <a:extLst>
              <a:ext uri="{FF2B5EF4-FFF2-40B4-BE49-F238E27FC236}">
                <a16:creationId xmlns:a16="http://schemas.microsoft.com/office/drawing/2014/main" id="{12663458-8C26-628B-8E58-0874A583665B}"/>
              </a:ext>
            </a:extLst>
          </p:cNvPr>
          <p:cNvSpPr txBox="1"/>
          <p:nvPr/>
        </p:nvSpPr>
        <p:spPr>
          <a:xfrm>
            <a:off x="354747" y="15341208"/>
            <a:ext cx="2649710" cy="369332"/>
          </a:xfrm>
          <a:prstGeom prst="rect">
            <a:avLst/>
          </a:prstGeom>
          <a:noFill/>
        </p:spPr>
        <p:txBody>
          <a:bodyPr wrap="square" lIns="0" tIns="0" rIns="0" bIns="0" rtlCol="0" anchor="t">
            <a:spAutoFit/>
          </a:bodyPr>
          <a:lstStyle/>
          <a:p>
            <a:pPr>
              <a:spcAft>
                <a:spcPts val="1200"/>
              </a:spcAft>
            </a:pPr>
            <a:r>
              <a:rPr lang="en-US" sz="1200" b="1" dirty="0">
                <a:solidFill>
                  <a:srgbClr val="225B62"/>
                </a:solidFill>
              </a:rPr>
              <a:t>Get started creating and customizing agents today.</a:t>
            </a:r>
          </a:p>
        </p:txBody>
      </p:sp>
      <p:grpSp>
        <p:nvGrpSpPr>
          <p:cNvPr id="3" name="Group 2">
            <a:extLst>
              <a:ext uri="{FF2B5EF4-FFF2-40B4-BE49-F238E27FC236}">
                <a16:creationId xmlns:a16="http://schemas.microsoft.com/office/drawing/2014/main" id="{209CAFB9-8054-162C-FE42-D9AAA94C0CC0}"/>
              </a:ext>
            </a:extLst>
          </p:cNvPr>
          <p:cNvGrpSpPr/>
          <p:nvPr/>
        </p:nvGrpSpPr>
        <p:grpSpPr>
          <a:xfrm>
            <a:off x="-5944510" y="0"/>
            <a:ext cx="5486400" cy="6858000"/>
            <a:chOff x="6705600" y="0"/>
            <a:chExt cx="5486400" cy="6858000"/>
          </a:xfrm>
        </p:grpSpPr>
        <p:sp>
          <p:nvSpPr>
            <p:cNvPr id="6" name="Rectangle 5">
              <a:extLst>
                <a:ext uri="{FF2B5EF4-FFF2-40B4-BE49-F238E27FC236}">
                  <a16:creationId xmlns:a16="http://schemas.microsoft.com/office/drawing/2014/main" id="{7EED7E3F-E3A5-36B2-9D3D-B0ED6DFE1679}"/>
                </a:ext>
              </a:extLst>
            </p:cNvPr>
            <p:cNvSpPr>
              <a:spLocks/>
            </p:cNvSpPr>
            <p:nvPr/>
          </p:nvSpPr>
          <p:spPr bwMode="auto">
            <a:xfrm>
              <a:off x="6705600" y="0"/>
              <a:ext cx="5486400" cy="6858000"/>
            </a:xfrm>
            <a:prstGeom prst="rect">
              <a:avLst/>
            </a:prstGeom>
            <a:solidFill>
              <a:schemeClr val="bg1"/>
            </a:solidFill>
            <a:ln>
              <a:noFill/>
              <a:headEnd type="none" w="med" len="med"/>
              <a:tailEnd type="none" w="med" len="med"/>
            </a:ln>
            <a:effectLst>
              <a:outerShdw blurRad="101600" algn="ctr" rotWithShape="0">
                <a:prstClr val="black">
                  <a:alpha val="15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sp>
          <p:nvSpPr>
            <p:cNvPr id="8" name="TextBox 7">
              <a:extLst>
                <a:ext uri="{FF2B5EF4-FFF2-40B4-BE49-F238E27FC236}">
                  <a16:creationId xmlns:a16="http://schemas.microsoft.com/office/drawing/2014/main" id="{7832B224-FEF4-0323-DE83-78ADEACCFE3A}"/>
                </a:ext>
              </a:extLst>
            </p:cNvPr>
            <p:cNvSpPr txBox="1"/>
            <p:nvPr/>
          </p:nvSpPr>
          <p:spPr>
            <a:xfrm>
              <a:off x="7162801" y="457200"/>
              <a:ext cx="4572000" cy="338554"/>
            </a:xfrm>
            <a:prstGeom prst="rect">
              <a:avLst/>
            </a:prstGeom>
            <a:noFill/>
          </p:spPr>
          <p:txBody>
            <a:bodyPr wrap="square" lIns="0" tIns="0" rIns="0" bIns="0" rtlCol="0">
              <a:spAutoFit/>
            </a:bodyPr>
            <a:lstStyle/>
            <a:p>
              <a:pPr algn="l"/>
              <a:r>
                <a:rPr lang="en-US" sz="1100">
                  <a:latin typeface="+mj-lt"/>
                </a:rPr>
                <a:t>Use this PowerPoint deck as a template to create a custom infographic for your brand by adding your logo, fonts, colors, and content.</a:t>
              </a:r>
            </a:p>
          </p:txBody>
        </p:sp>
        <p:sp>
          <p:nvSpPr>
            <p:cNvPr id="10" name="TextBox 9">
              <a:extLst>
                <a:ext uri="{FF2B5EF4-FFF2-40B4-BE49-F238E27FC236}">
                  <a16:creationId xmlns:a16="http://schemas.microsoft.com/office/drawing/2014/main" id="{2F4B5F0F-9BA1-A743-217C-FA97F606C599}"/>
                </a:ext>
              </a:extLst>
            </p:cNvPr>
            <p:cNvSpPr txBox="1"/>
            <p:nvPr/>
          </p:nvSpPr>
          <p:spPr>
            <a:xfrm>
              <a:off x="7157401" y="1022958"/>
              <a:ext cx="4572000" cy="492443"/>
            </a:xfrm>
            <a:prstGeom prst="rect">
              <a:avLst/>
            </a:prstGeom>
            <a:solidFill>
              <a:srgbClr val="FFFF00"/>
            </a:solidFill>
          </p:spPr>
          <p:txBody>
            <a:bodyPr wrap="square" lIns="137160" tIns="91440" rIns="137160" bIns="91440" rtlCol="0">
              <a:spAutoFit/>
            </a:bodyPr>
            <a:lstStyle/>
            <a:p>
              <a:pPr defTabSz="457171"/>
              <a:r>
                <a:rPr lang="en-US" sz="1000">
                  <a:solidFill>
                    <a:prstClr val="black"/>
                  </a:solidFill>
                  <a:cs typeface="Segoe UI" panose="020B0502040204020203" pitchFamily="34" charset="0"/>
                </a:rPr>
                <a:t>Highlights in the template indicate the areas where text or graphics</a:t>
              </a:r>
              <a:br>
                <a:rPr lang="en-US" sz="1000">
                  <a:solidFill>
                    <a:prstClr val="black"/>
                  </a:solidFill>
                  <a:cs typeface="Segoe UI" panose="020B0502040204020203" pitchFamily="34" charset="0"/>
                </a:rPr>
              </a:br>
              <a:r>
                <a:rPr lang="en-US" sz="1000">
                  <a:solidFill>
                    <a:prstClr val="black"/>
                  </a:solidFill>
                  <a:cs typeface="Segoe UI" panose="020B0502040204020203" pitchFamily="34" charset="0"/>
                </a:rPr>
                <a:t>should be customized for your brand.</a:t>
              </a:r>
            </a:p>
          </p:txBody>
        </p:sp>
        <p:sp>
          <p:nvSpPr>
            <p:cNvPr id="11" name="Rectangle 10">
              <a:extLst>
                <a:ext uri="{FF2B5EF4-FFF2-40B4-BE49-F238E27FC236}">
                  <a16:creationId xmlns:a16="http://schemas.microsoft.com/office/drawing/2014/main" id="{498DDEE6-E94F-526E-51EE-F2EFF50BAAEA}"/>
                </a:ext>
              </a:extLst>
            </p:cNvPr>
            <p:cNvSpPr>
              <a:spLocks noChangeAspect="1"/>
            </p:cNvSpPr>
            <p:nvPr/>
          </p:nvSpPr>
          <p:spPr bwMode="auto">
            <a:xfrm>
              <a:off x="7162481" y="1738506"/>
              <a:ext cx="228600" cy="2286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14" fontAlgn="base">
                <a:spcBef>
                  <a:spcPct val="0"/>
                </a:spcBef>
                <a:spcAft>
                  <a:spcPct val="0"/>
                </a:spcAft>
              </a:pPr>
              <a:r>
                <a:rPr lang="en-US" sz="1200">
                  <a:solidFill>
                    <a:srgbClr val="FFFFFF"/>
                  </a:solidFill>
                  <a:latin typeface="+mj-lt"/>
                  <a:ea typeface="Segoe UI" pitchFamily="34" charset="0"/>
                  <a:cs typeface="Segoe UI" pitchFamily="34" charset="0"/>
                </a:rPr>
                <a:t>1</a:t>
              </a:r>
            </a:p>
          </p:txBody>
        </p:sp>
        <p:sp>
          <p:nvSpPr>
            <p:cNvPr id="12" name="TextBox 11">
              <a:extLst>
                <a:ext uri="{FF2B5EF4-FFF2-40B4-BE49-F238E27FC236}">
                  <a16:creationId xmlns:a16="http://schemas.microsoft.com/office/drawing/2014/main" id="{6C1BAD47-69BD-AF62-A2F4-6B4B1109DC02}"/>
                </a:ext>
              </a:extLst>
            </p:cNvPr>
            <p:cNvSpPr txBox="1"/>
            <p:nvPr/>
          </p:nvSpPr>
          <p:spPr>
            <a:xfrm>
              <a:off x="7391084" y="1783559"/>
              <a:ext cx="4343719" cy="138499"/>
            </a:xfrm>
            <a:prstGeom prst="rect">
              <a:avLst/>
            </a:prstGeom>
            <a:noFill/>
          </p:spPr>
          <p:txBody>
            <a:bodyPr wrap="square" lIns="91440" tIns="0" rIns="0" bIns="0" rtlCol="0">
              <a:spAutoFit/>
            </a:bodyPr>
            <a:lstStyle/>
            <a:p>
              <a:pPr algn="l"/>
              <a:r>
                <a:rPr lang="en-US" sz="900" dirty="0"/>
                <a:t>Customize your brand fonts and colors in the Slide Master.</a:t>
              </a:r>
            </a:p>
          </p:txBody>
        </p:sp>
        <p:pic>
          <p:nvPicPr>
            <p:cNvPr id="14" name="Picture 13" descr="Graphical user interface, application, Word&#10;&#10;Description automatically generated">
              <a:extLst>
                <a:ext uri="{FF2B5EF4-FFF2-40B4-BE49-F238E27FC236}">
                  <a16:creationId xmlns:a16="http://schemas.microsoft.com/office/drawing/2014/main" id="{C1C24EAD-FAC3-0386-787E-D3044E9F83A6}"/>
                </a:ext>
              </a:extLst>
            </p:cNvPr>
            <p:cNvPicPr>
              <a:picLocks noChangeAspect="1"/>
            </p:cNvPicPr>
            <p:nvPr/>
          </p:nvPicPr>
          <p:blipFill>
            <a:blip r:embed="rId6"/>
            <a:stretch>
              <a:fillRect/>
            </a:stretch>
          </p:blipFill>
          <p:spPr>
            <a:xfrm>
              <a:off x="7157404" y="2190213"/>
              <a:ext cx="2542013" cy="408638"/>
            </a:xfrm>
            <a:prstGeom prst="roundRect">
              <a:avLst>
                <a:gd name="adj" fmla="val 8424"/>
              </a:avLst>
            </a:prstGeom>
            <a:ln w="25400">
              <a:solidFill>
                <a:schemeClr val="bg1"/>
              </a:solidFill>
            </a:ln>
            <a:effectLst>
              <a:outerShdw blurRad="101600" algn="ctr" rotWithShape="0">
                <a:prstClr val="black">
                  <a:alpha val="15000"/>
                </a:prstClr>
              </a:outerShdw>
            </a:effectLst>
          </p:spPr>
        </p:pic>
        <p:pic>
          <p:nvPicPr>
            <p:cNvPr id="18" name="Picture 17" descr="Graphical user interface, text, application, email&#10;&#10;Description automatically generated">
              <a:extLst>
                <a:ext uri="{FF2B5EF4-FFF2-40B4-BE49-F238E27FC236}">
                  <a16:creationId xmlns:a16="http://schemas.microsoft.com/office/drawing/2014/main" id="{2FEE65EF-3FE8-DD55-0381-BFD48D9DE321}"/>
                </a:ext>
              </a:extLst>
            </p:cNvPr>
            <p:cNvPicPr>
              <a:picLocks noChangeAspect="1"/>
            </p:cNvPicPr>
            <p:nvPr/>
          </p:nvPicPr>
          <p:blipFill>
            <a:blip r:embed="rId7"/>
            <a:stretch>
              <a:fillRect/>
            </a:stretch>
          </p:blipFill>
          <p:spPr>
            <a:xfrm>
              <a:off x="8496990" y="2730802"/>
              <a:ext cx="1202427" cy="710525"/>
            </a:xfrm>
            <a:prstGeom prst="roundRect">
              <a:avLst>
                <a:gd name="adj" fmla="val 4602"/>
              </a:avLst>
            </a:prstGeom>
            <a:ln w="25400">
              <a:solidFill>
                <a:schemeClr val="bg1"/>
              </a:solidFill>
            </a:ln>
            <a:effectLst>
              <a:outerShdw blurRad="101600" algn="ctr" rotWithShape="0">
                <a:prstClr val="black">
                  <a:alpha val="15000"/>
                </a:prstClr>
              </a:outerShdw>
            </a:effectLst>
          </p:spPr>
        </p:pic>
        <p:pic>
          <p:nvPicPr>
            <p:cNvPr id="19" name="Picture 18" descr="Graphical user interface, application&#10;&#10;Description automatically generated">
              <a:extLst>
                <a:ext uri="{FF2B5EF4-FFF2-40B4-BE49-F238E27FC236}">
                  <a16:creationId xmlns:a16="http://schemas.microsoft.com/office/drawing/2014/main" id="{3434637A-2779-29A4-D5DC-26ABDF414917}"/>
                </a:ext>
              </a:extLst>
            </p:cNvPr>
            <p:cNvPicPr>
              <a:picLocks noChangeAspect="1"/>
            </p:cNvPicPr>
            <p:nvPr/>
          </p:nvPicPr>
          <p:blipFill>
            <a:blip r:embed="rId8">
              <a:extLst>
                <a:ext uri="{28A0092B-C50C-407E-A947-70E740481C1C}">
                  <a14:useLocalDpi xmlns:a14="http://schemas.microsoft.com/office/drawing/2010/main"/>
                </a:ext>
              </a:extLst>
            </a:blip>
            <a:srcRect b="2735"/>
            <a:stretch/>
          </p:blipFill>
          <p:spPr>
            <a:xfrm>
              <a:off x="7157403" y="2730802"/>
              <a:ext cx="1202427" cy="709605"/>
            </a:xfrm>
            <a:prstGeom prst="roundRect">
              <a:avLst>
                <a:gd name="adj" fmla="val 6824"/>
              </a:avLst>
            </a:prstGeom>
            <a:ln w="25400">
              <a:solidFill>
                <a:schemeClr val="bg1"/>
              </a:solidFill>
            </a:ln>
            <a:effectLst>
              <a:outerShdw blurRad="101600" algn="ctr" rotWithShape="0">
                <a:prstClr val="black">
                  <a:alpha val="15000"/>
                </a:prstClr>
              </a:outerShdw>
            </a:effectLst>
          </p:spPr>
        </p:pic>
        <p:sp>
          <p:nvSpPr>
            <p:cNvPr id="20" name="Rectangle 19">
              <a:extLst>
                <a:ext uri="{FF2B5EF4-FFF2-40B4-BE49-F238E27FC236}">
                  <a16:creationId xmlns:a16="http://schemas.microsoft.com/office/drawing/2014/main" id="{BB8C7210-6BF2-B8FA-C1D7-84C88599ABC2}"/>
                </a:ext>
              </a:extLst>
            </p:cNvPr>
            <p:cNvSpPr>
              <a:spLocks noChangeAspect="1"/>
            </p:cNvSpPr>
            <p:nvPr/>
          </p:nvSpPr>
          <p:spPr bwMode="auto">
            <a:xfrm>
              <a:off x="7162481" y="3674300"/>
              <a:ext cx="228600" cy="2286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14" fontAlgn="base">
                <a:spcBef>
                  <a:spcPct val="0"/>
                </a:spcBef>
                <a:spcAft>
                  <a:spcPct val="0"/>
                </a:spcAft>
              </a:pPr>
              <a:r>
                <a:rPr lang="en-US" sz="1200">
                  <a:solidFill>
                    <a:srgbClr val="FFFFFF"/>
                  </a:solidFill>
                  <a:latin typeface="+mj-lt"/>
                  <a:ea typeface="Segoe UI" pitchFamily="34" charset="0"/>
                  <a:cs typeface="Segoe UI" pitchFamily="34" charset="0"/>
                </a:rPr>
                <a:t>2</a:t>
              </a:r>
            </a:p>
          </p:txBody>
        </p:sp>
        <p:sp>
          <p:nvSpPr>
            <p:cNvPr id="21" name="TextBox 20">
              <a:extLst>
                <a:ext uri="{FF2B5EF4-FFF2-40B4-BE49-F238E27FC236}">
                  <a16:creationId xmlns:a16="http://schemas.microsoft.com/office/drawing/2014/main" id="{D0E7401F-CD00-8AB7-7885-74F10851ADC5}"/>
                </a:ext>
              </a:extLst>
            </p:cNvPr>
            <p:cNvSpPr txBox="1"/>
            <p:nvPr/>
          </p:nvSpPr>
          <p:spPr>
            <a:xfrm>
              <a:off x="7391084" y="3674299"/>
              <a:ext cx="4343719" cy="415498"/>
            </a:xfrm>
            <a:prstGeom prst="rect">
              <a:avLst/>
            </a:prstGeom>
            <a:noFill/>
          </p:spPr>
          <p:txBody>
            <a:bodyPr wrap="square" lIns="91440" tIns="0" rIns="0" bIns="0" rtlCol="0">
              <a:spAutoFit/>
            </a:bodyPr>
            <a:lstStyle/>
            <a:p>
              <a:pPr algn="l"/>
              <a:r>
                <a:rPr lang="en-US" sz="900" b="1" dirty="0"/>
                <a:t>Update the highlighted text with your brand-specific copy</a:t>
              </a:r>
              <a:r>
                <a:rPr lang="en-US" sz="900" dirty="0"/>
                <a:t>. Match the surrounding type color </a:t>
              </a:r>
              <a:r>
                <a:rPr lang="en-US" sz="900" b="1" dirty="0"/>
                <a:t>by removing the highlight treatment</a:t>
              </a:r>
              <a:r>
                <a:rPr lang="en-US" sz="900" dirty="0"/>
                <a:t>. Adjust the size and display of your fonts to fit the template.</a:t>
              </a:r>
            </a:p>
          </p:txBody>
        </p:sp>
        <p:sp>
          <p:nvSpPr>
            <p:cNvPr id="22" name="Rectangle 21">
              <a:extLst>
                <a:ext uri="{FF2B5EF4-FFF2-40B4-BE49-F238E27FC236}">
                  <a16:creationId xmlns:a16="http://schemas.microsoft.com/office/drawing/2014/main" id="{3EE4DD47-8890-BAB5-4336-889CCB623448}"/>
                </a:ext>
              </a:extLst>
            </p:cNvPr>
            <p:cNvSpPr>
              <a:spLocks noChangeAspect="1"/>
            </p:cNvSpPr>
            <p:nvPr/>
          </p:nvSpPr>
          <p:spPr bwMode="auto">
            <a:xfrm>
              <a:off x="7162481" y="4308103"/>
              <a:ext cx="228600" cy="2286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14" fontAlgn="base">
                <a:spcBef>
                  <a:spcPct val="0"/>
                </a:spcBef>
                <a:spcAft>
                  <a:spcPct val="0"/>
                </a:spcAft>
              </a:pPr>
              <a:r>
                <a:rPr lang="en-US" sz="1200">
                  <a:solidFill>
                    <a:srgbClr val="FFFFFF"/>
                  </a:solidFill>
                  <a:latin typeface="+mj-lt"/>
                  <a:ea typeface="Segoe UI" pitchFamily="34" charset="0"/>
                  <a:cs typeface="Segoe UI" pitchFamily="34" charset="0"/>
                </a:rPr>
                <a:t>3</a:t>
              </a:r>
            </a:p>
          </p:txBody>
        </p:sp>
        <p:sp>
          <p:nvSpPr>
            <p:cNvPr id="23" name="TextBox 22">
              <a:extLst>
                <a:ext uri="{FF2B5EF4-FFF2-40B4-BE49-F238E27FC236}">
                  <a16:creationId xmlns:a16="http://schemas.microsoft.com/office/drawing/2014/main" id="{DC73FD01-40CC-C51B-C9EE-59F75FD30A1F}"/>
                </a:ext>
              </a:extLst>
            </p:cNvPr>
            <p:cNvSpPr txBox="1"/>
            <p:nvPr/>
          </p:nvSpPr>
          <p:spPr>
            <a:xfrm>
              <a:off x="7391084" y="4353157"/>
              <a:ext cx="4343719" cy="138499"/>
            </a:xfrm>
            <a:prstGeom prst="rect">
              <a:avLst/>
            </a:prstGeom>
            <a:noFill/>
          </p:spPr>
          <p:txBody>
            <a:bodyPr wrap="square" lIns="91440" tIns="0" rIns="0" bIns="0" rtlCol="0">
              <a:spAutoFit/>
            </a:bodyPr>
            <a:lstStyle/>
            <a:p>
              <a:pPr algn="l"/>
              <a:r>
                <a:rPr lang="en-US" sz="900" b="1"/>
                <a:t>Replace the placeholder logos with your custom logo.</a:t>
              </a:r>
            </a:p>
          </p:txBody>
        </p:sp>
        <p:sp>
          <p:nvSpPr>
            <p:cNvPr id="24" name="Rectangle 23">
              <a:extLst>
                <a:ext uri="{FF2B5EF4-FFF2-40B4-BE49-F238E27FC236}">
                  <a16:creationId xmlns:a16="http://schemas.microsoft.com/office/drawing/2014/main" id="{82F38BC8-7EB6-B95F-C4F3-0A01C0329D5B}"/>
                </a:ext>
              </a:extLst>
            </p:cNvPr>
            <p:cNvSpPr>
              <a:spLocks noChangeAspect="1"/>
            </p:cNvSpPr>
            <p:nvPr/>
          </p:nvSpPr>
          <p:spPr bwMode="auto">
            <a:xfrm>
              <a:off x="7162481" y="4757092"/>
              <a:ext cx="228600" cy="2286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14" fontAlgn="base">
                <a:spcBef>
                  <a:spcPct val="0"/>
                </a:spcBef>
                <a:spcAft>
                  <a:spcPct val="0"/>
                </a:spcAft>
              </a:pPr>
              <a:r>
                <a:rPr lang="en-US" sz="1200">
                  <a:solidFill>
                    <a:srgbClr val="FFFFFF"/>
                  </a:solidFill>
                  <a:latin typeface="+mj-lt"/>
                  <a:ea typeface="Segoe UI" pitchFamily="34" charset="0"/>
                  <a:cs typeface="Segoe UI" pitchFamily="34" charset="0"/>
                </a:rPr>
                <a:t>4</a:t>
              </a:r>
            </a:p>
          </p:txBody>
        </p:sp>
        <p:sp>
          <p:nvSpPr>
            <p:cNvPr id="25" name="TextBox 24">
              <a:extLst>
                <a:ext uri="{FF2B5EF4-FFF2-40B4-BE49-F238E27FC236}">
                  <a16:creationId xmlns:a16="http://schemas.microsoft.com/office/drawing/2014/main" id="{7A751AB5-4BC0-C091-F5DB-AE4E78C5A831}"/>
                </a:ext>
              </a:extLst>
            </p:cNvPr>
            <p:cNvSpPr txBox="1"/>
            <p:nvPr/>
          </p:nvSpPr>
          <p:spPr>
            <a:xfrm>
              <a:off x="7391084" y="4757093"/>
              <a:ext cx="4343719" cy="600164"/>
            </a:xfrm>
            <a:prstGeom prst="rect">
              <a:avLst/>
            </a:prstGeom>
            <a:noFill/>
          </p:spPr>
          <p:txBody>
            <a:bodyPr wrap="square" lIns="91440" tIns="0" rIns="0" bIns="0" rtlCol="0">
              <a:spAutoFit/>
            </a:bodyPr>
            <a:lstStyle/>
            <a:p>
              <a:pPr>
                <a:spcAft>
                  <a:spcPts val="600"/>
                </a:spcAft>
              </a:pPr>
              <a:r>
                <a:rPr lang="en-US" sz="900" b="1" dirty="0"/>
                <a:t>OPTIONAL: </a:t>
              </a:r>
              <a:r>
                <a:rPr lang="en-US" sz="900" dirty="0"/>
                <a:t>Replace template stock photography or icons with your own custom images if desired.</a:t>
              </a:r>
            </a:p>
            <a:p>
              <a:pPr>
                <a:spcAft>
                  <a:spcPts val="600"/>
                </a:spcAft>
              </a:pPr>
              <a:r>
                <a:rPr lang="en-US" sz="800" i="1" dirty="0"/>
                <a:t>(Images or icons included in this template must not be used elsewhere or altered;</a:t>
              </a:r>
              <a:br>
                <a:rPr lang="en-US" sz="800" i="1" dirty="0"/>
              </a:br>
              <a:r>
                <a:rPr lang="en-US" sz="800" i="1" dirty="0"/>
                <a:t>they are licensed for use exclusively in this template.)</a:t>
              </a:r>
            </a:p>
          </p:txBody>
        </p:sp>
        <p:sp>
          <p:nvSpPr>
            <p:cNvPr id="26" name="Rectangle 25">
              <a:extLst>
                <a:ext uri="{FF2B5EF4-FFF2-40B4-BE49-F238E27FC236}">
                  <a16:creationId xmlns:a16="http://schemas.microsoft.com/office/drawing/2014/main" id="{F8ACD115-0BAF-D9F4-2821-2AC2014FD97D}"/>
                </a:ext>
              </a:extLst>
            </p:cNvPr>
            <p:cNvSpPr>
              <a:spLocks noChangeAspect="1"/>
            </p:cNvSpPr>
            <p:nvPr/>
          </p:nvSpPr>
          <p:spPr bwMode="auto">
            <a:xfrm>
              <a:off x="7162481" y="5572036"/>
              <a:ext cx="228600" cy="22860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14" fontAlgn="base">
                <a:spcBef>
                  <a:spcPct val="0"/>
                </a:spcBef>
                <a:spcAft>
                  <a:spcPct val="0"/>
                </a:spcAft>
              </a:pPr>
              <a:r>
                <a:rPr lang="en-US" sz="1200">
                  <a:solidFill>
                    <a:srgbClr val="FFFFFF"/>
                  </a:solidFill>
                  <a:latin typeface="+mj-lt"/>
                  <a:ea typeface="Segoe UI" pitchFamily="34" charset="0"/>
                  <a:cs typeface="Segoe UI" pitchFamily="34" charset="0"/>
                </a:rPr>
                <a:t>5</a:t>
              </a:r>
            </a:p>
          </p:txBody>
        </p:sp>
        <p:sp>
          <p:nvSpPr>
            <p:cNvPr id="27" name="TextBox 26">
              <a:extLst>
                <a:ext uri="{FF2B5EF4-FFF2-40B4-BE49-F238E27FC236}">
                  <a16:creationId xmlns:a16="http://schemas.microsoft.com/office/drawing/2014/main" id="{3A3EA2EF-84BE-34CA-DE02-918451668999}"/>
                </a:ext>
              </a:extLst>
            </p:cNvPr>
            <p:cNvSpPr txBox="1"/>
            <p:nvPr/>
          </p:nvSpPr>
          <p:spPr>
            <a:xfrm>
              <a:off x="7391084" y="5572036"/>
              <a:ext cx="4343719" cy="415498"/>
            </a:xfrm>
            <a:prstGeom prst="rect">
              <a:avLst/>
            </a:prstGeom>
            <a:noFill/>
          </p:spPr>
          <p:txBody>
            <a:bodyPr wrap="square" lIns="91440" tIns="0" rIns="0" bIns="0" rtlCol="0">
              <a:spAutoFit/>
            </a:bodyPr>
            <a:lstStyle/>
            <a:p>
              <a:pPr>
                <a:spcAft>
                  <a:spcPts val="600"/>
                </a:spcAft>
              </a:pPr>
              <a:r>
                <a:rPr lang="en-US" sz="900" b="1"/>
                <a:t>Save your final art. </a:t>
              </a:r>
              <a:r>
                <a:rPr lang="en-US" sz="900"/>
                <a:t>Name your file and choose the file destination. Delete the off-slide instructions and any remaining highlighting and use the </a:t>
              </a:r>
              <a:r>
                <a:rPr lang="en-US" sz="900" b="1"/>
                <a:t>File</a:t>
              </a:r>
              <a:r>
                <a:rPr lang="en-US" sz="900"/>
                <a:t> pulldown menu to select </a:t>
              </a:r>
              <a:r>
                <a:rPr lang="en-US" sz="900" b="1"/>
                <a:t>Export</a:t>
              </a:r>
              <a:r>
                <a:rPr lang="en-US" sz="900"/>
                <a:t> to save as a </a:t>
              </a:r>
              <a:r>
                <a:rPr lang="en-US" sz="900" b="1"/>
                <a:t>PDF</a:t>
              </a:r>
              <a:r>
                <a:rPr lang="en-US" sz="900"/>
                <a:t>. </a:t>
              </a:r>
            </a:p>
          </p:txBody>
        </p:sp>
        <p:pic>
          <p:nvPicPr>
            <p:cNvPr id="28" name="Picture 27">
              <a:extLst>
                <a:ext uri="{FF2B5EF4-FFF2-40B4-BE49-F238E27FC236}">
                  <a16:creationId xmlns:a16="http://schemas.microsoft.com/office/drawing/2014/main" id="{656E35BB-234C-E1F4-4C09-7BCB3647A151}"/>
                </a:ext>
              </a:extLst>
            </p:cNvPr>
            <p:cNvPicPr>
              <a:picLocks noChangeAspect="1"/>
            </p:cNvPicPr>
            <p:nvPr/>
          </p:nvPicPr>
          <p:blipFill>
            <a:blip r:embed="rId9">
              <a:extLst>
                <a:ext uri="{28A0092B-C50C-407E-A947-70E740481C1C}">
                  <a14:useLocalDpi xmlns:a14="http://schemas.microsoft.com/office/drawing/2010/main"/>
                </a:ext>
              </a:extLst>
            </a:blip>
            <a:srcRect/>
            <a:stretch/>
          </p:blipFill>
          <p:spPr>
            <a:xfrm>
              <a:off x="7157401" y="6200140"/>
              <a:ext cx="1663830" cy="228600"/>
            </a:xfrm>
            <a:prstGeom prst="roundRect">
              <a:avLst/>
            </a:prstGeom>
            <a:ln w="25400">
              <a:solidFill>
                <a:schemeClr val="bg1"/>
              </a:solidFill>
            </a:ln>
            <a:effectLst>
              <a:outerShdw blurRad="101600" algn="ctr" rotWithShape="0">
                <a:prstClr val="black">
                  <a:alpha val="15000"/>
                </a:prstClr>
              </a:outerShdw>
            </a:effectLst>
          </p:spPr>
        </p:pic>
        <p:sp>
          <p:nvSpPr>
            <p:cNvPr id="29" name="Rectangle 28">
              <a:extLst>
                <a:ext uri="{FF2B5EF4-FFF2-40B4-BE49-F238E27FC236}">
                  <a16:creationId xmlns:a16="http://schemas.microsoft.com/office/drawing/2014/main" id="{9F2BF54B-BA6E-016E-D2C1-D90153A87483}"/>
                </a:ext>
              </a:extLst>
            </p:cNvPr>
            <p:cNvSpPr/>
            <p:nvPr/>
          </p:nvSpPr>
          <p:spPr bwMode="auto">
            <a:xfrm>
              <a:off x="6705600" y="0"/>
              <a:ext cx="91440" cy="6858000"/>
            </a:xfrm>
            <a:prstGeom prst="rect">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endParaRPr lang="en-US" sz="2000" err="1">
                <a:solidFill>
                  <a:srgbClr val="FFFFFF"/>
                </a:solidFill>
                <a:ea typeface="Segoe UI" pitchFamily="34" charset="0"/>
                <a:cs typeface="Segoe UI" pitchFamily="34" charset="0"/>
              </a:endParaRPr>
            </a:p>
          </p:txBody>
        </p:sp>
        <p:pic>
          <p:nvPicPr>
            <p:cNvPr id="30" name="Picture 29" descr="A yellow sign with black text&#10;&#10;Description automatically generated">
              <a:extLst>
                <a:ext uri="{FF2B5EF4-FFF2-40B4-BE49-F238E27FC236}">
                  <a16:creationId xmlns:a16="http://schemas.microsoft.com/office/drawing/2014/main" id="{14582F86-0B56-C530-7807-DDFD04495A96}"/>
                </a:ext>
              </a:extLst>
            </p:cNvPr>
            <p:cNvPicPr>
              <a:picLocks noChangeAspect="1"/>
            </p:cNvPicPr>
            <p:nvPr/>
          </p:nvPicPr>
          <p:blipFill>
            <a:blip r:embed="rId10"/>
            <a:stretch>
              <a:fillRect/>
            </a:stretch>
          </p:blipFill>
          <p:spPr>
            <a:xfrm>
              <a:off x="10546081" y="4285014"/>
              <a:ext cx="830579" cy="276860"/>
            </a:xfrm>
            <a:prstGeom prst="rect">
              <a:avLst/>
            </a:prstGeom>
          </p:spPr>
        </p:pic>
      </p:grpSp>
      <p:sp>
        <p:nvSpPr>
          <p:cNvPr id="40" name="TextBox 39">
            <a:extLst>
              <a:ext uri="{FF2B5EF4-FFF2-40B4-BE49-F238E27FC236}">
                <a16:creationId xmlns:a16="http://schemas.microsoft.com/office/drawing/2014/main" id="{D2764F69-8F11-6B6E-0339-4D72A622897A}"/>
              </a:ext>
            </a:extLst>
          </p:cNvPr>
          <p:cNvSpPr txBox="1"/>
          <p:nvPr/>
        </p:nvSpPr>
        <p:spPr>
          <a:xfrm>
            <a:off x="1055382" y="4315722"/>
            <a:ext cx="4388330" cy="215444"/>
          </a:xfrm>
          <a:prstGeom prst="rect">
            <a:avLst/>
          </a:prstGeom>
          <a:noFill/>
        </p:spPr>
        <p:txBody>
          <a:bodyPr wrap="square" lIns="0" tIns="0" rIns="0" bIns="0" rtlCol="0" anchor="t">
            <a:spAutoFit/>
          </a:bodyPr>
          <a:lstStyle/>
          <a:p>
            <a:pPr>
              <a:spcAft>
                <a:spcPts val="600"/>
              </a:spcAft>
            </a:pPr>
            <a:r>
              <a:rPr lang="en-US" sz="1400" dirty="0">
                <a:solidFill>
                  <a:srgbClr val="702573"/>
                </a:solidFill>
                <a:latin typeface="+mj-lt"/>
              </a:rPr>
              <a:t>Access agents in Copilot Chat</a:t>
            </a:r>
            <a:endParaRPr lang="en-US" sz="1000" baseline="30000" dirty="0">
              <a:solidFill>
                <a:srgbClr val="702573"/>
              </a:solidFill>
            </a:endParaRPr>
          </a:p>
        </p:txBody>
      </p:sp>
      <p:sp>
        <p:nvSpPr>
          <p:cNvPr id="38" name="TextBox 37">
            <a:extLst>
              <a:ext uri="{FF2B5EF4-FFF2-40B4-BE49-F238E27FC236}">
                <a16:creationId xmlns:a16="http://schemas.microsoft.com/office/drawing/2014/main" id="{3702AE9C-7F25-B64D-6592-FD0FCBE189EB}"/>
              </a:ext>
            </a:extLst>
          </p:cNvPr>
          <p:cNvSpPr txBox="1"/>
          <p:nvPr/>
        </p:nvSpPr>
        <p:spPr>
          <a:xfrm>
            <a:off x="275954" y="4297939"/>
            <a:ext cx="581308" cy="223137"/>
          </a:xfrm>
          <a:prstGeom prst="rect">
            <a:avLst/>
          </a:prstGeom>
          <a:noFill/>
        </p:spPr>
        <p:txBody>
          <a:bodyPr wrap="square" lIns="0" tIns="0" rIns="0" bIns="0" rtlCol="0">
            <a:spAutoFit/>
          </a:bodyPr>
          <a:lstStyle/>
          <a:p>
            <a:pPr algn="ctr">
              <a:spcAft>
                <a:spcPts val="600"/>
              </a:spcAft>
            </a:pPr>
            <a:r>
              <a:rPr lang="en-US" sz="1400" dirty="0"/>
              <a:t>Step</a:t>
            </a:r>
            <a:endParaRPr lang="en-US" sz="1000" baseline="30000" dirty="0"/>
          </a:p>
        </p:txBody>
      </p:sp>
      <p:sp>
        <p:nvSpPr>
          <p:cNvPr id="39" name="TextBox 38">
            <a:extLst>
              <a:ext uri="{FF2B5EF4-FFF2-40B4-BE49-F238E27FC236}">
                <a16:creationId xmlns:a16="http://schemas.microsoft.com/office/drawing/2014/main" id="{8ABC15B1-CC14-92C0-0ACA-A8FF1FDA066E}"/>
              </a:ext>
            </a:extLst>
          </p:cNvPr>
          <p:cNvSpPr txBox="1"/>
          <p:nvPr/>
        </p:nvSpPr>
        <p:spPr>
          <a:xfrm>
            <a:off x="95667" y="4438470"/>
            <a:ext cx="941882" cy="738664"/>
          </a:xfrm>
          <a:prstGeom prst="rect">
            <a:avLst/>
          </a:prstGeom>
          <a:noFill/>
        </p:spPr>
        <p:txBody>
          <a:bodyPr wrap="square" lIns="0" tIns="0" rIns="0" bIns="0" rtlCol="0" anchor="ctr">
            <a:spAutoFit/>
          </a:bodyPr>
          <a:lstStyle/>
          <a:p>
            <a:pPr algn="ctr">
              <a:spcAft>
                <a:spcPts val="1200"/>
              </a:spcAft>
            </a:pPr>
            <a:r>
              <a:rPr lang="en-US" sz="4800">
                <a:latin typeface="Segoe UI Semibold"/>
                <a:cs typeface="Segoe UI Semibold"/>
              </a:rPr>
              <a:t>1</a:t>
            </a:r>
          </a:p>
        </p:txBody>
      </p:sp>
      <p:sp>
        <p:nvSpPr>
          <p:cNvPr id="43" name="TextBox 42">
            <a:extLst>
              <a:ext uri="{FF2B5EF4-FFF2-40B4-BE49-F238E27FC236}">
                <a16:creationId xmlns:a16="http://schemas.microsoft.com/office/drawing/2014/main" id="{FAE32789-D16E-9578-9576-9EC54D88D0AB}"/>
              </a:ext>
            </a:extLst>
          </p:cNvPr>
          <p:cNvSpPr txBox="1"/>
          <p:nvPr/>
        </p:nvSpPr>
        <p:spPr>
          <a:xfrm>
            <a:off x="1051560" y="4540034"/>
            <a:ext cx="4114800" cy="461665"/>
          </a:xfrm>
          <a:prstGeom prst="rect">
            <a:avLst/>
          </a:prstGeom>
          <a:noFill/>
        </p:spPr>
        <p:txBody>
          <a:bodyPr wrap="square" lIns="0" tIns="0" rIns="0" bIns="0" rtlCol="0" anchor="t">
            <a:spAutoFit/>
          </a:bodyPr>
          <a:lstStyle/>
          <a:p>
            <a:pPr>
              <a:spcAft>
                <a:spcPts val="1200"/>
              </a:spcAft>
            </a:pPr>
            <a:r>
              <a:rPr lang="en-US" sz="1000"/>
              <a:t>Open Copilot Chat and navigate to "Create an agent” in the right pane. This pane is where you will find your latest chats and can access the ability to add and create your own agents.</a:t>
            </a:r>
          </a:p>
        </p:txBody>
      </p:sp>
      <p:sp>
        <p:nvSpPr>
          <p:cNvPr id="44" name="Text Placeholder 7">
            <a:extLst>
              <a:ext uri="{FF2B5EF4-FFF2-40B4-BE49-F238E27FC236}">
                <a16:creationId xmlns:a16="http://schemas.microsoft.com/office/drawing/2014/main" id="{634BD464-7235-6F33-2604-0912435F2DA7}"/>
              </a:ext>
            </a:extLst>
          </p:cNvPr>
          <p:cNvSpPr txBox="1">
            <a:spLocks/>
          </p:cNvSpPr>
          <p:nvPr/>
        </p:nvSpPr>
        <p:spPr>
          <a:xfrm rot="10800000">
            <a:off x="228149" y="5373687"/>
            <a:ext cx="5094750" cy="940452"/>
          </a:xfrm>
          <a:prstGeom prst="roundRect">
            <a:avLst>
              <a:gd name="adj" fmla="val 2365"/>
            </a:avLst>
          </a:prstGeom>
          <a:solidFill>
            <a:schemeClr val="bg1"/>
          </a:solidFill>
          <a:ln w="12700">
            <a:noFill/>
          </a:ln>
        </p:spPr>
        <p:txBody>
          <a:bodyPr vert="horz" wrap="square" lIns="182880" tIns="91440" rIns="182880" bIns="91440" rtlCol="0" anchor="t" anchorCtr="0">
            <a:noAutofit/>
          </a:bodyPr>
          <a:lstStyle>
            <a:lvl1pPr marL="0" marR="0" indent="0" algn="ctr"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Sans Display" pitchFamily="2" charset="0"/>
                <a:ea typeface="+mn-ea"/>
                <a:cs typeface="Segoe Sans Display" pitchFamily="2" charset="0"/>
              </a:defRPr>
            </a:lvl1pPr>
            <a:lvl2pPr marL="22860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endParaRPr lang="en-US" sz="1800" baseline="30000"/>
          </a:p>
        </p:txBody>
      </p:sp>
      <p:sp>
        <p:nvSpPr>
          <p:cNvPr id="45" name="Rectangle: Rounded Corners 18">
            <a:extLst>
              <a:ext uri="{FF2B5EF4-FFF2-40B4-BE49-F238E27FC236}">
                <a16:creationId xmlns:a16="http://schemas.microsoft.com/office/drawing/2014/main" id="{7EC222A3-334A-6457-DC32-3AF1B0625EA1}"/>
              </a:ext>
            </a:extLst>
          </p:cNvPr>
          <p:cNvSpPr/>
          <p:nvPr/>
        </p:nvSpPr>
        <p:spPr bwMode="auto">
          <a:xfrm rot="16200000">
            <a:off x="78627" y="5523208"/>
            <a:ext cx="955591" cy="656548"/>
          </a:xfrm>
          <a:prstGeom prst="round2SameRect">
            <a:avLst>
              <a:gd name="adj1" fmla="val 5525"/>
              <a:gd name="adj2" fmla="val 0"/>
            </a:avLst>
          </a:prstGeom>
          <a:solidFill>
            <a:srgbClr val="C5B4E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defTabSz="932472" fontAlgn="base">
              <a:spcBef>
                <a:spcPct val="0"/>
              </a:spcBef>
              <a:spcAft>
                <a:spcPct val="0"/>
              </a:spcAft>
              <a:defRPr/>
            </a:pPr>
            <a:endParaRPr lang="en-US" sz="2000">
              <a:solidFill>
                <a:srgbClr val="FFFFFF"/>
              </a:solidFill>
              <a:latin typeface="Segoe Sans Display"/>
              <a:ea typeface="Segoe UI" pitchFamily="34" charset="0"/>
              <a:cs typeface="Segoe UI" pitchFamily="34" charset="0"/>
            </a:endParaRPr>
          </a:p>
        </p:txBody>
      </p:sp>
      <p:sp>
        <p:nvSpPr>
          <p:cNvPr id="46" name="TextBox 45">
            <a:extLst>
              <a:ext uri="{FF2B5EF4-FFF2-40B4-BE49-F238E27FC236}">
                <a16:creationId xmlns:a16="http://schemas.microsoft.com/office/drawing/2014/main" id="{32473209-042C-6F93-C868-75BE88AE4645}"/>
              </a:ext>
            </a:extLst>
          </p:cNvPr>
          <p:cNvSpPr txBox="1"/>
          <p:nvPr/>
        </p:nvSpPr>
        <p:spPr>
          <a:xfrm>
            <a:off x="1055382" y="5467866"/>
            <a:ext cx="4388330" cy="215444"/>
          </a:xfrm>
          <a:prstGeom prst="rect">
            <a:avLst/>
          </a:prstGeom>
          <a:noFill/>
        </p:spPr>
        <p:txBody>
          <a:bodyPr wrap="square" lIns="0" tIns="0" rIns="0" bIns="0" rtlCol="0">
            <a:spAutoFit/>
          </a:bodyPr>
          <a:lstStyle/>
          <a:p>
            <a:pPr>
              <a:spcAft>
                <a:spcPts val="600"/>
              </a:spcAft>
            </a:pPr>
            <a:r>
              <a:rPr lang="en-US" sz="1400" dirty="0">
                <a:solidFill>
                  <a:srgbClr val="702573"/>
                </a:solidFill>
                <a:latin typeface="+mj-lt"/>
              </a:rPr>
              <a:t>Define your agent’s purpose</a:t>
            </a:r>
            <a:endParaRPr lang="en-US" sz="1000" baseline="30000" dirty="0">
              <a:solidFill>
                <a:srgbClr val="702573"/>
              </a:solidFill>
            </a:endParaRPr>
          </a:p>
        </p:txBody>
      </p:sp>
      <p:sp>
        <p:nvSpPr>
          <p:cNvPr id="47" name="TextBox 46">
            <a:extLst>
              <a:ext uri="{FF2B5EF4-FFF2-40B4-BE49-F238E27FC236}">
                <a16:creationId xmlns:a16="http://schemas.microsoft.com/office/drawing/2014/main" id="{651FD9F0-7DD0-29F4-7F9B-597799A021F8}"/>
              </a:ext>
            </a:extLst>
          </p:cNvPr>
          <p:cNvSpPr txBox="1"/>
          <p:nvPr/>
        </p:nvSpPr>
        <p:spPr>
          <a:xfrm>
            <a:off x="275954" y="5450083"/>
            <a:ext cx="581308" cy="223137"/>
          </a:xfrm>
          <a:prstGeom prst="rect">
            <a:avLst/>
          </a:prstGeom>
          <a:noFill/>
        </p:spPr>
        <p:txBody>
          <a:bodyPr wrap="square" lIns="0" tIns="0" rIns="0" bIns="0" rtlCol="0">
            <a:spAutoFit/>
          </a:bodyPr>
          <a:lstStyle/>
          <a:p>
            <a:pPr algn="ctr">
              <a:spcAft>
                <a:spcPts val="600"/>
              </a:spcAft>
            </a:pPr>
            <a:r>
              <a:rPr lang="en-US" sz="1400"/>
              <a:t>Step</a:t>
            </a:r>
            <a:endParaRPr lang="en-US" sz="1000" baseline="30000"/>
          </a:p>
        </p:txBody>
      </p:sp>
      <p:sp>
        <p:nvSpPr>
          <p:cNvPr id="48" name="TextBox 47">
            <a:extLst>
              <a:ext uri="{FF2B5EF4-FFF2-40B4-BE49-F238E27FC236}">
                <a16:creationId xmlns:a16="http://schemas.microsoft.com/office/drawing/2014/main" id="{E9747ED8-3341-9260-4607-7B22A3267799}"/>
              </a:ext>
            </a:extLst>
          </p:cNvPr>
          <p:cNvSpPr txBox="1"/>
          <p:nvPr/>
        </p:nvSpPr>
        <p:spPr>
          <a:xfrm>
            <a:off x="95667" y="5590614"/>
            <a:ext cx="941882" cy="738664"/>
          </a:xfrm>
          <a:prstGeom prst="rect">
            <a:avLst/>
          </a:prstGeom>
          <a:noFill/>
        </p:spPr>
        <p:txBody>
          <a:bodyPr wrap="square" lIns="0" tIns="0" rIns="0" bIns="0" rtlCol="0" anchor="ctr">
            <a:spAutoFit/>
          </a:bodyPr>
          <a:lstStyle/>
          <a:p>
            <a:pPr algn="ctr">
              <a:spcAft>
                <a:spcPts val="1200"/>
              </a:spcAft>
            </a:pPr>
            <a:r>
              <a:rPr lang="en-US" sz="4800">
                <a:latin typeface="Segoe UI Semibold"/>
                <a:cs typeface="Segoe UI Semibold"/>
              </a:rPr>
              <a:t>2</a:t>
            </a:r>
          </a:p>
        </p:txBody>
      </p:sp>
      <p:sp>
        <p:nvSpPr>
          <p:cNvPr id="49" name="TextBox 48">
            <a:extLst>
              <a:ext uri="{FF2B5EF4-FFF2-40B4-BE49-F238E27FC236}">
                <a16:creationId xmlns:a16="http://schemas.microsoft.com/office/drawing/2014/main" id="{CAF4AD3F-2A12-05C1-FA93-A84C6570E4E7}"/>
              </a:ext>
            </a:extLst>
          </p:cNvPr>
          <p:cNvSpPr txBox="1"/>
          <p:nvPr/>
        </p:nvSpPr>
        <p:spPr>
          <a:xfrm>
            <a:off x="1051560" y="5721300"/>
            <a:ext cx="4114800" cy="461665"/>
          </a:xfrm>
          <a:prstGeom prst="rect">
            <a:avLst/>
          </a:prstGeom>
          <a:noFill/>
        </p:spPr>
        <p:txBody>
          <a:bodyPr wrap="square" lIns="0" tIns="0" rIns="0" bIns="0" rtlCol="0">
            <a:spAutoFit/>
          </a:bodyPr>
          <a:lstStyle/>
          <a:p>
            <a:pPr>
              <a:spcAft>
                <a:spcPts val="1200"/>
              </a:spcAft>
            </a:pPr>
            <a:r>
              <a:rPr lang="en-US" sz="1000"/>
              <a:t>Using the intuitive Copilot Studio experience, Copilot will guide you through the creation process for building an agent. First, describe what you would like your agent to do and identify a name for your new agent.</a:t>
            </a:r>
          </a:p>
        </p:txBody>
      </p:sp>
      <p:sp>
        <p:nvSpPr>
          <p:cNvPr id="51" name="Text Placeholder 7">
            <a:extLst>
              <a:ext uri="{FF2B5EF4-FFF2-40B4-BE49-F238E27FC236}">
                <a16:creationId xmlns:a16="http://schemas.microsoft.com/office/drawing/2014/main" id="{A03E1093-1F80-6E80-B6E6-0F533E940AFC}"/>
              </a:ext>
            </a:extLst>
          </p:cNvPr>
          <p:cNvSpPr txBox="1">
            <a:spLocks/>
          </p:cNvSpPr>
          <p:nvPr/>
        </p:nvSpPr>
        <p:spPr>
          <a:xfrm rot="10800000">
            <a:off x="228149" y="6546096"/>
            <a:ext cx="5094750" cy="940452"/>
          </a:xfrm>
          <a:prstGeom prst="roundRect">
            <a:avLst>
              <a:gd name="adj" fmla="val 2365"/>
            </a:avLst>
          </a:prstGeom>
          <a:solidFill>
            <a:schemeClr val="bg1"/>
          </a:solidFill>
          <a:ln w="12700">
            <a:noFill/>
          </a:ln>
        </p:spPr>
        <p:txBody>
          <a:bodyPr vert="horz" wrap="square" lIns="182880" tIns="91440" rIns="182880" bIns="91440" rtlCol="0" anchor="t" anchorCtr="0">
            <a:noAutofit/>
          </a:bodyPr>
          <a:lstStyle>
            <a:lvl1pPr marL="0" marR="0" indent="0" algn="ctr"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Sans Display" pitchFamily="2" charset="0"/>
                <a:ea typeface="+mn-ea"/>
                <a:cs typeface="Segoe Sans Display" pitchFamily="2" charset="0"/>
              </a:defRPr>
            </a:lvl1pPr>
            <a:lvl2pPr marL="22860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endParaRPr lang="en-US" sz="1800" baseline="30000"/>
          </a:p>
        </p:txBody>
      </p:sp>
      <p:sp>
        <p:nvSpPr>
          <p:cNvPr id="52" name="Rectangle: Rounded Corners 18">
            <a:extLst>
              <a:ext uri="{FF2B5EF4-FFF2-40B4-BE49-F238E27FC236}">
                <a16:creationId xmlns:a16="http://schemas.microsoft.com/office/drawing/2014/main" id="{143860B1-139F-8577-C5DC-701F3E9F1456}"/>
              </a:ext>
            </a:extLst>
          </p:cNvPr>
          <p:cNvSpPr/>
          <p:nvPr/>
        </p:nvSpPr>
        <p:spPr bwMode="auto">
          <a:xfrm rot="16200000">
            <a:off x="78627" y="6695617"/>
            <a:ext cx="955591" cy="656548"/>
          </a:xfrm>
          <a:prstGeom prst="round2SameRect">
            <a:avLst>
              <a:gd name="adj1" fmla="val 5525"/>
              <a:gd name="adj2" fmla="val 0"/>
            </a:avLst>
          </a:prstGeom>
          <a:solidFill>
            <a:srgbClr val="C5B4E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defTabSz="932472" fontAlgn="base">
              <a:spcBef>
                <a:spcPct val="0"/>
              </a:spcBef>
              <a:spcAft>
                <a:spcPct val="0"/>
              </a:spcAft>
              <a:defRPr/>
            </a:pPr>
            <a:endParaRPr lang="en-US" sz="2000">
              <a:solidFill>
                <a:srgbClr val="FFFFFF"/>
              </a:solidFill>
              <a:latin typeface="Segoe Sans Display"/>
              <a:ea typeface="Segoe UI" pitchFamily="34" charset="0"/>
              <a:cs typeface="Segoe UI" pitchFamily="34" charset="0"/>
            </a:endParaRPr>
          </a:p>
        </p:txBody>
      </p:sp>
      <p:sp>
        <p:nvSpPr>
          <p:cNvPr id="53" name="TextBox 52">
            <a:extLst>
              <a:ext uri="{FF2B5EF4-FFF2-40B4-BE49-F238E27FC236}">
                <a16:creationId xmlns:a16="http://schemas.microsoft.com/office/drawing/2014/main" id="{95D53026-AD2E-3F74-EB56-78AA7292E690}"/>
              </a:ext>
            </a:extLst>
          </p:cNvPr>
          <p:cNvSpPr txBox="1"/>
          <p:nvPr/>
        </p:nvSpPr>
        <p:spPr>
          <a:xfrm>
            <a:off x="1055382" y="6640275"/>
            <a:ext cx="4388330" cy="215444"/>
          </a:xfrm>
          <a:prstGeom prst="rect">
            <a:avLst/>
          </a:prstGeom>
          <a:noFill/>
        </p:spPr>
        <p:txBody>
          <a:bodyPr wrap="square" lIns="0" tIns="0" rIns="0" bIns="0" rtlCol="0">
            <a:spAutoFit/>
          </a:bodyPr>
          <a:lstStyle/>
          <a:p>
            <a:pPr>
              <a:spcAft>
                <a:spcPts val="600"/>
              </a:spcAft>
            </a:pPr>
            <a:r>
              <a:rPr lang="en-US" sz="1400">
                <a:solidFill>
                  <a:srgbClr val="702573"/>
                </a:solidFill>
                <a:latin typeface="+mj-lt"/>
              </a:rPr>
              <a:t>Add your data</a:t>
            </a:r>
            <a:endParaRPr lang="en-US" sz="1000" baseline="30000">
              <a:solidFill>
                <a:srgbClr val="702573"/>
              </a:solidFill>
            </a:endParaRPr>
          </a:p>
        </p:txBody>
      </p:sp>
      <p:sp>
        <p:nvSpPr>
          <p:cNvPr id="54" name="TextBox 53">
            <a:extLst>
              <a:ext uri="{FF2B5EF4-FFF2-40B4-BE49-F238E27FC236}">
                <a16:creationId xmlns:a16="http://schemas.microsoft.com/office/drawing/2014/main" id="{026E0AC9-2F52-4104-78CA-01262513E449}"/>
              </a:ext>
            </a:extLst>
          </p:cNvPr>
          <p:cNvSpPr txBox="1"/>
          <p:nvPr/>
        </p:nvSpPr>
        <p:spPr>
          <a:xfrm>
            <a:off x="275954" y="6622492"/>
            <a:ext cx="581308" cy="223137"/>
          </a:xfrm>
          <a:prstGeom prst="rect">
            <a:avLst/>
          </a:prstGeom>
          <a:noFill/>
        </p:spPr>
        <p:txBody>
          <a:bodyPr wrap="square" lIns="0" tIns="0" rIns="0" bIns="0" rtlCol="0">
            <a:spAutoFit/>
          </a:bodyPr>
          <a:lstStyle/>
          <a:p>
            <a:pPr algn="ctr">
              <a:spcAft>
                <a:spcPts val="600"/>
              </a:spcAft>
            </a:pPr>
            <a:r>
              <a:rPr lang="en-US" sz="1400"/>
              <a:t>Step</a:t>
            </a:r>
            <a:endParaRPr lang="en-US" sz="1000" baseline="30000"/>
          </a:p>
        </p:txBody>
      </p:sp>
      <p:sp>
        <p:nvSpPr>
          <p:cNvPr id="55" name="TextBox 54">
            <a:extLst>
              <a:ext uri="{FF2B5EF4-FFF2-40B4-BE49-F238E27FC236}">
                <a16:creationId xmlns:a16="http://schemas.microsoft.com/office/drawing/2014/main" id="{CF9CEC04-00BC-6BAA-5562-08F66A1D6CDA}"/>
              </a:ext>
            </a:extLst>
          </p:cNvPr>
          <p:cNvSpPr txBox="1"/>
          <p:nvPr/>
        </p:nvSpPr>
        <p:spPr>
          <a:xfrm>
            <a:off x="95667" y="6763023"/>
            <a:ext cx="941882" cy="738664"/>
          </a:xfrm>
          <a:prstGeom prst="rect">
            <a:avLst/>
          </a:prstGeom>
          <a:noFill/>
        </p:spPr>
        <p:txBody>
          <a:bodyPr wrap="square" lIns="0" tIns="0" rIns="0" bIns="0" rtlCol="0" anchor="ctr">
            <a:spAutoFit/>
          </a:bodyPr>
          <a:lstStyle/>
          <a:p>
            <a:pPr algn="ctr">
              <a:spcAft>
                <a:spcPts val="1200"/>
              </a:spcAft>
            </a:pPr>
            <a:r>
              <a:rPr lang="en-US" sz="4800">
                <a:latin typeface="Segoe UI Semibold"/>
                <a:cs typeface="Segoe UI Semibold"/>
              </a:rPr>
              <a:t>3</a:t>
            </a:r>
          </a:p>
        </p:txBody>
      </p:sp>
      <p:sp>
        <p:nvSpPr>
          <p:cNvPr id="56" name="TextBox 55">
            <a:extLst>
              <a:ext uri="{FF2B5EF4-FFF2-40B4-BE49-F238E27FC236}">
                <a16:creationId xmlns:a16="http://schemas.microsoft.com/office/drawing/2014/main" id="{F90E3751-6566-093F-E5AB-8CE85467D48A}"/>
              </a:ext>
            </a:extLst>
          </p:cNvPr>
          <p:cNvSpPr txBox="1"/>
          <p:nvPr/>
        </p:nvSpPr>
        <p:spPr>
          <a:xfrm>
            <a:off x="1051560" y="6847114"/>
            <a:ext cx="3794760" cy="461665"/>
          </a:xfrm>
          <a:prstGeom prst="rect">
            <a:avLst/>
          </a:prstGeom>
          <a:noFill/>
        </p:spPr>
        <p:txBody>
          <a:bodyPr wrap="square" lIns="0" tIns="0" rIns="0" bIns="0" rtlCol="0">
            <a:spAutoFit/>
          </a:bodyPr>
          <a:lstStyle/>
          <a:p>
            <a:pPr>
              <a:spcAft>
                <a:spcPts val="1200"/>
              </a:spcAft>
            </a:pPr>
            <a:r>
              <a:rPr lang="en-US" sz="1000"/>
              <a:t>Connect your agent to any necessary data sources. This could be your organization’s internal data, third-party business data, or other IT-approved relevant information sources.</a:t>
            </a:r>
          </a:p>
        </p:txBody>
      </p:sp>
      <p:sp>
        <p:nvSpPr>
          <p:cNvPr id="57" name="Text Placeholder 7">
            <a:extLst>
              <a:ext uri="{FF2B5EF4-FFF2-40B4-BE49-F238E27FC236}">
                <a16:creationId xmlns:a16="http://schemas.microsoft.com/office/drawing/2014/main" id="{3E9CC553-19AB-709D-437A-8283ECE6D5F0}"/>
              </a:ext>
            </a:extLst>
          </p:cNvPr>
          <p:cNvSpPr txBox="1">
            <a:spLocks/>
          </p:cNvSpPr>
          <p:nvPr/>
        </p:nvSpPr>
        <p:spPr>
          <a:xfrm rot="10800000">
            <a:off x="228149" y="7716528"/>
            <a:ext cx="5094750" cy="940452"/>
          </a:xfrm>
          <a:prstGeom prst="roundRect">
            <a:avLst>
              <a:gd name="adj" fmla="val 2365"/>
            </a:avLst>
          </a:prstGeom>
          <a:solidFill>
            <a:schemeClr val="bg1"/>
          </a:solidFill>
          <a:ln w="12700">
            <a:noFill/>
          </a:ln>
        </p:spPr>
        <p:txBody>
          <a:bodyPr vert="horz" wrap="square" lIns="182880" tIns="91440" rIns="182880" bIns="91440" rtlCol="0" anchor="t" anchorCtr="0">
            <a:noAutofit/>
          </a:bodyPr>
          <a:lstStyle>
            <a:lvl1pPr marL="0" marR="0" indent="0" algn="ctr"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Sans Display" pitchFamily="2" charset="0"/>
                <a:ea typeface="+mn-ea"/>
                <a:cs typeface="Segoe Sans Display" pitchFamily="2" charset="0"/>
              </a:defRPr>
            </a:lvl1pPr>
            <a:lvl2pPr marL="22860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endParaRPr lang="en-US" sz="1800" baseline="30000"/>
          </a:p>
        </p:txBody>
      </p:sp>
      <p:sp>
        <p:nvSpPr>
          <p:cNvPr id="58" name="Rectangle: Rounded Corners 18">
            <a:extLst>
              <a:ext uri="{FF2B5EF4-FFF2-40B4-BE49-F238E27FC236}">
                <a16:creationId xmlns:a16="http://schemas.microsoft.com/office/drawing/2014/main" id="{F1270FCA-14E6-F624-D6A1-EDAFFACE1AB6}"/>
              </a:ext>
            </a:extLst>
          </p:cNvPr>
          <p:cNvSpPr/>
          <p:nvPr/>
        </p:nvSpPr>
        <p:spPr bwMode="auto">
          <a:xfrm rot="16200000">
            <a:off x="78627" y="7866049"/>
            <a:ext cx="955591" cy="656548"/>
          </a:xfrm>
          <a:prstGeom prst="round2SameRect">
            <a:avLst>
              <a:gd name="adj1" fmla="val 5525"/>
              <a:gd name="adj2" fmla="val 0"/>
            </a:avLst>
          </a:prstGeom>
          <a:solidFill>
            <a:srgbClr val="C5B4E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defTabSz="932472" fontAlgn="base">
              <a:spcBef>
                <a:spcPct val="0"/>
              </a:spcBef>
              <a:spcAft>
                <a:spcPct val="0"/>
              </a:spcAft>
              <a:defRPr/>
            </a:pPr>
            <a:endParaRPr lang="en-US" sz="2000">
              <a:solidFill>
                <a:srgbClr val="FFFFFF"/>
              </a:solidFill>
              <a:latin typeface="Segoe Sans Display"/>
              <a:ea typeface="Segoe UI" pitchFamily="34" charset="0"/>
              <a:cs typeface="Segoe UI" pitchFamily="34" charset="0"/>
            </a:endParaRPr>
          </a:p>
        </p:txBody>
      </p:sp>
      <p:sp>
        <p:nvSpPr>
          <p:cNvPr id="59" name="TextBox 58">
            <a:extLst>
              <a:ext uri="{FF2B5EF4-FFF2-40B4-BE49-F238E27FC236}">
                <a16:creationId xmlns:a16="http://schemas.microsoft.com/office/drawing/2014/main" id="{143FCD86-337A-163F-0956-856D116AF1FE}"/>
              </a:ext>
            </a:extLst>
          </p:cNvPr>
          <p:cNvSpPr txBox="1"/>
          <p:nvPr/>
        </p:nvSpPr>
        <p:spPr>
          <a:xfrm>
            <a:off x="1055382" y="7886421"/>
            <a:ext cx="4388330" cy="215444"/>
          </a:xfrm>
          <a:prstGeom prst="rect">
            <a:avLst/>
          </a:prstGeom>
          <a:noFill/>
        </p:spPr>
        <p:txBody>
          <a:bodyPr wrap="square" lIns="0" tIns="0" rIns="0" bIns="0" rtlCol="0">
            <a:spAutoFit/>
          </a:bodyPr>
          <a:lstStyle/>
          <a:p>
            <a:pPr>
              <a:spcAft>
                <a:spcPts val="600"/>
              </a:spcAft>
            </a:pPr>
            <a:r>
              <a:rPr lang="en-US" sz="1400">
                <a:solidFill>
                  <a:srgbClr val="702573"/>
                </a:solidFill>
                <a:latin typeface="+mj-lt"/>
              </a:rPr>
              <a:t>Define agent behavior</a:t>
            </a:r>
            <a:endParaRPr lang="en-US" sz="1000" baseline="30000">
              <a:solidFill>
                <a:srgbClr val="702573"/>
              </a:solidFill>
            </a:endParaRPr>
          </a:p>
        </p:txBody>
      </p:sp>
      <p:sp>
        <p:nvSpPr>
          <p:cNvPr id="60" name="TextBox 59">
            <a:extLst>
              <a:ext uri="{FF2B5EF4-FFF2-40B4-BE49-F238E27FC236}">
                <a16:creationId xmlns:a16="http://schemas.microsoft.com/office/drawing/2014/main" id="{FEFB6482-EEE1-8268-E4C2-3646651781E4}"/>
              </a:ext>
            </a:extLst>
          </p:cNvPr>
          <p:cNvSpPr txBox="1"/>
          <p:nvPr/>
        </p:nvSpPr>
        <p:spPr>
          <a:xfrm>
            <a:off x="275954" y="7792924"/>
            <a:ext cx="581308" cy="223137"/>
          </a:xfrm>
          <a:prstGeom prst="rect">
            <a:avLst/>
          </a:prstGeom>
          <a:noFill/>
        </p:spPr>
        <p:txBody>
          <a:bodyPr wrap="square" lIns="0" tIns="0" rIns="0" bIns="0" rtlCol="0">
            <a:spAutoFit/>
          </a:bodyPr>
          <a:lstStyle/>
          <a:p>
            <a:pPr algn="ctr">
              <a:spcAft>
                <a:spcPts val="600"/>
              </a:spcAft>
            </a:pPr>
            <a:r>
              <a:rPr lang="en-US" sz="1400"/>
              <a:t>Step</a:t>
            </a:r>
            <a:endParaRPr lang="en-US" sz="1000" baseline="30000"/>
          </a:p>
        </p:txBody>
      </p:sp>
      <p:sp>
        <p:nvSpPr>
          <p:cNvPr id="61" name="TextBox 60">
            <a:extLst>
              <a:ext uri="{FF2B5EF4-FFF2-40B4-BE49-F238E27FC236}">
                <a16:creationId xmlns:a16="http://schemas.microsoft.com/office/drawing/2014/main" id="{14224D58-678B-CA28-A509-EAE4923B77BB}"/>
              </a:ext>
            </a:extLst>
          </p:cNvPr>
          <p:cNvSpPr txBox="1"/>
          <p:nvPr/>
        </p:nvSpPr>
        <p:spPr>
          <a:xfrm>
            <a:off x="95667" y="7933455"/>
            <a:ext cx="941882" cy="738664"/>
          </a:xfrm>
          <a:prstGeom prst="rect">
            <a:avLst/>
          </a:prstGeom>
          <a:noFill/>
        </p:spPr>
        <p:txBody>
          <a:bodyPr wrap="square" lIns="0" tIns="0" rIns="0" bIns="0" rtlCol="0" anchor="ctr">
            <a:spAutoFit/>
          </a:bodyPr>
          <a:lstStyle/>
          <a:p>
            <a:pPr algn="ctr">
              <a:spcAft>
                <a:spcPts val="1200"/>
              </a:spcAft>
            </a:pPr>
            <a:r>
              <a:rPr lang="en-US" sz="4800">
                <a:latin typeface="Segoe UI Semibold"/>
                <a:cs typeface="Segoe UI Semibold"/>
              </a:rPr>
              <a:t>4</a:t>
            </a:r>
          </a:p>
        </p:txBody>
      </p:sp>
      <p:sp>
        <p:nvSpPr>
          <p:cNvPr id="62" name="TextBox 61">
            <a:extLst>
              <a:ext uri="{FF2B5EF4-FFF2-40B4-BE49-F238E27FC236}">
                <a16:creationId xmlns:a16="http://schemas.microsoft.com/office/drawing/2014/main" id="{B6BDF336-682C-33F6-9666-B5537BBD408B}"/>
              </a:ext>
            </a:extLst>
          </p:cNvPr>
          <p:cNvSpPr txBox="1"/>
          <p:nvPr/>
        </p:nvSpPr>
        <p:spPr>
          <a:xfrm>
            <a:off x="1051560" y="8128206"/>
            <a:ext cx="4114800" cy="307777"/>
          </a:xfrm>
          <a:prstGeom prst="rect">
            <a:avLst/>
          </a:prstGeom>
          <a:noFill/>
        </p:spPr>
        <p:txBody>
          <a:bodyPr wrap="square" lIns="0" tIns="0" rIns="0" bIns="0" rtlCol="0">
            <a:spAutoFit/>
          </a:bodyPr>
          <a:lstStyle/>
          <a:p>
            <a:pPr>
              <a:spcAft>
                <a:spcPts val="1200"/>
              </a:spcAft>
            </a:pPr>
            <a:r>
              <a:rPr lang="en-US" sz="1000"/>
              <a:t>Use the natural language interface to define how your Copilot should assist its users and the tone you would like it to use when responding.</a:t>
            </a:r>
          </a:p>
        </p:txBody>
      </p:sp>
      <p:sp>
        <p:nvSpPr>
          <p:cNvPr id="63" name="Text Placeholder 7">
            <a:extLst>
              <a:ext uri="{FF2B5EF4-FFF2-40B4-BE49-F238E27FC236}">
                <a16:creationId xmlns:a16="http://schemas.microsoft.com/office/drawing/2014/main" id="{5173FD2B-F3F4-B141-BAF3-8B88A4671673}"/>
              </a:ext>
            </a:extLst>
          </p:cNvPr>
          <p:cNvSpPr txBox="1">
            <a:spLocks/>
          </p:cNvSpPr>
          <p:nvPr/>
        </p:nvSpPr>
        <p:spPr>
          <a:xfrm rot="10800000">
            <a:off x="228149" y="8905248"/>
            <a:ext cx="5094750" cy="940452"/>
          </a:xfrm>
          <a:prstGeom prst="roundRect">
            <a:avLst>
              <a:gd name="adj" fmla="val 2365"/>
            </a:avLst>
          </a:prstGeom>
          <a:solidFill>
            <a:schemeClr val="bg1"/>
          </a:solidFill>
          <a:ln w="12700">
            <a:noFill/>
          </a:ln>
        </p:spPr>
        <p:txBody>
          <a:bodyPr vert="horz" wrap="square" lIns="182880" tIns="91440" rIns="182880" bIns="91440" rtlCol="0" anchor="t" anchorCtr="0">
            <a:noAutofit/>
          </a:bodyPr>
          <a:lstStyle>
            <a:lvl1pPr marL="0" marR="0" indent="0" algn="ctr"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Sans Display" pitchFamily="2" charset="0"/>
                <a:ea typeface="+mn-ea"/>
                <a:cs typeface="Segoe Sans Display" pitchFamily="2" charset="0"/>
              </a:defRPr>
            </a:lvl1pPr>
            <a:lvl2pPr marL="22860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endParaRPr lang="en-US" sz="1800" baseline="30000"/>
          </a:p>
        </p:txBody>
      </p:sp>
      <p:sp>
        <p:nvSpPr>
          <p:cNvPr id="69" name="Rectangle: Rounded Corners 18">
            <a:extLst>
              <a:ext uri="{FF2B5EF4-FFF2-40B4-BE49-F238E27FC236}">
                <a16:creationId xmlns:a16="http://schemas.microsoft.com/office/drawing/2014/main" id="{CF2DBA4A-0AC0-CD03-557A-A9EA282B4EB0}"/>
              </a:ext>
            </a:extLst>
          </p:cNvPr>
          <p:cNvSpPr/>
          <p:nvPr/>
        </p:nvSpPr>
        <p:spPr bwMode="auto">
          <a:xfrm rot="16200000">
            <a:off x="78627" y="9054769"/>
            <a:ext cx="955591" cy="656548"/>
          </a:xfrm>
          <a:prstGeom prst="round2SameRect">
            <a:avLst>
              <a:gd name="adj1" fmla="val 5525"/>
              <a:gd name="adj2" fmla="val 0"/>
            </a:avLst>
          </a:prstGeom>
          <a:solidFill>
            <a:srgbClr val="C5B4E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defTabSz="932472" fontAlgn="base">
              <a:spcBef>
                <a:spcPct val="0"/>
              </a:spcBef>
              <a:spcAft>
                <a:spcPct val="0"/>
              </a:spcAft>
              <a:defRPr/>
            </a:pPr>
            <a:endParaRPr lang="en-US" sz="2000">
              <a:solidFill>
                <a:srgbClr val="FFFFFF"/>
              </a:solidFill>
              <a:latin typeface="Segoe Sans Display"/>
              <a:ea typeface="Segoe UI" pitchFamily="34" charset="0"/>
              <a:cs typeface="Segoe UI" pitchFamily="34" charset="0"/>
            </a:endParaRPr>
          </a:p>
        </p:txBody>
      </p:sp>
      <p:sp>
        <p:nvSpPr>
          <p:cNvPr id="70" name="TextBox 69">
            <a:extLst>
              <a:ext uri="{FF2B5EF4-FFF2-40B4-BE49-F238E27FC236}">
                <a16:creationId xmlns:a16="http://schemas.microsoft.com/office/drawing/2014/main" id="{7C63B9AE-08B6-EA96-5AA0-4BBC741FF002}"/>
              </a:ext>
            </a:extLst>
          </p:cNvPr>
          <p:cNvSpPr txBox="1"/>
          <p:nvPr/>
        </p:nvSpPr>
        <p:spPr>
          <a:xfrm>
            <a:off x="1055382" y="8999427"/>
            <a:ext cx="4388330" cy="215444"/>
          </a:xfrm>
          <a:prstGeom prst="rect">
            <a:avLst/>
          </a:prstGeom>
          <a:noFill/>
        </p:spPr>
        <p:txBody>
          <a:bodyPr wrap="square" lIns="0" tIns="0" rIns="0" bIns="0" rtlCol="0">
            <a:spAutoFit/>
          </a:bodyPr>
          <a:lstStyle/>
          <a:p>
            <a:pPr>
              <a:spcAft>
                <a:spcPts val="600"/>
              </a:spcAft>
            </a:pPr>
            <a:r>
              <a:rPr lang="en-US" sz="1400">
                <a:solidFill>
                  <a:srgbClr val="702573"/>
                </a:solidFill>
                <a:latin typeface="+mj-lt"/>
              </a:rPr>
              <a:t>Add additional customization</a:t>
            </a:r>
            <a:endParaRPr lang="en-US" sz="1000" baseline="30000">
              <a:solidFill>
                <a:srgbClr val="702573"/>
              </a:solidFill>
            </a:endParaRPr>
          </a:p>
        </p:txBody>
      </p:sp>
      <p:sp>
        <p:nvSpPr>
          <p:cNvPr id="71" name="TextBox 70">
            <a:extLst>
              <a:ext uri="{FF2B5EF4-FFF2-40B4-BE49-F238E27FC236}">
                <a16:creationId xmlns:a16="http://schemas.microsoft.com/office/drawing/2014/main" id="{49EF8233-5D7D-0D05-480B-FCADAA5A9996}"/>
              </a:ext>
            </a:extLst>
          </p:cNvPr>
          <p:cNvSpPr txBox="1"/>
          <p:nvPr/>
        </p:nvSpPr>
        <p:spPr>
          <a:xfrm>
            <a:off x="275954" y="8981644"/>
            <a:ext cx="581308" cy="223137"/>
          </a:xfrm>
          <a:prstGeom prst="rect">
            <a:avLst/>
          </a:prstGeom>
          <a:noFill/>
        </p:spPr>
        <p:txBody>
          <a:bodyPr wrap="square" lIns="0" tIns="0" rIns="0" bIns="0" rtlCol="0">
            <a:spAutoFit/>
          </a:bodyPr>
          <a:lstStyle/>
          <a:p>
            <a:pPr algn="ctr">
              <a:spcAft>
                <a:spcPts val="600"/>
              </a:spcAft>
            </a:pPr>
            <a:r>
              <a:rPr lang="en-US" sz="1400"/>
              <a:t>Step</a:t>
            </a:r>
            <a:endParaRPr lang="en-US" sz="1000" baseline="30000"/>
          </a:p>
        </p:txBody>
      </p:sp>
      <p:sp>
        <p:nvSpPr>
          <p:cNvPr id="73" name="TextBox 72">
            <a:extLst>
              <a:ext uri="{FF2B5EF4-FFF2-40B4-BE49-F238E27FC236}">
                <a16:creationId xmlns:a16="http://schemas.microsoft.com/office/drawing/2014/main" id="{6948D4E2-0933-60EC-4D66-5B7EF7C8A96A}"/>
              </a:ext>
            </a:extLst>
          </p:cNvPr>
          <p:cNvSpPr txBox="1"/>
          <p:nvPr/>
        </p:nvSpPr>
        <p:spPr>
          <a:xfrm>
            <a:off x="95667" y="9122175"/>
            <a:ext cx="941882" cy="738664"/>
          </a:xfrm>
          <a:prstGeom prst="rect">
            <a:avLst/>
          </a:prstGeom>
          <a:noFill/>
        </p:spPr>
        <p:txBody>
          <a:bodyPr wrap="square" lIns="0" tIns="0" rIns="0" bIns="0" rtlCol="0" anchor="ctr">
            <a:spAutoFit/>
          </a:bodyPr>
          <a:lstStyle/>
          <a:p>
            <a:pPr algn="ctr">
              <a:spcAft>
                <a:spcPts val="1200"/>
              </a:spcAft>
            </a:pPr>
            <a:r>
              <a:rPr lang="en-US" sz="4800">
                <a:latin typeface="Segoe UI Semibold"/>
                <a:cs typeface="Segoe UI Semibold"/>
              </a:rPr>
              <a:t>5</a:t>
            </a:r>
          </a:p>
        </p:txBody>
      </p:sp>
      <p:sp>
        <p:nvSpPr>
          <p:cNvPr id="74" name="TextBox 73">
            <a:extLst>
              <a:ext uri="{FF2B5EF4-FFF2-40B4-BE49-F238E27FC236}">
                <a16:creationId xmlns:a16="http://schemas.microsoft.com/office/drawing/2014/main" id="{1F725153-0FB0-CB75-804D-8556B2E724D7}"/>
              </a:ext>
            </a:extLst>
          </p:cNvPr>
          <p:cNvSpPr txBox="1"/>
          <p:nvPr/>
        </p:nvSpPr>
        <p:spPr>
          <a:xfrm>
            <a:off x="1051560" y="9235388"/>
            <a:ext cx="4114800" cy="461665"/>
          </a:xfrm>
          <a:prstGeom prst="rect">
            <a:avLst/>
          </a:prstGeom>
          <a:noFill/>
        </p:spPr>
        <p:txBody>
          <a:bodyPr wrap="square" lIns="0" tIns="0" rIns="0" bIns="0" rtlCol="0">
            <a:spAutoFit/>
          </a:bodyPr>
          <a:lstStyle/>
          <a:p>
            <a:pPr>
              <a:spcAft>
                <a:spcPts val="1200"/>
              </a:spcAft>
            </a:pPr>
            <a:r>
              <a:rPr lang="en-US" sz="1000" dirty="0"/>
              <a:t>Select “Configure” to review and add extra details to your agent. This can include instructions for your agent, additional knowledge sources, actions (coming soon)*, started prompts, and the icon.</a:t>
            </a:r>
          </a:p>
        </p:txBody>
      </p:sp>
      <p:sp>
        <p:nvSpPr>
          <p:cNvPr id="75" name="Text Placeholder 7">
            <a:extLst>
              <a:ext uri="{FF2B5EF4-FFF2-40B4-BE49-F238E27FC236}">
                <a16:creationId xmlns:a16="http://schemas.microsoft.com/office/drawing/2014/main" id="{CE0743B4-C675-2E42-03F9-C50B840DB351}"/>
              </a:ext>
            </a:extLst>
          </p:cNvPr>
          <p:cNvSpPr txBox="1">
            <a:spLocks/>
          </p:cNvSpPr>
          <p:nvPr/>
        </p:nvSpPr>
        <p:spPr>
          <a:xfrm rot="10800000">
            <a:off x="228149" y="10093968"/>
            <a:ext cx="5094750" cy="940452"/>
          </a:xfrm>
          <a:prstGeom prst="roundRect">
            <a:avLst>
              <a:gd name="adj" fmla="val 2365"/>
            </a:avLst>
          </a:prstGeom>
          <a:solidFill>
            <a:schemeClr val="bg1"/>
          </a:solidFill>
          <a:ln w="12700">
            <a:noFill/>
          </a:ln>
        </p:spPr>
        <p:txBody>
          <a:bodyPr vert="horz" wrap="square" lIns="182880" tIns="91440" rIns="182880" bIns="91440" rtlCol="0" anchor="t" anchorCtr="0">
            <a:noAutofit/>
          </a:bodyPr>
          <a:lstStyle>
            <a:lvl1pPr marL="0" marR="0" indent="0" algn="ctr"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Sans Display" pitchFamily="2" charset="0"/>
                <a:ea typeface="+mn-ea"/>
                <a:cs typeface="Segoe Sans Display" pitchFamily="2" charset="0"/>
              </a:defRPr>
            </a:lvl1pPr>
            <a:lvl2pPr marL="22860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endParaRPr lang="en-US" sz="1800" baseline="30000"/>
          </a:p>
        </p:txBody>
      </p:sp>
      <p:sp>
        <p:nvSpPr>
          <p:cNvPr id="76" name="Rectangle: Rounded Corners 18">
            <a:extLst>
              <a:ext uri="{FF2B5EF4-FFF2-40B4-BE49-F238E27FC236}">
                <a16:creationId xmlns:a16="http://schemas.microsoft.com/office/drawing/2014/main" id="{BCE7B6C6-F213-F531-AD8B-F6632621D40E}"/>
              </a:ext>
            </a:extLst>
          </p:cNvPr>
          <p:cNvSpPr/>
          <p:nvPr/>
        </p:nvSpPr>
        <p:spPr bwMode="auto">
          <a:xfrm rot="16200000">
            <a:off x="78627" y="10243489"/>
            <a:ext cx="955591" cy="656548"/>
          </a:xfrm>
          <a:prstGeom prst="round2SameRect">
            <a:avLst>
              <a:gd name="adj1" fmla="val 5525"/>
              <a:gd name="adj2" fmla="val 0"/>
            </a:avLst>
          </a:prstGeom>
          <a:solidFill>
            <a:srgbClr val="C5B4E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defTabSz="932472" fontAlgn="base">
              <a:spcBef>
                <a:spcPct val="0"/>
              </a:spcBef>
              <a:spcAft>
                <a:spcPct val="0"/>
              </a:spcAft>
              <a:defRPr/>
            </a:pPr>
            <a:endParaRPr lang="en-US" sz="2000">
              <a:solidFill>
                <a:srgbClr val="FFFFFF"/>
              </a:solidFill>
              <a:latin typeface="Segoe Sans Display"/>
              <a:ea typeface="Segoe UI" pitchFamily="34" charset="0"/>
              <a:cs typeface="Segoe UI" pitchFamily="34" charset="0"/>
            </a:endParaRPr>
          </a:p>
        </p:txBody>
      </p:sp>
      <p:sp>
        <p:nvSpPr>
          <p:cNvPr id="77" name="TextBox 76">
            <a:extLst>
              <a:ext uri="{FF2B5EF4-FFF2-40B4-BE49-F238E27FC236}">
                <a16:creationId xmlns:a16="http://schemas.microsoft.com/office/drawing/2014/main" id="{8AF23F6C-B160-291E-6B05-C8EE7745DFF0}"/>
              </a:ext>
            </a:extLst>
          </p:cNvPr>
          <p:cNvSpPr txBox="1"/>
          <p:nvPr/>
        </p:nvSpPr>
        <p:spPr>
          <a:xfrm>
            <a:off x="1055382" y="10292983"/>
            <a:ext cx="4388330" cy="215444"/>
          </a:xfrm>
          <a:prstGeom prst="rect">
            <a:avLst/>
          </a:prstGeom>
          <a:noFill/>
        </p:spPr>
        <p:txBody>
          <a:bodyPr wrap="square" lIns="0" tIns="0" rIns="0" bIns="0" rtlCol="0">
            <a:spAutoFit/>
          </a:bodyPr>
          <a:lstStyle/>
          <a:p>
            <a:pPr>
              <a:spcAft>
                <a:spcPts val="600"/>
              </a:spcAft>
            </a:pPr>
            <a:r>
              <a:rPr lang="en-US" sz="1400">
                <a:solidFill>
                  <a:srgbClr val="702573"/>
                </a:solidFill>
                <a:latin typeface="+mj-lt"/>
              </a:rPr>
              <a:t>Publish your agent</a:t>
            </a:r>
            <a:endParaRPr lang="en-US" sz="1000" baseline="30000">
              <a:solidFill>
                <a:srgbClr val="702573"/>
              </a:solidFill>
            </a:endParaRPr>
          </a:p>
        </p:txBody>
      </p:sp>
      <p:sp>
        <p:nvSpPr>
          <p:cNvPr id="78" name="TextBox 77">
            <a:extLst>
              <a:ext uri="{FF2B5EF4-FFF2-40B4-BE49-F238E27FC236}">
                <a16:creationId xmlns:a16="http://schemas.microsoft.com/office/drawing/2014/main" id="{4B265184-D9F2-620E-D221-CA5282E91CE5}"/>
              </a:ext>
            </a:extLst>
          </p:cNvPr>
          <p:cNvSpPr txBox="1"/>
          <p:nvPr/>
        </p:nvSpPr>
        <p:spPr>
          <a:xfrm>
            <a:off x="275954" y="10170364"/>
            <a:ext cx="581308" cy="223137"/>
          </a:xfrm>
          <a:prstGeom prst="rect">
            <a:avLst/>
          </a:prstGeom>
          <a:noFill/>
        </p:spPr>
        <p:txBody>
          <a:bodyPr wrap="square" lIns="0" tIns="0" rIns="0" bIns="0" rtlCol="0">
            <a:spAutoFit/>
          </a:bodyPr>
          <a:lstStyle/>
          <a:p>
            <a:pPr algn="ctr">
              <a:spcAft>
                <a:spcPts val="600"/>
              </a:spcAft>
            </a:pPr>
            <a:r>
              <a:rPr lang="en-US" sz="1400"/>
              <a:t>Step</a:t>
            </a:r>
            <a:endParaRPr lang="en-US" sz="1000" baseline="30000"/>
          </a:p>
        </p:txBody>
      </p:sp>
      <p:sp>
        <p:nvSpPr>
          <p:cNvPr id="80" name="TextBox 79">
            <a:extLst>
              <a:ext uri="{FF2B5EF4-FFF2-40B4-BE49-F238E27FC236}">
                <a16:creationId xmlns:a16="http://schemas.microsoft.com/office/drawing/2014/main" id="{03315301-17BB-03F8-338E-714CB7FAF625}"/>
              </a:ext>
            </a:extLst>
          </p:cNvPr>
          <p:cNvSpPr txBox="1"/>
          <p:nvPr/>
        </p:nvSpPr>
        <p:spPr>
          <a:xfrm>
            <a:off x="95667" y="10310895"/>
            <a:ext cx="941882" cy="738664"/>
          </a:xfrm>
          <a:prstGeom prst="rect">
            <a:avLst/>
          </a:prstGeom>
          <a:noFill/>
        </p:spPr>
        <p:txBody>
          <a:bodyPr wrap="square" lIns="0" tIns="0" rIns="0" bIns="0" rtlCol="0" anchor="ctr">
            <a:spAutoFit/>
          </a:bodyPr>
          <a:lstStyle/>
          <a:p>
            <a:pPr algn="ctr">
              <a:spcAft>
                <a:spcPts val="1200"/>
              </a:spcAft>
            </a:pPr>
            <a:r>
              <a:rPr lang="en-US" sz="4800">
                <a:latin typeface="Segoe UI Semibold"/>
                <a:cs typeface="Segoe UI Semibold"/>
              </a:rPr>
              <a:t>6</a:t>
            </a:r>
          </a:p>
        </p:txBody>
      </p:sp>
      <p:sp>
        <p:nvSpPr>
          <p:cNvPr id="81" name="TextBox 80">
            <a:extLst>
              <a:ext uri="{FF2B5EF4-FFF2-40B4-BE49-F238E27FC236}">
                <a16:creationId xmlns:a16="http://schemas.microsoft.com/office/drawing/2014/main" id="{25C12131-ACA4-B9C0-BDFA-F61FFE053A48}"/>
              </a:ext>
            </a:extLst>
          </p:cNvPr>
          <p:cNvSpPr txBox="1"/>
          <p:nvPr/>
        </p:nvSpPr>
        <p:spPr>
          <a:xfrm>
            <a:off x="1051560" y="10517295"/>
            <a:ext cx="3794760" cy="307777"/>
          </a:xfrm>
          <a:prstGeom prst="rect">
            <a:avLst/>
          </a:prstGeom>
          <a:noFill/>
        </p:spPr>
        <p:txBody>
          <a:bodyPr wrap="square" lIns="0" tIns="0" rIns="0" bIns="0" rtlCol="0">
            <a:spAutoFit/>
          </a:bodyPr>
          <a:lstStyle/>
          <a:p>
            <a:pPr>
              <a:spcAft>
                <a:spcPts val="1200"/>
              </a:spcAft>
            </a:pPr>
            <a:r>
              <a:rPr lang="en-US" sz="1000"/>
              <a:t>When you have finished editing and reviewing your agent, select “Create” to finalize the agent building process.</a:t>
            </a:r>
          </a:p>
        </p:txBody>
      </p:sp>
      <p:sp>
        <p:nvSpPr>
          <p:cNvPr id="83" name="Text Placeholder 7">
            <a:extLst>
              <a:ext uri="{FF2B5EF4-FFF2-40B4-BE49-F238E27FC236}">
                <a16:creationId xmlns:a16="http://schemas.microsoft.com/office/drawing/2014/main" id="{45CE55A8-DB02-0681-12F3-C4921B7EE317}"/>
              </a:ext>
            </a:extLst>
          </p:cNvPr>
          <p:cNvSpPr txBox="1">
            <a:spLocks/>
          </p:cNvSpPr>
          <p:nvPr/>
        </p:nvSpPr>
        <p:spPr>
          <a:xfrm rot="10800000">
            <a:off x="228149" y="11310517"/>
            <a:ext cx="5094750" cy="940452"/>
          </a:xfrm>
          <a:prstGeom prst="roundRect">
            <a:avLst>
              <a:gd name="adj" fmla="val 2365"/>
            </a:avLst>
          </a:prstGeom>
          <a:solidFill>
            <a:schemeClr val="bg1"/>
          </a:solidFill>
          <a:ln w="12700">
            <a:noFill/>
          </a:ln>
        </p:spPr>
        <p:txBody>
          <a:bodyPr vert="horz" wrap="square" lIns="182880" tIns="91440" rIns="182880" bIns="91440" rtlCol="0" anchor="t" anchorCtr="0">
            <a:noAutofit/>
          </a:bodyPr>
          <a:lstStyle>
            <a:lvl1pPr marL="0" marR="0" indent="0" algn="ctr"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Sans Display" pitchFamily="2" charset="0"/>
                <a:ea typeface="+mn-ea"/>
                <a:cs typeface="Segoe Sans Display" pitchFamily="2" charset="0"/>
              </a:defRPr>
            </a:lvl1pPr>
            <a:lvl2pPr marL="22860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endParaRPr lang="en-US" sz="1800" baseline="30000"/>
          </a:p>
        </p:txBody>
      </p:sp>
      <p:sp>
        <p:nvSpPr>
          <p:cNvPr id="86" name="Rectangle: Rounded Corners 18">
            <a:extLst>
              <a:ext uri="{FF2B5EF4-FFF2-40B4-BE49-F238E27FC236}">
                <a16:creationId xmlns:a16="http://schemas.microsoft.com/office/drawing/2014/main" id="{CCEF8A93-AA39-4141-F779-F73C3DC69FD3}"/>
              </a:ext>
            </a:extLst>
          </p:cNvPr>
          <p:cNvSpPr/>
          <p:nvPr/>
        </p:nvSpPr>
        <p:spPr bwMode="auto">
          <a:xfrm rot="16200000">
            <a:off x="78627" y="11460038"/>
            <a:ext cx="955591" cy="656548"/>
          </a:xfrm>
          <a:prstGeom prst="round2SameRect">
            <a:avLst>
              <a:gd name="adj1" fmla="val 5525"/>
              <a:gd name="adj2" fmla="val 0"/>
            </a:avLst>
          </a:prstGeom>
          <a:solidFill>
            <a:srgbClr val="C5B4E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defTabSz="932472" fontAlgn="base">
              <a:spcBef>
                <a:spcPct val="0"/>
              </a:spcBef>
              <a:spcAft>
                <a:spcPct val="0"/>
              </a:spcAft>
              <a:defRPr/>
            </a:pPr>
            <a:endParaRPr lang="en-US" sz="2000">
              <a:solidFill>
                <a:srgbClr val="FFFFFF"/>
              </a:solidFill>
              <a:latin typeface="Segoe Sans Display"/>
              <a:ea typeface="Segoe UI" pitchFamily="34" charset="0"/>
              <a:cs typeface="Segoe UI" pitchFamily="34" charset="0"/>
            </a:endParaRPr>
          </a:p>
        </p:txBody>
      </p:sp>
      <p:sp>
        <p:nvSpPr>
          <p:cNvPr id="87" name="TextBox 86">
            <a:extLst>
              <a:ext uri="{FF2B5EF4-FFF2-40B4-BE49-F238E27FC236}">
                <a16:creationId xmlns:a16="http://schemas.microsoft.com/office/drawing/2014/main" id="{C24A1FC8-3274-4427-1BB9-863ADDACE9BF}"/>
              </a:ext>
            </a:extLst>
          </p:cNvPr>
          <p:cNvSpPr txBox="1"/>
          <p:nvPr/>
        </p:nvSpPr>
        <p:spPr>
          <a:xfrm>
            <a:off x="1055382" y="11404696"/>
            <a:ext cx="4388330" cy="215444"/>
          </a:xfrm>
          <a:prstGeom prst="rect">
            <a:avLst/>
          </a:prstGeom>
          <a:noFill/>
        </p:spPr>
        <p:txBody>
          <a:bodyPr wrap="square" lIns="0" tIns="0" rIns="0" bIns="0" rtlCol="0">
            <a:spAutoFit/>
          </a:bodyPr>
          <a:lstStyle/>
          <a:p>
            <a:pPr>
              <a:spcAft>
                <a:spcPts val="600"/>
              </a:spcAft>
            </a:pPr>
            <a:r>
              <a:rPr lang="en-US" sz="1400">
                <a:solidFill>
                  <a:srgbClr val="702573"/>
                </a:solidFill>
                <a:latin typeface="+mj-lt"/>
              </a:rPr>
              <a:t>Share your agent</a:t>
            </a:r>
            <a:endParaRPr lang="en-US" sz="1000" baseline="30000">
              <a:solidFill>
                <a:srgbClr val="702573"/>
              </a:solidFill>
            </a:endParaRPr>
          </a:p>
        </p:txBody>
      </p:sp>
      <p:sp>
        <p:nvSpPr>
          <p:cNvPr id="88" name="TextBox 87">
            <a:extLst>
              <a:ext uri="{FF2B5EF4-FFF2-40B4-BE49-F238E27FC236}">
                <a16:creationId xmlns:a16="http://schemas.microsoft.com/office/drawing/2014/main" id="{27228BC9-1F77-06B7-AE66-371D00424904}"/>
              </a:ext>
            </a:extLst>
          </p:cNvPr>
          <p:cNvSpPr txBox="1"/>
          <p:nvPr/>
        </p:nvSpPr>
        <p:spPr>
          <a:xfrm>
            <a:off x="275954" y="11386913"/>
            <a:ext cx="581308" cy="223137"/>
          </a:xfrm>
          <a:prstGeom prst="rect">
            <a:avLst/>
          </a:prstGeom>
          <a:noFill/>
        </p:spPr>
        <p:txBody>
          <a:bodyPr wrap="square" lIns="0" tIns="0" rIns="0" bIns="0" rtlCol="0">
            <a:spAutoFit/>
          </a:bodyPr>
          <a:lstStyle/>
          <a:p>
            <a:pPr algn="ctr">
              <a:spcAft>
                <a:spcPts val="600"/>
              </a:spcAft>
            </a:pPr>
            <a:r>
              <a:rPr lang="en-US" sz="1400"/>
              <a:t>Step</a:t>
            </a:r>
            <a:endParaRPr lang="en-US" sz="1000" baseline="30000"/>
          </a:p>
        </p:txBody>
      </p:sp>
      <p:sp>
        <p:nvSpPr>
          <p:cNvPr id="89" name="TextBox 88">
            <a:extLst>
              <a:ext uri="{FF2B5EF4-FFF2-40B4-BE49-F238E27FC236}">
                <a16:creationId xmlns:a16="http://schemas.microsoft.com/office/drawing/2014/main" id="{0E2579F7-7601-E5A4-C300-07DA6CB2A521}"/>
              </a:ext>
            </a:extLst>
          </p:cNvPr>
          <p:cNvSpPr txBox="1"/>
          <p:nvPr/>
        </p:nvSpPr>
        <p:spPr>
          <a:xfrm>
            <a:off x="95667" y="11527444"/>
            <a:ext cx="941882" cy="738664"/>
          </a:xfrm>
          <a:prstGeom prst="rect">
            <a:avLst/>
          </a:prstGeom>
          <a:noFill/>
        </p:spPr>
        <p:txBody>
          <a:bodyPr wrap="square" lIns="0" tIns="0" rIns="0" bIns="0" rtlCol="0" anchor="ctr">
            <a:spAutoFit/>
          </a:bodyPr>
          <a:lstStyle/>
          <a:p>
            <a:pPr algn="ctr">
              <a:spcAft>
                <a:spcPts val="1200"/>
              </a:spcAft>
            </a:pPr>
            <a:r>
              <a:rPr lang="en-US" sz="4800">
                <a:latin typeface="Segoe UI Semibold"/>
                <a:cs typeface="Segoe UI Semibold"/>
              </a:rPr>
              <a:t>7</a:t>
            </a:r>
          </a:p>
        </p:txBody>
      </p:sp>
      <p:sp>
        <p:nvSpPr>
          <p:cNvPr id="91" name="TextBox 90">
            <a:extLst>
              <a:ext uri="{FF2B5EF4-FFF2-40B4-BE49-F238E27FC236}">
                <a16:creationId xmlns:a16="http://schemas.microsoft.com/office/drawing/2014/main" id="{3255DAAF-5D0E-10B9-4409-A2C0DDBF8A14}"/>
              </a:ext>
            </a:extLst>
          </p:cNvPr>
          <p:cNvSpPr txBox="1"/>
          <p:nvPr/>
        </p:nvSpPr>
        <p:spPr>
          <a:xfrm>
            <a:off x="1051560" y="11623184"/>
            <a:ext cx="3965713" cy="461665"/>
          </a:xfrm>
          <a:prstGeom prst="rect">
            <a:avLst/>
          </a:prstGeom>
          <a:noFill/>
        </p:spPr>
        <p:txBody>
          <a:bodyPr wrap="square" lIns="0" tIns="0" rIns="0" bIns="0" rtlCol="0" anchor="t">
            <a:spAutoFit/>
          </a:bodyPr>
          <a:lstStyle/>
          <a:p>
            <a:pPr>
              <a:spcAft>
                <a:spcPts val="1200"/>
              </a:spcAft>
            </a:pPr>
            <a:r>
              <a:rPr lang="en-US" sz="1000"/>
              <a:t>Once created, you will be able to share your agent across your organization to unlock capacity at scale. You can also review the agent using the right pane in Copilot Chat.</a:t>
            </a:r>
          </a:p>
        </p:txBody>
      </p:sp>
      <p:sp>
        <p:nvSpPr>
          <p:cNvPr id="92" name="Text Placeholder 7">
            <a:extLst>
              <a:ext uri="{FF2B5EF4-FFF2-40B4-BE49-F238E27FC236}">
                <a16:creationId xmlns:a16="http://schemas.microsoft.com/office/drawing/2014/main" id="{32038FB8-C451-2BAF-0E0B-237C678AD08D}"/>
              </a:ext>
            </a:extLst>
          </p:cNvPr>
          <p:cNvSpPr txBox="1">
            <a:spLocks/>
          </p:cNvSpPr>
          <p:nvPr/>
        </p:nvSpPr>
        <p:spPr>
          <a:xfrm rot="10800000">
            <a:off x="228149" y="12511164"/>
            <a:ext cx="5094750" cy="940452"/>
          </a:xfrm>
          <a:prstGeom prst="roundRect">
            <a:avLst>
              <a:gd name="adj" fmla="val 2365"/>
            </a:avLst>
          </a:prstGeom>
          <a:solidFill>
            <a:schemeClr val="bg1"/>
          </a:solidFill>
          <a:ln w="12700">
            <a:noFill/>
          </a:ln>
        </p:spPr>
        <p:txBody>
          <a:bodyPr vert="horz" wrap="square" lIns="182880" tIns="91440" rIns="182880" bIns="91440" rtlCol="0" anchor="t" anchorCtr="0">
            <a:noAutofit/>
          </a:bodyPr>
          <a:lstStyle>
            <a:lvl1pPr marL="0" marR="0" indent="0" algn="ctr" defTabSz="932742" rtl="0" eaLnBrk="1" fontAlgn="auto" latinLnBrk="0" hangingPunct="1">
              <a:lnSpc>
                <a:spcPct val="100000"/>
              </a:lnSpc>
              <a:spcBef>
                <a:spcPts val="600"/>
              </a:spcBef>
              <a:spcAft>
                <a:spcPts val="0"/>
              </a:spcAft>
              <a:buClrTx/>
              <a:buSzPct val="90000"/>
              <a:buFont typeface="Wingdings" panose="05000000000000000000" pitchFamily="2" charset="2"/>
              <a:buNone/>
              <a:tabLst/>
              <a:defRPr sz="2400" b="0" i="0" kern="1200" spc="0" baseline="0">
                <a:solidFill>
                  <a:schemeClr val="tx1"/>
                </a:solidFill>
                <a:latin typeface="Segoe Sans Display" pitchFamily="2" charset="0"/>
                <a:ea typeface="+mn-ea"/>
                <a:cs typeface="Segoe Sans Display" pitchFamily="2" charset="0"/>
              </a:defRPr>
            </a:lvl1pPr>
            <a:lvl2pPr marL="228600" marR="0" indent="0" algn="l" defTabSz="932742" rtl="0" eaLnBrk="1" fontAlgn="auto" latinLnBrk="0" hangingPunct="1">
              <a:lnSpc>
                <a:spcPct val="100000"/>
              </a:lnSpc>
              <a:spcBef>
                <a:spcPts val="60"/>
              </a:spcBef>
              <a:spcAft>
                <a:spcPts val="60"/>
              </a:spcAft>
              <a:buClrTx/>
              <a:buSzPct val="90000"/>
              <a:buFont typeface="Wingdings" panose="05000000000000000000" pitchFamily="2" charset="2"/>
              <a:buNone/>
              <a:tabLst/>
              <a:defRPr sz="2400" b="0" i="0" kern="1200" spc="0" baseline="0">
                <a:solidFill>
                  <a:srgbClr val="2F2F2F"/>
                </a:solidFill>
                <a:latin typeface="Segoe UI" panose="020B0502040204020203" pitchFamily="34" charset="0"/>
                <a:ea typeface="+mn-ea"/>
                <a:cs typeface="Segoe UI" panose="020B0502040204020203" pitchFamily="34" charset="0"/>
              </a:defRPr>
            </a:lvl2pPr>
            <a:lvl3pPr marL="457063"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600" kern="1200" spc="0" baseline="0">
                <a:solidFill>
                  <a:schemeClr val="tx1"/>
                </a:solidFill>
                <a:latin typeface="+mn-lt"/>
                <a:ea typeface="+mn-ea"/>
                <a:cs typeface="+mn-cs"/>
              </a:defRPr>
            </a:lvl3pPr>
            <a:lvl4pPr marL="685594"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4pPr>
            <a:lvl5pPr marL="914126" marR="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endParaRPr lang="en-US" sz="1800" baseline="30000"/>
          </a:p>
        </p:txBody>
      </p:sp>
      <p:sp>
        <p:nvSpPr>
          <p:cNvPr id="93" name="Rectangle: Rounded Corners 18">
            <a:extLst>
              <a:ext uri="{FF2B5EF4-FFF2-40B4-BE49-F238E27FC236}">
                <a16:creationId xmlns:a16="http://schemas.microsoft.com/office/drawing/2014/main" id="{38C66515-1EAA-73E4-1240-99367CA11A8C}"/>
              </a:ext>
            </a:extLst>
          </p:cNvPr>
          <p:cNvSpPr/>
          <p:nvPr/>
        </p:nvSpPr>
        <p:spPr bwMode="auto">
          <a:xfrm rot="16200000">
            <a:off x="78627" y="12660685"/>
            <a:ext cx="955591" cy="656548"/>
          </a:xfrm>
          <a:prstGeom prst="round2SameRect">
            <a:avLst>
              <a:gd name="adj1" fmla="val 5525"/>
              <a:gd name="adj2" fmla="val 0"/>
            </a:avLst>
          </a:prstGeom>
          <a:solidFill>
            <a:srgbClr val="C5B4E3"/>
          </a:solidFill>
          <a:ln w="1270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14367" rtl="0" eaLnBrk="1" latinLnBrk="0" hangingPunct="1">
              <a:defRPr sz="1765" kern="1200">
                <a:solidFill>
                  <a:schemeClr val="lt1"/>
                </a:solidFill>
                <a:latin typeface="+mn-lt"/>
                <a:ea typeface="+mn-ea"/>
                <a:cs typeface="+mn-cs"/>
              </a:defRPr>
            </a:lvl1pPr>
            <a:lvl2pPr marL="457183" algn="l" defTabSz="914367" rtl="0" eaLnBrk="1" latinLnBrk="0" hangingPunct="1">
              <a:defRPr sz="1765" kern="1200">
                <a:solidFill>
                  <a:schemeClr val="lt1"/>
                </a:solidFill>
                <a:latin typeface="+mn-lt"/>
                <a:ea typeface="+mn-ea"/>
                <a:cs typeface="+mn-cs"/>
              </a:defRPr>
            </a:lvl2pPr>
            <a:lvl3pPr marL="914367" algn="l" defTabSz="914367" rtl="0" eaLnBrk="1" latinLnBrk="0" hangingPunct="1">
              <a:defRPr sz="1765" kern="1200">
                <a:solidFill>
                  <a:schemeClr val="lt1"/>
                </a:solidFill>
                <a:latin typeface="+mn-lt"/>
                <a:ea typeface="+mn-ea"/>
                <a:cs typeface="+mn-cs"/>
              </a:defRPr>
            </a:lvl3pPr>
            <a:lvl4pPr marL="1371550" algn="l" defTabSz="914367" rtl="0" eaLnBrk="1" latinLnBrk="0" hangingPunct="1">
              <a:defRPr sz="1765" kern="1200">
                <a:solidFill>
                  <a:schemeClr val="lt1"/>
                </a:solidFill>
                <a:latin typeface="+mn-lt"/>
                <a:ea typeface="+mn-ea"/>
                <a:cs typeface="+mn-cs"/>
              </a:defRPr>
            </a:lvl4pPr>
            <a:lvl5pPr marL="1828734" algn="l" defTabSz="914367" rtl="0" eaLnBrk="1" latinLnBrk="0" hangingPunct="1">
              <a:defRPr sz="1765" kern="1200">
                <a:solidFill>
                  <a:schemeClr val="lt1"/>
                </a:solidFill>
                <a:latin typeface="+mn-lt"/>
                <a:ea typeface="+mn-ea"/>
                <a:cs typeface="+mn-cs"/>
              </a:defRPr>
            </a:lvl5pPr>
            <a:lvl6pPr marL="2285918" algn="l" defTabSz="914367" rtl="0" eaLnBrk="1" latinLnBrk="0" hangingPunct="1">
              <a:defRPr sz="1765" kern="1200">
                <a:solidFill>
                  <a:schemeClr val="lt1"/>
                </a:solidFill>
                <a:latin typeface="+mn-lt"/>
                <a:ea typeface="+mn-ea"/>
                <a:cs typeface="+mn-cs"/>
              </a:defRPr>
            </a:lvl6pPr>
            <a:lvl7pPr marL="2743101" algn="l" defTabSz="914367" rtl="0" eaLnBrk="1" latinLnBrk="0" hangingPunct="1">
              <a:defRPr sz="1765" kern="1200">
                <a:solidFill>
                  <a:schemeClr val="lt1"/>
                </a:solidFill>
                <a:latin typeface="+mn-lt"/>
                <a:ea typeface="+mn-ea"/>
                <a:cs typeface="+mn-cs"/>
              </a:defRPr>
            </a:lvl7pPr>
            <a:lvl8pPr marL="3200284" algn="l" defTabSz="914367" rtl="0" eaLnBrk="1" latinLnBrk="0" hangingPunct="1">
              <a:defRPr sz="1765" kern="1200">
                <a:solidFill>
                  <a:schemeClr val="lt1"/>
                </a:solidFill>
                <a:latin typeface="+mn-lt"/>
                <a:ea typeface="+mn-ea"/>
                <a:cs typeface="+mn-cs"/>
              </a:defRPr>
            </a:lvl8pPr>
            <a:lvl9pPr marL="3657469" algn="l" defTabSz="914367" rtl="0" eaLnBrk="1" latinLnBrk="0" hangingPunct="1">
              <a:defRPr sz="1765" kern="1200">
                <a:solidFill>
                  <a:schemeClr val="lt1"/>
                </a:solidFill>
                <a:latin typeface="+mn-lt"/>
                <a:ea typeface="+mn-ea"/>
                <a:cs typeface="+mn-cs"/>
              </a:defRPr>
            </a:lvl9pPr>
          </a:lstStyle>
          <a:p>
            <a:pPr defTabSz="932472" fontAlgn="base">
              <a:spcBef>
                <a:spcPct val="0"/>
              </a:spcBef>
              <a:spcAft>
                <a:spcPct val="0"/>
              </a:spcAft>
              <a:defRPr/>
            </a:pPr>
            <a:endParaRPr lang="en-US" sz="2000">
              <a:solidFill>
                <a:srgbClr val="FFFFFF"/>
              </a:solidFill>
              <a:latin typeface="Segoe Sans Display"/>
              <a:ea typeface="Segoe UI" pitchFamily="34" charset="0"/>
              <a:cs typeface="Segoe UI" pitchFamily="34" charset="0"/>
            </a:endParaRPr>
          </a:p>
        </p:txBody>
      </p:sp>
      <p:sp>
        <p:nvSpPr>
          <p:cNvPr id="94" name="TextBox 93">
            <a:extLst>
              <a:ext uri="{FF2B5EF4-FFF2-40B4-BE49-F238E27FC236}">
                <a16:creationId xmlns:a16="http://schemas.microsoft.com/office/drawing/2014/main" id="{31296D20-613A-4181-6E18-0750C285643C}"/>
              </a:ext>
            </a:extLst>
          </p:cNvPr>
          <p:cNvSpPr txBox="1"/>
          <p:nvPr/>
        </p:nvSpPr>
        <p:spPr>
          <a:xfrm>
            <a:off x="1055382" y="12710179"/>
            <a:ext cx="4388330" cy="215444"/>
          </a:xfrm>
          <a:prstGeom prst="rect">
            <a:avLst/>
          </a:prstGeom>
          <a:noFill/>
        </p:spPr>
        <p:txBody>
          <a:bodyPr wrap="square" lIns="0" tIns="0" rIns="0" bIns="0" rtlCol="0">
            <a:spAutoFit/>
          </a:bodyPr>
          <a:lstStyle/>
          <a:p>
            <a:pPr>
              <a:spcAft>
                <a:spcPts val="600"/>
              </a:spcAft>
            </a:pPr>
            <a:r>
              <a:rPr lang="en-US" sz="1400">
                <a:solidFill>
                  <a:srgbClr val="702573"/>
                </a:solidFill>
                <a:latin typeface="+mj-lt"/>
              </a:rPr>
              <a:t>Use your agent</a:t>
            </a:r>
            <a:endParaRPr lang="en-US" sz="1000" baseline="30000">
              <a:solidFill>
                <a:srgbClr val="702573"/>
              </a:solidFill>
            </a:endParaRPr>
          </a:p>
        </p:txBody>
      </p:sp>
      <p:sp>
        <p:nvSpPr>
          <p:cNvPr id="95" name="TextBox 94">
            <a:extLst>
              <a:ext uri="{FF2B5EF4-FFF2-40B4-BE49-F238E27FC236}">
                <a16:creationId xmlns:a16="http://schemas.microsoft.com/office/drawing/2014/main" id="{6A781700-1941-F935-F31C-6DA1AB018752}"/>
              </a:ext>
            </a:extLst>
          </p:cNvPr>
          <p:cNvSpPr txBox="1"/>
          <p:nvPr/>
        </p:nvSpPr>
        <p:spPr>
          <a:xfrm>
            <a:off x="275954" y="12587560"/>
            <a:ext cx="581308" cy="223137"/>
          </a:xfrm>
          <a:prstGeom prst="rect">
            <a:avLst/>
          </a:prstGeom>
          <a:noFill/>
        </p:spPr>
        <p:txBody>
          <a:bodyPr wrap="square" lIns="0" tIns="0" rIns="0" bIns="0" rtlCol="0">
            <a:spAutoFit/>
          </a:bodyPr>
          <a:lstStyle/>
          <a:p>
            <a:pPr algn="ctr">
              <a:spcAft>
                <a:spcPts val="600"/>
              </a:spcAft>
            </a:pPr>
            <a:r>
              <a:rPr lang="en-US" sz="1400"/>
              <a:t>Step</a:t>
            </a:r>
            <a:endParaRPr lang="en-US" sz="1000" baseline="30000"/>
          </a:p>
        </p:txBody>
      </p:sp>
      <p:sp>
        <p:nvSpPr>
          <p:cNvPr id="96" name="TextBox 95">
            <a:extLst>
              <a:ext uri="{FF2B5EF4-FFF2-40B4-BE49-F238E27FC236}">
                <a16:creationId xmlns:a16="http://schemas.microsoft.com/office/drawing/2014/main" id="{6E96E804-1363-E182-2FBF-C5FC3C9E2E5E}"/>
              </a:ext>
            </a:extLst>
          </p:cNvPr>
          <p:cNvSpPr txBox="1"/>
          <p:nvPr/>
        </p:nvSpPr>
        <p:spPr>
          <a:xfrm>
            <a:off x="95667" y="12728091"/>
            <a:ext cx="941882" cy="738664"/>
          </a:xfrm>
          <a:prstGeom prst="rect">
            <a:avLst/>
          </a:prstGeom>
          <a:noFill/>
        </p:spPr>
        <p:txBody>
          <a:bodyPr wrap="square" lIns="0" tIns="0" rIns="0" bIns="0" rtlCol="0" anchor="ctr">
            <a:spAutoFit/>
          </a:bodyPr>
          <a:lstStyle/>
          <a:p>
            <a:pPr algn="ctr">
              <a:spcAft>
                <a:spcPts val="1200"/>
              </a:spcAft>
            </a:pPr>
            <a:r>
              <a:rPr lang="en-US" sz="4800">
                <a:latin typeface="Segoe UI Semibold"/>
                <a:cs typeface="Segoe UI Semibold"/>
              </a:rPr>
              <a:t>8</a:t>
            </a:r>
          </a:p>
        </p:txBody>
      </p:sp>
      <p:sp>
        <p:nvSpPr>
          <p:cNvPr id="99" name="TextBox 98">
            <a:extLst>
              <a:ext uri="{FF2B5EF4-FFF2-40B4-BE49-F238E27FC236}">
                <a16:creationId xmlns:a16="http://schemas.microsoft.com/office/drawing/2014/main" id="{D9EE2401-54F4-AD55-1E9E-65EE6B73DCBB}"/>
              </a:ext>
            </a:extLst>
          </p:cNvPr>
          <p:cNvSpPr txBox="1"/>
          <p:nvPr/>
        </p:nvSpPr>
        <p:spPr>
          <a:xfrm>
            <a:off x="1051560" y="12934491"/>
            <a:ext cx="4206241" cy="307777"/>
          </a:xfrm>
          <a:prstGeom prst="rect">
            <a:avLst/>
          </a:prstGeom>
          <a:noFill/>
        </p:spPr>
        <p:txBody>
          <a:bodyPr wrap="square" lIns="0" tIns="0" rIns="0" bIns="0" rtlCol="0" anchor="t">
            <a:spAutoFit/>
          </a:bodyPr>
          <a:lstStyle/>
          <a:p>
            <a:pPr>
              <a:spcAft>
                <a:spcPts val="1200"/>
              </a:spcAft>
            </a:pPr>
            <a:r>
              <a:rPr lang="en-US" sz="1000"/>
              <a:t>You can now @mention your agent or ask it questions directly in Copilot Chat, saving you valuable time to focus on your most important tasks.</a:t>
            </a:r>
          </a:p>
        </p:txBody>
      </p:sp>
      <p:sp>
        <p:nvSpPr>
          <p:cNvPr id="100" name="TextBox 99">
            <a:extLst>
              <a:ext uri="{FF2B5EF4-FFF2-40B4-BE49-F238E27FC236}">
                <a16:creationId xmlns:a16="http://schemas.microsoft.com/office/drawing/2014/main" id="{4FF2A126-EED6-198A-00A1-C773CDB38CC4}"/>
              </a:ext>
            </a:extLst>
          </p:cNvPr>
          <p:cNvSpPr txBox="1"/>
          <p:nvPr/>
        </p:nvSpPr>
        <p:spPr>
          <a:xfrm>
            <a:off x="228147" y="13707072"/>
            <a:ext cx="5094750" cy="307777"/>
          </a:xfrm>
          <a:prstGeom prst="rect">
            <a:avLst/>
          </a:prstGeom>
          <a:noFill/>
        </p:spPr>
        <p:txBody>
          <a:bodyPr wrap="square" lIns="0" tIns="0" rIns="0" bIns="0" rtlCol="0">
            <a:spAutoFit/>
          </a:bodyPr>
          <a:lstStyle/>
          <a:p>
            <a:pPr>
              <a:spcAft>
                <a:spcPts val="1200"/>
              </a:spcAft>
            </a:pPr>
            <a:r>
              <a:rPr lang="en-US" sz="1000">
                <a:solidFill>
                  <a:schemeClr val="bg1">
                    <a:lumMod val="50000"/>
                  </a:schemeClr>
                </a:solidFill>
                <a:latin typeface="Calibri" panose="020F0502020204030204" pitchFamily="34" charset="0"/>
                <a:ea typeface="Calibri" panose="020F0502020204030204" pitchFamily="34" charset="0"/>
              </a:rPr>
              <a:t>*Disclaimer: The ability to add actions is not yet available in this experience. Currently, actions can only be added using the full Copilot Studio platform.</a:t>
            </a:r>
            <a:r>
              <a:rPr lang="en-US" sz="1000">
                <a:solidFill>
                  <a:schemeClr val="bg1">
                    <a:lumMod val="50000"/>
                  </a:schemeClr>
                </a:solidFill>
              </a:rPr>
              <a:t> </a:t>
            </a:r>
          </a:p>
        </p:txBody>
      </p:sp>
      <p:sp>
        <p:nvSpPr>
          <p:cNvPr id="31" name="TextBox 30">
            <a:extLst>
              <a:ext uri="{FF2B5EF4-FFF2-40B4-BE49-F238E27FC236}">
                <a16:creationId xmlns:a16="http://schemas.microsoft.com/office/drawing/2014/main" id="{4E71BFE1-13BA-EFD0-B0C3-9D7F113E4A6F}"/>
              </a:ext>
            </a:extLst>
          </p:cNvPr>
          <p:cNvSpPr txBox="1"/>
          <p:nvPr/>
        </p:nvSpPr>
        <p:spPr>
          <a:xfrm>
            <a:off x="354747" y="15837849"/>
            <a:ext cx="2799933" cy="184666"/>
          </a:xfrm>
          <a:prstGeom prst="rect">
            <a:avLst/>
          </a:prstGeom>
          <a:noFill/>
        </p:spPr>
        <p:txBody>
          <a:bodyPr wrap="square" lIns="0" tIns="0" rIns="0" bIns="0" rtlCol="0" anchor="t">
            <a:spAutoFit/>
          </a:bodyPr>
          <a:lstStyle/>
          <a:p>
            <a:pPr>
              <a:spcAft>
                <a:spcPts val="1200"/>
              </a:spcAft>
            </a:pPr>
            <a:r>
              <a:rPr lang="en-US" sz="1200" dirty="0">
                <a:highlight>
                  <a:srgbClr val="FFFF00"/>
                </a:highlight>
              </a:rPr>
              <a:t>[Partner website]</a:t>
            </a:r>
            <a:r>
              <a:rPr lang="en-US" sz="1200" dirty="0"/>
              <a:t> </a:t>
            </a:r>
            <a:r>
              <a:rPr lang="en-US" sz="1200" dirty="0">
                <a:highlight>
                  <a:srgbClr val="FFFF00"/>
                </a:highlight>
              </a:rPr>
              <a:t>[Partner phone number]</a:t>
            </a:r>
          </a:p>
        </p:txBody>
      </p:sp>
      <p:pic>
        <p:nvPicPr>
          <p:cNvPr id="9" name="Picture 8">
            <a:extLst>
              <a:ext uri="{FF2B5EF4-FFF2-40B4-BE49-F238E27FC236}">
                <a16:creationId xmlns:a16="http://schemas.microsoft.com/office/drawing/2014/main" id="{4DF663B0-331F-B2A6-0D3A-B2C91C944AF9}"/>
              </a:ext>
            </a:extLst>
          </p:cNvPr>
          <p:cNvPicPr>
            <a:picLocks noChangeAspect="1"/>
          </p:cNvPicPr>
          <p:nvPr/>
        </p:nvPicPr>
        <p:blipFill>
          <a:blip r:embed="rId11">
            <a:extLst>
              <a:ext uri="{28A0092B-C50C-407E-A947-70E740481C1C}">
                <a14:useLocalDpi xmlns:a14="http://schemas.microsoft.com/office/drawing/2010/main"/>
              </a:ext>
            </a:extLst>
          </a:blip>
          <a:srcRect/>
          <a:stretch/>
        </p:blipFill>
        <p:spPr>
          <a:xfrm>
            <a:off x="227713" y="2209946"/>
            <a:ext cx="979710" cy="158515"/>
          </a:xfrm>
          <a:prstGeom prst="rect">
            <a:avLst/>
          </a:prstGeom>
        </p:spPr>
      </p:pic>
    </p:spTree>
    <p:extLst>
      <p:ext uri="{BB962C8B-B14F-4D97-AF65-F5344CB8AC3E}">
        <p14:creationId xmlns:p14="http://schemas.microsoft.com/office/powerpoint/2010/main" val="2513489433"/>
      </p:ext>
    </p:extLst>
  </p:cSld>
  <p:clrMapOvr>
    <a:masterClrMapping/>
  </p:clrMapOvr>
  <p:transition>
    <p:fade/>
  </p:transition>
</p:sld>
</file>

<file path=ppt/theme/theme1.xml><?xml version="1.0" encoding="utf-8"?>
<a:theme xmlns:a="http://schemas.openxmlformats.org/drawingml/2006/main" name="TPM Template">
  <a:themeElements>
    <a:clrScheme name="Custom TPM Templates">
      <a:dk1>
        <a:srgbClr val="000000"/>
      </a:dk1>
      <a:lt1>
        <a:srgbClr val="FFFFFF"/>
      </a:lt1>
      <a:dk2>
        <a:srgbClr val="454141"/>
      </a:dk2>
      <a:lt2>
        <a:srgbClr val="F4F3F4"/>
      </a:lt2>
      <a:accent1>
        <a:srgbClr val="0078D4"/>
      </a:accent1>
      <a:accent2>
        <a:srgbClr val="2A446F"/>
      </a:accent2>
      <a:accent3>
        <a:srgbClr val="8DC8E8"/>
      </a:accent3>
      <a:accent4>
        <a:srgbClr val="F4364C"/>
      </a:accent4>
      <a:accent5>
        <a:srgbClr val="FFB900"/>
      </a:accent5>
      <a:accent6>
        <a:srgbClr val="48C4B1"/>
      </a:accent6>
      <a:hlink>
        <a:srgbClr val="0078D3"/>
      </a:hlink>
      <a:folHlink>
        <a:srgbClr val="8661C5"/>
      </a:folHlink>
    </a:clrScheme>
    <a:fontScheme name="Custom 4">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6" id="{34D3BB0E-FFFE-2A4B-A825-6B858BBDB501}" vid="{4ED0BC65-DDC1-7941-81F3-6395F04E0D43}"/>
    </a:ext>
  </a:extLst>
</a:theme>
</file>

<file path=ppt/theme/theme2.xml><?xml version="1.0" encoding="utf-8"?>
<a:theme xmlns:a="http://schemas.openxmlformats.org/drawingml/2006/main" name="Microsoft 365 Copilot Template">
  <a:themeElements>
    <a:clrScheme name="Microsoft 365 Copilot">
      <a:dk1>
        <a:srgbClr val="091F2C"/>
      </a:dk1>
      <a:lt1>
        <a:srgbClr val="FFFFFF"/>
      </a:lt1>
      <a:dk2>
        <a:srgbClr val="000000"/>
      </a:dk2>
      <a:lt2>
        <a:srgbClr val="FFF8F5"/>
      </a:lt2>
      <a:accent1>
        <a:srgbClr val="0078D4"/>
      </a:accent1>
      <a:accent2>
        <a:srgbClr val="C03BC4"/>
      </a:accent2>
      <a:accent3>
        <a:srgbClr val="FFA38B"/>
      </a:accent3>
      <a:accent4>
        <a:srgbClr val="8661C5"/>
      </a:accent4>
      <a:accent5>
        <a:srgbClr val="8DC8E8"/>
      </a:accent5>
      <a:accent6>
        <a:srgbClr val="FF5C39"/>
      </a:accent6>
      <a:hlink>
        <a:srgbClr val="0078D4"/>
      </a:hlink>
      <a:folHlink>
        <a:srgbClr val="C03BC4"/>
      </a:folHlink>
    </a:clrScheme>
    <a:fontScheme name="FantasyxMSFT">
      <a:majorFont>
        <a:latin typeface="Segoe Sans Display Semibold"/>
        <a:ea typeface=""/>
        <a:cs typeface=""/>
      </a:majorFont>
      <a:minorFont>
        <a:latin typeface="Segoe Sans Display"/>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a:solidFill>
              <a:schemeClr val="bg1"/>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Brown">
      <a:srgbClr val="E1D3C7"/>
    </a:custClr>
    <a:custClr name="Light Yellow">
      <a:srgbClr val="FFE399"/>
    </a:custClr>
    <a:custClr name="Light Orange">
      <a:srgbClr val="FFA38B"/>
    </a:custClr>
    <a:custClr name="Light Red">
      <a:srgbClr val="FFB3BB"/>
    </a:custClr>
    <a:custClr name="Light Magenta">
      <a:srgbClr val="D59ED7"/>
    </a:custClr>
    <a:custClr name="Light Purple">
      <a:srgbClr val="C5B4E3"/>
    </a:custClr>
    <a:custClr name="Light Blue">
      <a:srgbClr val="8DC8E8"/>
    </a:custClr>
    <a:custClr name="Light Teal">
      <a:srgbClr val="B9DCD2"/>
    </a:custClr>
    <a:custClr name="Light Green">
      <a:srgbClr val="D4EC8E"/>
    </a:custClr>
    <a:custClr name="Blue Black">
      <a:srgbClr val="091F2C"/>
    </a:custClr>
    <a:custClr name="Brown">
      <a:srgbClr val="BF9474"/>
    </a:custClr>
    <a:custClr name="Yellow">
      <a:srgbClr val="FFB900"/>
    </a:custClr>
    <a:custClr name="Orange">
      <a:srgbClr val="FF5C39"/>
    </a:custClr>
    <a:custClr name="Red">
      <a:srgbClr val="F4364C"/>
    </a:custClr>
    <a:custClr name="Magenta">
      <a:srgbClr val="C03BC4"/>
    </a:custClr>
    <a:custClr name="Purple">
      <a:srgbClr val="8661C5"/>
    </a:custClr>
    <a:custClr name="Blue">
      <a:srgbClr val="0078D4"/>
    </a:custClr>
    <a:custClr name="Teal">
      <a:srgbClr val="49C5B1"/>
    </a:custClr>
    <a:custClr name="Green">
      <a:srgbClr val="8DE971"/>
    </a:custClr>
    <a:custClr name="Rich Black">
      <a:srgbClr val="000000"/>
    </a:custClr>
    <a:custClr name="Dark Brown">
      <a:srgbClr val="5C4738"/>
    </a:custClr>
    <a:custClr name="Dark Yellow">
      <a:srgbClr val="7F5A1A"/>
    </a:custClr>
    <a:custClr name="Dark Orange">
      <a:srgbClr val="73391D"/>
    </a:custClr>
    <a:custClr name="Dark Red">
      <a:srgbClr val="73262F"/>
    </a:custClr>
    <a:custClr name="Dark Magenta">
      <a:srgbClr val="702573"/>
    </a:custClr>
    <a:custClr name="Dark Purple">
      <a:srgbClr val="463668"/>
    </a:custClr>
    <a:custClr name="Dark Blue">
      <a:srgbClr val="2A446F"/>
    </a:custClr>
    <a:custClr name="Dark Teal">
      <a:srgbClr val="225B62"/>
    </a:custClr>
    <a:custClr name="Dark Green">
      <a:srgbClr val="07641D"/>
    </a:custClr>
    <a:custClr name="Brown Black">
      <a:srgbClr val="291817"/>
    </a:custClr>
    <a:custClr name="Pure White">
      <a:srgbClr val="FFFFFF"/>
    </a:custClr>
    <a:custClr name="Off White">
      <a:srgbClr val="F4F3F5"/>
    </a:custClr>
    <a:custClr name="Warm White">
      <a:srgbClr val="FFF8F3"/>
    </a:custClr>
    <a:custClr name="Warm Light Gray">
      <a:srgbClr val="E8E6DF"/>
    </a:custClr>
    <a:custClr name="Mid Gray">
      <a:srgbClr val="D7D2CB"/>
    </a:custClr>
    <a:custClr name="Warm Gray">
      <a:srgbClr val="8C8279"/>
    </a:custClr>
    <a:custClr name="Light Gray">
      <a:srgbClr val="D9D9D6"/>
    </a:custClr>
    <a:custClr name="Cool Gray">
      <a:srgbClr val="B1B3B3"/>
    </a:custClr>
    <a:custClr name="Dark Gray">
      <a:srgbClr val="454142"/>
    </a:custClr>
    <a:custClr name="Pure White">
      <a:srgbClr val="FFFFFF"/>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 name="Blank">
      <a:srgbClr val="F0F0F0"/>
    </a:custClr>
  </a:custClrLst>
  <a:extLst>
    <a:ext uri="{05A4C25C-085E-4340-85A3-A5531E510DB2}">
      <thm15:themeFamily xmlns:thm15="http://schemas.microsoft.com/office/thememl/2012/main" name="Presentation1" id="{37823CB9-DC0F-DE49-A7F7-325A4228CCF9}" vid="{6CB80000-F9EA-4D40-9817-2B5CD0D7D27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2535386a-10b8-4232-a94c-9d3ed4540ad7">
      <Terms xmlns="http://schemas.microsoft.com/office/infopath/2007/PartnerControls"/>
    </lcf76f155ced4ddcb4097134ff3c332f>
    <TaxCatchAll xmlns="3d7cdd09-fef8-484d-8efb-f073c5fd928a"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59D3432FEC7444D8BA76D7B01010F81" ma:contentTypeVersion="20" ma:contentTypeDescription="Create a new document." ma:contentTypeScope="" ma:versionID="f39b8f6b820c7a0e6a27718387ccb14f">
  <xsd:schema xmlns:xsd="http://www.w3.org/2001/XMLSchema" xmlns:xs="http://www.w3.org/2001/XMLSchema" xmlns:p="http://schemas.microsoft.com/office/2006/metadata/properties" xmlns:ns2="2535386a-10b8-4232-a94c-9d3ed4540ad7" xmlns:ns3="3d7cdd09-fef8-484d-8efb-f073c5fd928a" targetNamespace="http://schemas.microsoft.com/office/2006/metadata/properties" ma:root="true" ma:fieldsID="ce1683edc743ac610a9256812afc2ddd" ns2:_="" ns3:_="">
    <xsd:import namespace="2535386a-10b8-4232-a94c-9d3ed4540ad7"/>
    <xsd:import namespace="3d7cdd09-fef8-484d-8efb-f073c5fd928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Location" minOccurs="0"/>
                <xsd:element ref="ns2:MediaServiceSearchProperties" minOccurs="0"/>
                <xsd:element ref="ns2:MediaServiceObjectDetectorVersion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35386a-10b8-4232-a94c-9d3ed4540ad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db4ddee-5e58-4560-99ef-1c84dade78cb"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ternalName="MediaServiceLocation" ma:readOnly="true">
      <xsd:simpleType>
        <xsd:restriction base="dms:Text"/>
      </xsd:simple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BillingMetadata" ma:index="25"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d7cdd09-fef8-484d-8efb-f073c5fd928a"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b7f06543-e1ef-45cb-94d3-ce3e4e0a5242}" ma:internalName="TaxCatchAll" ma:showField="CatchAllData" ma:web="3d7cdd09-fef8-484d-8efb-f073c5fd928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9206135-F1A5-43BF-A8B4-0E906D1DC520}">
  <ds:schemaRefs>
    <ds:schemaRef ds:uri="http://schemas.microsoft.com/office/2006/metadata/properties"/>
    <ds:schemaRef ds:uri="http://schemas.microsoft.com/office/infopath/2007/PartnerControls"/>
    <ds:schemaRef ds:uri="a7384ce8-a2ad-4061-818a-88bf72b6eefd"/>
    <ds:schemaRef ds:uri="254ab26a-04f6-42f5-9555-e3c9fb1706a1"/>
    <ds:schemaRef ds:uri="http://schemas.microsoft.com/sharepoint/v3"/>
  </ds:schemaRefs>
</ds:datastoreItem>
</file>

<file path=customXml/itemProps2.xml><?xml version="1.0" encoding="utf-8"?>
<ds:datastoreItem xmlns:ds="http://schemas.openxmlformats.org/officeDocument/2006/customXml" ds:itemID="{8C382273-1855-4B65-9894-95E3BF650889}">
  <ds:schemaRefs>
    <ds:schemaRef ds:uri="http://schemas.microsoft.com/sharepoint/v3/contenttype/forms"/>
  </ds:schemaRefs>
</ds:datastoreItem>
</file>

<file path=customXml/itemProps3.xml><?xml version="1.0" encoding="utf-8"?>
<ds:datastoreItem xmlns:ds="http://schemas.openxmlformats.org/officeDocument/2006/customXml" ds:itemID="{ADFC4DC8-EEE7-43DF-B04F-03357CC0ED9F}"/>
</file>

<file path=docMetadata/LabelInfo.xml><?xml version="1.0" encoding="utf-8"?>
<clbl:labelList xmlns:clbl="http://schemas.microsoft.com/office/2020/mipLabelMetadata">
  <clbl:label id="{f42aa342-8706-4288-bd11-ebb85995028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emplate>TPM Template</Template>
  <TotalTime>0</TotalTime>
  <Words>671</Words>
  <Application>Microsoft Macintosh PowerPoint</Application>
  <PresentationFormat>Custom</PresentationFormat>
  <Paragraphs>55</Paragraphs>
  <Slides>1</Slides>
  <Notes>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1</vt:i4>
      </vt:variant>
    </vt:vector>
  </HeadingPairs>
  <TitlesOfParts>
    <vt:vector size="11" baseType="lpstr">
      <vt:lpstr>Arial</vt:lpstr>
      <vt:lpstr>Consolas</vt:lpstr>
      <vt:lpstr>Segoe Sans Display</vt:lpstr>
      <vt:lpstr>Calibri</vt:lpstr>
      <vt:lpstr>Segoe Sans Display Semibold</vt:lpstr>
      <vt:lpstr>Segoe UI Semibold</vt:lpstr>
      <vt:lpstr>Segoe UI</vt:lpstr>
      <vt:lpstr>Wingdings</vt:lpstr>
      <vt:lpstr>TPM Template</vt:lpstr>
      <vt:lpstr>Microsoft 365 Copilot Template</vt:lpstr>
      <vt:lpstr>PowerPoint Presentation</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
  <cp:revision>1</cp:revision>
  <dcterms:created xsi:type="dcterms:W3CDTF">2025-04-17T18:26:56Z</dcterms:created>
  <dcterms:modified xsi:type="dcterms:W3CDTF">2025-04-24T14:56:11Z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ediaServiceImageTags">
    <vt:lpwstr/>
  </property>
  <property fmtid="{D5CDD505-2E9C-101B-9397-08002B2CF9AE}" pid="4" name="ContentTypeId">
    <vt:lpwstr>0x010100759D3432FEC7444D8BA76D7B01010F81</vt:lpwstr>
  </property>
  <property fmtid="{D5CDD505-2E9C-101B-9397-08002B2CF9AE}" pid="5" name="Audience">
    <vt:lpwstr/>
  </property>
  <property fmtid="{D5CDD505-2E9C-101B-9397-08002B2CF9AE}" pid="6" name="MSIP_Label_f42aa342-8706-4288-bd11-ebb85995028c_SetDate">
    <vt:lpwstr>2017-08-29T14:27:20.8568347-07:00</vt:lpwstr>
  </property>
  <property fmtid="{D5CDD505-2E9C-101B-9397-08002B2CF9AE}" pid="7" name="MSIP_Label_f42aa342-8706-4288-bd11-ebb85995028c_Name">
    <vt:lpwstr>General</vt:lpwstr>
  </property>
  <property fmtid="{D5CDD505-2E9C-101B-9397-08002B2CF9AE}" pid="8" name="MSIP_Label_f42aa342-8706-4288-bd11-ebb85995028c_SiteId">
    <vt:lpwstr>72f988bf-86f1-41af-91ab-2d7cd011db47</vt:lpwstr>
  </property>
  <property fmtid="{D5CDD505-2E9C-101B-9397-08002B2CF9AE}" pid="9" name="Campaign">
    <vt:lpwstr/>
  </property>
  <property fmtid="{D5CDD505-2E9C-101B-9397-08002B2CF9AE}" pid="10" name="MSIP_Label_f42aa342-8706-4288-bd11-ebb85995028c_Extended_MSFT_Method">
    <vt:lpwstr>Automatic</vt:lpwstr>
  </property>
  <property fmtid="{D5CDD505-2E9C-101B-9397-08002B2CF9AE}" pid="11" name="Track">
    <vt:lpwstr/>
  </property>
  <property fmtid="{D5CDD505-2E9C-101B-9397-08002B2CF9AE}" pid="12" name="Event Venue">
    <vt:lpwstr/>
  </property>
  <property fmtid="{D5CDD505-2E9C-101B-9397-08002B2CF9AE}" pid="13" name="IsMyDocuments">
    <vt:bool>true</vt:bool>
  </property>
  <property fmtid="{D5CDD505-2E9C-101B-9397-08002B2CF9AE}" pid="14" name="Sensitivity">
    <vt:lpwstr>General</vt:lpwstr>
  </property>
  <property fmtid="{D5CDD505-2E9C-101B-9397-08002B2CF9AE}" pid="15" name="MSIP_Label_f42aa342-8706-4288-bd11-ebb85995028c_Ref">
    <vt:lpwstr>https://api.informationprotection.azure.com/api/72f988bf-86f1-41af-91ab-2d7cd011db47</vt:lpwstr>
  </property>
  <property fmtid="{D5CDD505-2E9C-101B-9397-08002B2CF9AE}" pid="16" name="Product">
    <vt:lpwstr/>
  </property>
  <property fmtid="{D5CDD505-2E9C-101B-9397-08002B2CF9AE}" pid="17" name="Event Location">
    <vt:lpwstr/>
  </property>
  <property fmtid="{D5CDD505-2E9C-101B-9397-08002B2CF9AE}" pid="18" name="Event1">
    <vt:lpwstr>622;#Unassigned|2c8af875-f38a-40b8-a0a9-056aed3fc8c0</vt:lpwstr>
  </property>
</Properties>
</file>