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7" r:id="rId4"/>
    <p:sldMasterId id="2147483682" r:id="rId5"/>
  </p:sldMasterIdLst>
  <p:notesMasterIdLst>
    <p:notesMasterId r:id="rId7"/>
  </p:notesMasterIdLst>
  <p:sldIdLst>
    <p:sldId id="260" r:id="rId6"/>
  </p:sldIdLst>
  <p:sldSz cx="5486400" cy="155448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B641D"/>
    <a:srgbClr val="D5EC8E"/>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BDFBB6-FBAD-46DD-A9FC-F2B5363ECD54}" v="5" dt="2025-04-17T18:24:33.494"/>
    <p1510:client id="{D4011F38-954C-744E-9842-4B35AB22869D}" v="5" dt="2025-04-17T18:11:29.7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394"/>
    <p:restoredTop sz="94875"/>
  </p:normalViewPr>
  <p:slideViewPr>
    <p:cSldViewPr snapToGrid="0">
      <p:cViewPr varScale="1">
        <p:scale>
          <a:sx n="61" d="100"/>
          <a:sy n="61" d="100"/>
        </p:scale>
        <p:origin x="1488" y="2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8/10/relationships/authors" Target="authors.xml"/><Relationship Id="rId3" Type="http://schemas.openxmlformats.org/officeDocument/2006/relationships/customXml" Target="../customXml/item3.xml"/><Relationship Id="rId7" Type="http://schemas.openxmlformats.org/officeDocument/2006/relationships/notesMaster" Target="notesMasters/notesMaster1.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0F38B6-6ED2-CE43-80AF-3D588F6A358A}" type="datetimeFigureOut">
              <a:rPr lang="en-US" smtClean="0"/>
              <a:t>4/24/25</a:t>
            </a:fld>
            <a:endParaRPr lang="en-US"/>
          </a:p>
        </p:txBody>
      </p:sp>
      <p:sp>
        <p:nvSpPr>
          <p:cNvPr id="4" name="Slide Image Placeholder 3"/>
          <p:cNvSpPr>
            <a:spLocks noGrp="1" noRot="1" noChangeAspect="1"/>
          </p:cNvSpPr>
          <p:nvPr>
            <p:ph type="sldImg" idx="2"/>
          </p:nvPr>
        </p:nvSpPr>
        <p:spPr>
          <a:xfrm>
            <a:off x="2884488" y="1143000"/>
            <a:ext cx="10890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34C0D4-5D56-9D46-82EA-B52A93250BC6}" type="slidenum">
              <a:rPr lang="en-US" smtClean="0"/>
              <a:t>‹#›</a:t>
            </a:fld>
            <a:endParaRPr lang="en-US"/>
          </a:p>
        </p:txBody>
      </p:sp>
    </p:spTree>
    <p:extLst>
      <p:ext uri="{BB962C8B-B14F-4D97-AF65-F5344CB8AC3E}">
        <p14:creationId xmlns:p14="http://schemas.microsoft.com/office/powerpoint/2010/main" val="3636810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84488" y="1143000"/>
            <a:ext cx="1089025"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034C0D4-5D56-9D46-82EA-B52A93250BC6}" type="slidenum">
              <a:rPr lang="en-US" smtClean="0"/>
              <a:t>1</a:t>
            </a:fld>
            <a:endParaRPr lang="en-US"/>
          </a:p>
        </p:txBody>
      </p:sp>
    </p:spTree>
    <p:extLst>
      <p:ext uri="{BB962C8B-B14F-4D97-AF65-F5344CB8AC3E}">
        <p14:creationId xmlns:p14="http://schemas.microsoft.com/office/powerpoint/2010/main" val="12570344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2.xml"/><Relationship Id="rId4" Type="http://schemas.openxmlformats.org/officeDocument/2006/relationships/image" Target="../media/image26.jpe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Master" Target="../slideMasters/slideMaster2.xml"/><Relationship Id="rId5" Type="http://schemas.openxmlformats.org/officeDocument/2006/relationships/image" Target="../media/image30.jpeg"/><Relationship Id="rId4" Type="http://schemas.openxmlformats.org/officeDocument/2006/relationships/image" Target="../media/image29.jpe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Master" Target="../slideMasters/slideMaster2.xml"/><Relationship Id="rId4" Type="http://schemas.openxmlformats.org/officeDocument/2006/relationships/image" Target="../media/image35.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2.xml"/><Relationship Id="rId5" Type="http://schemas.openxmlformats.org/officeDocument/2006/relationships/image" Target="../media/image39.jpeg"/><Relationship Id="rId4" Type="http://schemas.openxmlformats.org/officeDocument/2006/relationships/image" Target="../media/image38.jpe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Master" Target="../slideMasters/slideMaster2.xml"/><Relationship Id="rId4" Type="http://schemas.openxmlformats.org/officeDocument/2006/relationships/image" Target="../media/image47.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Master" Target="../slideMasters/slideMaster2.xml"/><Relationship Id="rId5" Type="http://schemas.openxmlformats.org/officeDocument/2006/relationships/image" Target="../media/image48.jpeg"/><Relationship Id="rId4" Type="http://schemas.openxmlformats.org/officeDocument/2006/relationships/image" Target="../media/image47.jpe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Master" Target="../slideMasters/slideMaster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Master" Target="../slideMasters/slideMaster2.xml"/><Relationship Id="rId4" Type="http://schemas.openxmlformats.org/officeDocument/2006/relationships/image" Target="../media/image57.png"/></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slideMaster" Target="../slideMasters/slideMaster2.xml"/><Relationship Id="rId5" Type="http://schemas.openxmlformats.org/officeDocument/2006/relationships/image" Target="../media/image63.svg"/><Relationship Id="rId4" Type="http://schemas.openxmlformats.org/officeDocument/2006/relationships/image" Target="../media/image62.pn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Master" Target="../slideMasters/slideMaster2.xml"/><Relationship Id="rId4" Type="http://schemas.openxmlformats.org/officeDocument/2006/relationships/image" Target="../media/image68.sv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g"/><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1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7F8AC08-5D05-88DB-9AE4-AB54339842F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2773"/>
            <a:ext cx="5486400" cy="4370327"/>
          </a:xfrm>
          <a:prstGeom prst="rect">
            <a:avLst/>
          </a:prstGeom>
        </p:spPr>
      </p:pic>
      <p:pic>
        <p:nvPicPr>
          <p:cNvPr id="2" name="Picture 1" descr="A close-up of a colorful background">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0" y="-32775"/>
            <a:ext cx="5486400" cy="4370327"/>
          </a:xfrm>
          <a:prstGeom prst="rect">
            <a:avLst/>
          </a:prstGeom>
        </p:spPr>
      </p:pic>
      <p:sp>
        <p:nvSpPr>
          <p:cNvPr id="30" name="Rectangle 29">
            <a:extLst>
              <a:ext uri="{FF2B5EF4-FFF2-40B4-BE49-F238E27FC236}">
                <a16:creationId xmlns:a16="http://schemas.microsoft.com/office/drawing/2014/main" id="{F9EA98CD-B9AB-6439-3D97-4F043E5D3A8F}"/>
              </a:ext>
            </a:extLst>
          </p:cNvPr>
          <p:cNvSpPr>
            <a:spLocks/>
          </p:cNvSpPr>
          <p:nvPr userDrawn="1"/>
        </p:nvSpPr>
        <p:spPr bwMode="auto">
          <a:xfrm>
            <a:off x="0" y="13848191"/>
            <a:ext cx="5486400" cy="1696611"/>
          </a:xfrm>
          <a:prstGeom prst="rect">
            <a:avLst/>
          </a:prstGeom>
          <a:solidFill>
            <a:srgbClr val="FFF8F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9335" tIns="151468" rIns="189335" bIns="151468" numCol="1" spcCol="0" rtlCol="0" fromWordArt="0" anchor="t" anchorCtr="0" forceAA="0" compatLnSpc="1">
            <a:prstTxWarp prst="textNoShape">
              <a:avLst/>
            </a:prstTxWarp>
            <a:noAutofit/>
          </a:bodyPr>
          <a:lstStyle/>
          <a:p>
            <a:pPr defTabSz="965429" fontAlgn="base">
              <a:spcBef>
                <a:spcPct val="0"/>
              </a:spcBef>
              <a:spcAft>
                <a:spcPct val="0"/>
              </a:spcAft>
            </a:pPr>
            <a:endParaRPr lang="en-US" sz="2070" err="1">
              <a:solidFill>
                <a:srgbClr val="FFFFFF"/>
              </a:solidFill>
              <a:ea typeface="Segoe UI" pitchFamily="34" charset="0"/>
              <a:cs typeface="Segoe UI" pitchFamily="34" charset="0"/>
            </a:endParaRPr>
          </a:p>
        </p:txBody>
      </p:sp>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0" y="11686466"/>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4" y="6071163"/>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4" y="3214223"/>
            <a:ext cx="1985205" cy="179032"/>
          </a:xfrm>
        </p:spPr>
        <p:txBody>
          <a:bodyPr/>
          <a:lstStyle>
            <a:lvl1pPr marL="0" indent="0">
              <a:buNone/>
              <a:defRPr sz="1129">
                <a:solidFill>
                  <a:schemeClr val="tx2"/>
                </a:solidFill>
                <a:latin typeface="+mn-lt"/>
              </a:defRPr>
            </a:lvl1pPr>
          </a:lstStyle>
          <a:p>
            <a:pPr lvl="0"/>
            <a:r>
              <a:rPr lang="en-US" dirty="0"/>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4" y="4753560"/>
            <a:ext cx="4833357" cy="537225"/>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700" y="6929417"/>
            <a:ext cx="2163006" cy="447907"/>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700" y="6576124"/>
            <a:ext cx="2163006" cy="156636"/>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6929417"/>
            <a:ext cx="2163006" cy="447907"/>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6576124"/>
            <a:ext cx="2163006" cy="156636"/>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700" y="10565919"/>
            <a:ext cx="2163006" cy="268745"/>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700" y="10212627"/>
            <a:ext cx="2163006" cy="156636"/>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10565919"/>
            <a:ext cx="2163006" cy="268745"/>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10212627"/>
            <a:ext cx="2163006" cy="156636"/>
          </a:xfrm>
        </p:spPr>
        <p:txBody>
          <a:bodyPr/>
          <a:lstStyle>
            <a:lvl1pPr marL="0" indent="0">
              <a:buNone/>
              <a:defRPr sz="988" b="0">
                <a:solidFill>
                  <a:schemeClr val="accent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2405162"/>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41" y="11906641"/>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4" y="2194766"/>
            <a:ext cx="2659221" cy="111910"/>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0" y="1510687"/>
            <a:ext cx="2128921" cy="513707"/>
          </a:xfrm>
        </p:spPr>
        <p:txBody>
          <a:bodyPr/>
          <a:lstStyle>
            <a:lvl1pPr>
              <a:defRPr/>
            </a:lvl1pPr>
          </a:lstStyle>
          <a:p>
            <a:r>
              <a:rPr lang="en-US"/>
              <a:t>A day in the life of a [Title Here]</a:t>
            </a:r>
          </a:p>
        </p:txBody>
      </p:sp>
      <p:pic>
        <p:nvPicPr>
          <p:cNvPr id="12" name="MS logo gray - EMF">
            <a:extLst>
              <a:ext uri="{FF2B5EF4-FFF2-40B4-BE49-F238E27FC236}">
                <a16:creationId xmlns:a16="http://schemas.microsoft.com/office/drawing/2014/main" id="{542DDB98-6A04-E4B8-383E-9A7850E33D60}"/>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bwMode="black">
          <a:xfrm>
            <a:off x="4069542" y="14657417"/>
            <a:ext cx="1000605" cy="347614"/>
          </a:xfrm>
          <a:prstGeom prst="rect">
            <a:avLst/>
          </a:prstGeom>
        </p:spPr>
      </p:pic>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2" y="12258328"/>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355954" y="12917138"/>
            <a:ext cx="95701" cy="204417"/>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416262" y="12943744"/>
            <a:ext cx="289417" cy="184101"/>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1686466"/>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2405162"/>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10" y="11906641"/>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4" y="12258328"/>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858024" y="12917138"/>
            <a:ext cx="95701" cy="204417"/>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2918331" y="12943744"/>
            <a:ext cx="289417" cy="184101"/>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0" y="8048075"/>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8766769"/>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41" y="8268249"/>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2" y="8619937"/>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355954" y="9278744"/>
            <a:ext cx="95701" cy="204417"/>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416262" y="9305351"/>
            <a:ext cx="289417" cy="184101"/>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8048075"/>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chemeClr val="accent1">
                <a:alpha val="55809"/>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8766769"/>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10" y="8268249"/>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4" y="8619937"/>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4858024" y="9278744"/>
            <a:ext cx="95701" cy="204417"/>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2918331" y="9305351"/>
            <a:ext cx="289417" cy="184101"/>
          </a:xfrm>
          <a:prstGeom prst="rect">
            <a:avLst/>
          </a:prstGeom>
        </p:spPr>
      </p:pic>
    </p:spTree>
    <p:extLst>
      <p:ext uri="{BB962C8B-B14F-4D97-AF65-F5344CB8AC3E}">
        <p14:creationId xmlns:p14="http://schemas.microsoft.com/office/powerpoint/2010/main" val="3808928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5">
    <p:bg>
      <p:bgPr>
        <a:solidFill>
          <a:schemeClr val="bg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0" y="7332146"/>
            <a:ext cx="2130552" cy="684942"/>
          </a:xfrm>
          <a:noFill/>
        </p:spPr>
        <p:txBody>
          <a:bodyPr wrap="square" lIns="0" tIns="0" rIns="0" bIns="0" anchor="b" anchorCtr="0">
            <a:spAutoFit/>
          </a:bodyPr>
          <a:lstStyle>
            <a:lvl1pPr>
              <a:defRPr sz="2160" spc="-23" baseline="0">
                <a:solidFill>
                  <a:schemeClr val="accent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262891" y="10987586"/>
            <a:ext cx="1754505" cy="114158"/>
          </a:xfrm>
          <a:noFill/>
        </p:spPr>
        <p:txBody>
          <a:bodyPr wrap="square" lIns="0" tIns="0" rIns="0" bIns="0">
            <a:spAutoFit/>
          </a:bodyPr>
          <a:lstStyle>
            <a:lvl1pPr marL="0" indent="0">
              <a:spcBef>
                <a:spcPts val="0"/>
              </a:spcBef>
              <a:buNone/>
              <a:defRPr sz="720" spc="0" baseline="0">
                <a:solidFill>
                  <a:schemeClr val="tx1"/>
                </a:solidFill>
                <a:latin typeface="+mj-lt"/>
                <a:cs typeface="Segoe UI" panose="020B0502040204020203" pitchFamily="34" charset="0"/>
              </a:defRPr>
            </a:lvl1pPr>
          </a:lstStyle>
          <a:p>
            <a:pPr lvl="0"/>
            <a:r>
              <a:rPr lang="en-US" dirty="0"/>
              <a:t>Speaker name or subtitle text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2">
            <a:extLst>
              <a:ext uri="{28A0092B-C50C-407E-A947-70E740481C1C}">
                <a14:useLocalDpi xmlns:a14="http://schemas.microsoft.com/office/drawing/2010/main"/>
              </a:ext>
            </a:extLst>
          </a:blip>
          <a:srcRect l="11451" t="32475" r="10216" b="33708"/>
          <a:stretch/>
        </p:blipFill>
        <p:spPr bwMode="black">
          <a:xfrm>
            <a:off x="255175" y="1319149"/>
            <a:ext cx="834390" cy="666892"/>
          </a:xfrm>
          <a:prstGeom prst="rect">
            <a:avLst/>
          </a:prstGeom>
        </p:spPr>
      </p:pic>
    </p:spTree>
    <p:extLst>
      <p:ext uri="{BB962C8B-B14F-4D97-AF65-F5344CB8AC3E}">
        <p14:creationId xmlns:p14="http://schemas.microsoft.com/office/powerpoint/2010/main" val="12575490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04" userDrawn="1">
          <p15:clr>
            <a:srgbClr val="5ACBF0"/>
          </p15:clr>
        </p15:guide>
        <p15:guide id="2" orient="horz" pos="2358" userDrawn="1">
          <p15:clr>
            <a:srgbClr val="5ACBF0"/>
          </p15:clr>
        </p15:guide>
        <p15:guide id="3" pos="6132" userDrawn="1">
          <p15:clr>
            <a:srgbClr val="5ACBF0"/>
          </p15:clr>
        </p15:guide>
        <p15:guide id="4" orient="horz" pos="20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6">
    <p:bg>
      <p:bgPr>
        <a:solidFill>
          <a:srgbClr val="2A446F"/>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0" y="7332146"/>
            <a:ext cx="2098548" cy="684942"/>
          </a:xfrm>
          <a:noFill/>
        </p:spPr>
        <p:txBody>
          <a:bodyPr wrap="square" lIns="0" tIns="0" rIns="0" bIns="0" anchor="b" anchorCtr="0">
            <a:spAutoFit/>
          </a:bodyPr>
          <a:lstStyle>
            <a:lvl1pPr>
              <a:defRPr sz="2160" spc="-23" baseline="0">
                <a:solidFill>
                  <a:schemeClr val="bg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262891" y="10987586"/>
            <a:ext cx="1754505" cy="114158"/>
          </a:xfrm>
          <a:noFill/>
        </p:spPr>
        <p:txBody>
          <a:bodyPr wrap="square" lIns="0" tIns="0" rIns="0" bIns="0">
            <a:spAutoFit/>
          </a:bodyPr>
          <a:lstStyle>
            <a:lvl1pPr marL="0" indent="0">
              <a:spcBef>
                <a:spcPts val="0"/>
              </a:spcBef>
              <a:buNone/>
              <a:defRPr sz="720" spc="0" baseline="0">
                <a:solidFill>
                  <a:schemeClr val="bg1"/>
                </a:solidFill>
                <a:latin typeface="+mj-lt"/>
                <a:cs typeface="Segoe UI" panose="020B0502040204020203" pitchFamily="34" charset="0"/>
              </a:defRPr>
            </a:lvl1pPr>
          </a:lstStyle>
          <a:p>
            <a:pPr lvl="0"/>
            <a:r>
              <a:rPr lang="en-US" dirty="0"/>
              <a:t>Speaker name or subtitle text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2">
            <a:extLst>
              <a:ext uri="{28A0092B-C50C-407E-A947-70E740481C1C}">
                <a14:useLocalDpi xmlns:a14="http://schemas.microsoft.com/office/drawing/2010/main"/>
              </a:ext>
            </a:extLst>
          </a:blip>
          <a:srcRect l="11763" t="27714" r="11763" b="27714"/>
          <a:stretch/>
        </p:blipFill>
        <p:spPr bwMode="black">
          <a:xfrm>
            <a:off x="258604" y="1224946"/>
            <a:ext cx="813816" cy="878116"/>
          </a:xfrm>
          <a:prstGeom prst="rect">
            <a:avLst/>
          </a:prstGeom>
        </p:spPr>
      </p:pic>
    </p:spTree>
    <p:extLst>
      <p:ext uri="{BB962C8B-B14F-4D97-AF65-F5344CB8AC3E}">
        <p14:creationId xmlns:p14="http://schemas.microsoft.com/office/powerpoint/2010/main" val="30788118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04" userDrawn="1">
          <p15:clr>
            <a:srgbClr val="5ACBF0"/>
          </p15:clr>
        </p15:guide>
        <p15:guide id="2" orient="horz" pos="2358" userDrawn="1">
          <p15:clr>
            <a:srgbClr val="5ACBF0"/>
          </p15:clr>
        </p15:guide>
        <p15:guide id="3" pos="6132" userDrawn="1">
          <p15:clr>
            <a:srgbClr val="5ACBF0"/>
          </p15:clr>
        </p15:guide>
        <p15:guide id="4" orient="horz" pos="20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genda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16D76D-0DD4-A30F-263E-C374F458B75F}"/>
              </a:ext>
            </a:extLst>
          </p:cNvPr>
          <p:cNvSpPr/>
          <p:nvPr/>
        </p:nvSpPr>
        <p:spPr bwMode="auto">
          <a:xfrm>
            <a:off x="0" y="0"/>
            <a:ext cx="1599486" cy="15544800"/>
          </a:xfrm>
          <a:prstGeom prst="rect">
            <a:avLst/>
          </a:prstGeom>
          <a:solidFill>
            <a:srgbClr val="C5B4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1148" tIns="20574" rIns="41148" bIns="20574"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dirty="0" err="1">
              <a:solidFill>
                <a:srgbClr val="FFFFFF"/>
              </a:solidFill>
              <a:ea typeface="Segoe UI" pitchFamily="34" charset="0"/>
              <a:cs typeface="Segoe UI" pitchFamily="34" charset="0"/>
            </a:endParaRPr>
          </a:p>
        </p:txBody>
      </p:sp>
      <p:sp>
        <p:nvSpPr>
          <p:cNvPr id="3" name="Title 1">
            <a:extLst>
              <a:ext uri="{FF2B5EF4-FFF2-40B4-BE49-F238E27FC236}">
                <a16:creationId xmlns:a16="http://schemas.microsoft.com/office/drawing/2014/main" id="{21797360-BABF-8850-10F5-65C8CF8916A9}"/>
              </a:ext>
            </a:extLst>
          </p:cNvPr>
          <p:cNvSpPr>
            <a:spLocks noGrp="1"/>
          </p:cNvSpPr>
          <p:nvPr>
            <p:ph type="title" hasCustomPrompt="1"/>
          </p:nvPr>
        </p:nvSpPr>
        <p:spPr>
          <a:xfrm>
            <a:off x="264719" y="7618277"/>
            <a:ext cx="1067591" cy="308250"/>
          </a:xfrm>
          <a:noFill/>
        </p:spPr>
        <p:txBody>
          <a:bodyPr vert="horz" wrap="square" lIns="0" tIns="0" rIns="0" bIns="0" rtlCol="0" anchor="ctr" anchorCtr="0">
            <a:spAutoFit/>
          </a:bodyPr>
          <a:lstStyle>
            <a:lvl1pPr algn="l" defTabSz="419734" rtl="0" eaLnBrk="1" latinLnBrk="0" hangingPunct="1">
              <a:lnSpc>
                <a:spcPct val="90000"/>
              </a:lnSpc>
              <a:spcBef>
                <a:spcPct val="0"/>
              </a:spcBef>
              <a:buNone/>
              <a:defRPr lang="en-US" sz="2160" b="0" kern="1200" cap="none" spc="-23" baseline="0" dirty="0">
                <a:ln w="3175">
                  <a:noFill/>
                </a:ln>
                <a:solidFill>
                  <a:srgbClr val="225B62"/>
                </a:solidFill>
                <a:effectLst/>
                <a:latin typeface="+mn-lt"/>
                <a:ea typeface="+mn-ea"/>
                <a:cs typeface="Segoe UI" pitchFamily="34" charset="0"/>
              </a:defRPr>
            </a:lvl1pPr>
          </a:lstStyle>
          <a:p>
            <a:pPr lvl="0">
              <a:lnSpc>
                <a:spcPct val="90000"/>
              </a:lnSpc>
            </a:pPr>
            <a:r>
              <a:rPr lang="en-US" dirty="0"/>
              <a:t>Agenda</a:t>
            </a:r>
          </a:p>
        </p:txBody>
      </p:sp>
      <p:sp>
        <p:nvSpPr>
          <p:cNvPr id="5" name="Content Placeholder 5">
            <a:extLst>
              <a:ext uri="{FF2B5EF4-FFF2-40B4-BE49-F238E27FC236}">
                <a16:creationId xmlns:a16="http://schemas.microsoft.com/office/drawing/2014/main" id="{5469CCFA-4B67-AA8C-3F62-1A46BF5AD73E}"/>
              </a:ext>
            </a:extLst>
          </p:cNvPr>
          <p:cNvSpPr>
            <a:spLocks noGrp="1"/>
          </p:cNvSpPr>
          <p:nvPr>
            <p:ph sz="quarter" idx="10"/>
          </p:nvPr>
        </p:nvSpPr>
        <p:spPr>
          <a:xfrm>
            <a:off x="1865233" y="7398554"/>
            <a:ext cx="3356134" cy="747702"/>
          </a:xfrm>
        </p:spPr>
        <p:txBody>
          <a:bodyPr anchor="ctr"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875529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genda 2">
    <p:bg>
      <p:bgPr>
        <a:blipFill dpi="0" rotWithShape="1">
          <a:blip r:embed="rId2">
            <a:lum/>
            <a:extLst>
              <a:ext uri="{28A0092B-C50C-407E-A947-70E740481C1C}">
                <a14:useLocalDpi xmlns:a14="http://schemas.microsoft.com/office/drawing/2010/main"/>
              </a:ext>
            </a:extLst>
          </a:blip>
          <a:srcRect/>
          <a:stretch>
            <a:fillRect t="-9000" b="-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35C23-B328-96BA-EED2-DE16E313B20E}"/>
              </a:ext>
            </a:extLst>
          </p:cNvPr>
          <p:cNvSpPr>
            <a:spLocks noGrp="1"/>
          </p:cNvSpPr>
          <p:nvPr>
            <p:ph type="title"/>
          </p:nvPr>
        </p:nvSpPr>
        <p:spPr/>
        <p:txBody>
          <a:bodyPr/>
          <a:lstStyle/>
          <a:p>
            <a:r>
              <a:rPr lang="en-US"/>
              <a:t>Click to edit Master title style</a:t>
            </a:r>
          </a:p>
        </p:txBody>
      </p:sp>
      <p:sp>
        <p:nvSpPr>
          <p:cNvPr id="3" name="Text Placeholder 11">
            <a:extLst>
              <a:ext uri="{FF2B5EF4-FFF2-40B4-BE49-F238E27FC236}">
                <a16:creationId xmlns:a16="http://schemas.microsoft.com/office/drawing/2014/main" id="{D0FAB463-6A45-699A-0A13-D9E2E110A9EC}"/>
              </a:ext>
            </a:extLst>
          </p:cNvPr>
          <p:cNvSpPr>
            <a:spLocks noGrp="1"/>
          </p:cNvSpPr>
          <p:nvPr>
            <p:ph type="body" sz="quarter" idx="16"/>
          </p:nvPr>
        </p:nvSpPr>
        <p:spPr>
          <a:xfrm>
            <a:off x="262890" y="3260093"/>
            <a:ext cx="1139428" cy="285393"/>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4" name="Text Placeholder 7">
            <a:extLst>
              <a:ext uri="{FF2B5EF4-FFF2-40B4-BE49-F238E27FC236}">
                <a16:creationId xmlns:a16="http://schemas.microsoft.com/office/drawing/2014/main" id="{88630648-08DE-F395-6A62-398755574CFE}"/>
              </a:ext>
            </a:extLst>
          </p:cNvPr>
          <p:cNvSpPr>
            <a:spLocks noGrp="1"/>
          </p:cNvSpPr>
          <p:nvPr>
            <p:ph type="body" sz="quarter" idx="14"/>
          </p:nvPr>
        </p:nvSpPr>
        <p:spPr>
          <a:xfrm>
            <a:off x="262890" y="5175063"/>
            <a:ext cx="1139428" cy="742021"/>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0" lvl="0" indent="-63580"/>
            <a:r>
              <a:rPr lang="en-US"/>
              <a:t>Click to edit Master text styles</a:t>
            </a:r>
          </a:p>
          <a:p>
            <a:pPr marL="63580" lvl="1" indent="-63580"/>
            <a:r>
              <a:rPr lang="en-US"/>
              <a:t>Second level</a:t>
            </a:r>
          </a:p>
          <a:p>
            <a:pPr marL="63580" lvl="2" indent="-63580"/>
            <a:r>
              <a:rPr lang="en-US"/>
              <a:t>Third level</a:t>
            </a:r>
          </a:p>
          <a:p>
            <a:pPr marL="63580" lvl="3" indent="-63580"/>
            <a:r>
              <a:rPr lang="en-US"/>
              <a:t>Fourth level</a:t>
            </a:r>
          </a:p>
          <a:p>
            <a:pPr marL="63580" lvl="4" indent="-63580"/>
            <a:r>
              <a:rPr lang="en-US"/>
              <a:t>Fifth level</a:t>
            </a:r>
            <a:endParaRPr lang="en-US" dirty="0"/>
          </a:p>
        </p:txBody>
      </p:sp>
      <p:sp>
        <p:nvSpPr>
          <p:cNvPr id="5" name="Text Placeholder 11">
            <a:extLst>
              <a:ext uri="{FF2B5EF4-FFF2-40B4-BE49-F238E27FC236}">
                <a16:creationId xmlns:a16="http://schemas.microsoft.com/office/drawing/2014/main" id="{F5FE1442-403B-B03F-C9C0-65A7881A0D7B}"/>
              </a:ext>
            </a:extLst>
          </p:cNvPr>
          <p:cNvSpPr>
            <a:spLocks noGrp="1"/>
          </p:cNvSpPr>
          <p:nvPr>
            <p:ph type="body" sz="quarter" idx="17"/>
          </p:nvPr>
        </p:nvSpPr>
        <p:spPr>
          <a:xfrm>
            <a:off x="1535909" y="3260093"/>
            <a:ext cx="1140143" cy="285393"/>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6" name="Text Placeholder 9">
            <a:extLst>
              <a:ext uri="{FF2B5EF4-FFF2-40B4-BE49-F238E27FC236}">
                <a16:creationId xmlns:a16="http://schemas.microsoft.com/office/drawing/2014/main" id="{96029F02-5F47-3D3F-2320-14EE60AF0CD0}"/>
              </a:ext>
            </a:extLst>
          </p:cNvPr>
          <p:cNvSpPr>
            <a:spLocks noGrp="1"/>
          </p:cNvSpPr>
          <p:nvPr>
            <p:ph type="body" sz="quarter" idx="15"/>
          </p:nvPr>
        </p:nvSpPr>
        <p:spPr>
          <a:xfrm>
            <a:off x="1535907" y="5160011"/>
            <a:ext cx="1139428" cy="742021"/>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0" lvl="0" indent="-63580"/>
            <a:r>
              <a:rPr lang="en-US"/>
              <a:t>Click to edit Master text styles</a:t>
            </a:r>
          </a:p>
          <a:p>
            <a:pPr marL="63580" lvl="1" indent="-63580"/>
            <a:r>
              <a:rPr lang="en-US"/>
              <a:t>Second level</a:t>
            </a:r>
          </a:p>
          <a:p>
            <a:pPr marL="63580" lvl="2" indent="-63580"/>
            <a:r>
              <a:rPr lang="en-US"/>
              <a:t>Third level</a:t>
            </a:r>
          </a:p>
          <a:p>
            <a:pPr marL="63580" lvl="3" indent="-63580"/>
            <a:r>
              <a:rPr lang="en-US"/>
              <a:t>Fourth level</a:t>
            </a:r>
          </a:p>
          <a:p>
            <a:pPr marL="63580" lvl="4" indent="-63580"/>
            <a:r>
              <a:rPr lang="en-US"/>
              <a:t>Fifth level</a:t>
            </a:r>
            <a:endParaRPr lang="en-US" dirty="0"/>
          </a:p>
        </p:txBody>
      </p:sp>
      <p:sp>
        <p:nvSpPr>
          <p:cNvPr id="7" name="Text Placeholder 11">
            <a:extLst>
              <a:ext uri="{FF2B5EF4-FFF2-40B4-BE49-F238E27FC236}">
                <a16:creationId xmlns:a16="http://schemas.microsoft.com/office/drawing/2014/main" id="{B3F9C0F3-86E3-1586-F3CA-6375DD24196B}"/>
              </a:ext>
            </a:extLst>
          </p:cNvPr>
          <p:cNvSpPr>
            <a:spLocks noGrp="1"/>
          </p:cNvSpPr>
          <p:nvPr>
            <p:ph type="body" sz="quarter" idx="18"/>
          </p:nvPr>
        </p:nvSpPr>
        <p:spPr>
          <a:xfrm>
            <a:off x="2809894" y="3260093"/>
            <a:ext cx="1139428" cy="285393"/>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04CEDB4A-51A7-3CE8-6980-A6FC8EDC383E}"/>
              </a:ext>
            </a:extLst>
          </p:cNvPr>
          <p:cNvSpPr>
            <a:spLocks noGrp="1"/>
          </p:cNvSpPr>
          <p:nvPr>
            <p:ph type="body" sz="quarter" idx="19"/>
          </p:nvPr>
        </p:nvSpPr>
        <p:spPr>
          <a:xfrm>
            <a:off x="2809894" y="5175063"/>
            <a:ext cx="1139428" cy="742021"/>
          </a:xfrm>
        </p:spPr>
        <p:txBody>
          <a:bodyPr vert="horz" wrap="square" lIns="0" tIns="0" rIns="0" bIns="0" rtlCol="0">
            <a:spAutoFit/>
          </a:bodyPr>
          <a:lstStyle>
            <a:lvl1pPr>
              <a:defRPr lang="en-US" sz="720" dirty="0"/>
            </a:lvl1pPr>
            <a:lvl2pPr>
              <a:defRPr lang="en-US" sz="720" dirty="0"/>
            </a:lvl2pPr>
            <a:lvl3pPr>
              <a:defRPr lang="en-US" sz="720" dirty="0"/>
            </a:lvl3pPr>
            <a:lvl4pPr>
              <a:defRPr lang="en-US" sz="630" dirty="0"/>
            </a:lvl4pPr>
            <a:lvl5pPr>
              <a:defRPr lang="en-US" sz="630" dirty="0"/>
            </a:lvl5pPr>
          </a:lstStyle>
          <a:p>
            <a:pPr marL="63580" lvl="0" indent="-63580"/>
            <a:r>
              <a:rPr lang="en-US"/>
              <a:t>Click to edit Master text styles</a:t>
            </a:r>
          </a:p>
          <a:p>
            <a:pPr marL="63580" lvl="1" indent="-63580"/>
            <a:r>
              <a:rPr lang="en-US"/>
              <a:t>Second level</a:t>
            </a:r>
          </a:p>
          <a:p>
            <a:pPr marL="63580" lvl="2" indent="-63580"/>
            <a:r>
              <a:rPr lang="en-US"/>
              <a:t>Third level</a:t>
            </a:r>
          </a:p>
          <a:p>
            <a:pPr marL="63580" lvl="3" indent="-63580"/>
            <a:r>
              <a:rPr lang="en-US"/>
              <a:t>Fourth level</a:t>
            </a:r>
          </a:p>
          <a:p>
            <a:pPr marL="63580" lvl="4" indent="-63580"/>
            <a:r>
              <a:rPr lang="en-US"/>
              <a:t>Fifth level</a:t>
            </a:r>
            <a:endParaRPr lang="en-US" dirty="0"/>
          </a:p>
        </p:txBody>
      </p:sp>
      <p:sp>
        <p:nvSpPr>
          <p:cNvPr id="9" name="Text Placeholder 11">
            <a:extLst>
              <a:ext uri="{FF2B5EF4-FFF2-40B4-BE49-F238E27FC236}">
                <a16:creationId xmlns:a16="http://schemas.microsoft.com/office/drawing/2014/main" id="{BEB0D704-F543-6282-480A-28D09E179D1D}"/>
              </a:ext>
            </a:extLst>
          </p:cNvPr>
          <p:cNvSpPr>
            <a:spLocks noGrp="1"/>
          </p:cNvSpPr>
          <p:nvPr>
            <p:ph type="body" sz="quarter" idx="20"/>
          </p:nvPr>
        </p:nvSpPr>
        <p:spPr>
          <a:xfrm>
            <a:off x="4082913" y="3260093"/>
            <a:ext cx="1140143" cy="285393"/>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FEC4FC9B-A442-E918-89C7-774880FDD008}"/>
              </a:ext>
            </a:extLst>
          </p:cNvPr>
          <p:cNvSpPr>
            <a:spLocks noGrp="1"/>
          </p:cNvSpPr>
          <p:nvPr>
            <p:ph type="body" sz="quarter" idx="21"/>
          </p:nvPr>
        </p:nvSpPr>
        <p:spPr>
          <a:xfrm>
            <a:off x="4082910" y="5160011"/>
            <a:ext cx="1139428" cy="742021"/>
          </a:xfrm>
        </p:spPr>
        <p:txBody>
          <a:bodyPr vert="horz" wrap="square" lIns="0" tIns="0" rIns="0" bIns="0" rtlCol="0">
            <a:spAutoFit/>
          </a:bodyPr>
          <a:lstStyle>
            <a:lvl1pPr>
              <a:defRPr lang="en-US" sz="720"/>
            </a:lvl1pPr>
            <a:lvl2pPr>
              <a:defRPr lang="en-US" sz="720"/>
            </a:lvl2pPr>
            <a:lvl3pPr>
              <a:defRPr lang="en-US" sz="720"/>
            </a:lvl3pPr>
            <a:lvl4pPr>
              <a:defRPr lang="en-US" sz="630"/>
            </a:lvl4pPr>
            <a:lvl5pPr>
              <a:defRPr lang="en-US" sz="630" dirty="0"/>
            </a:lvl5pPr>
          </a:lstStyle>
          <a:p>
            <a:pPr marL="63580" lvl="0" indent="-63580"/>
            <a:r>
              <a:rPr lang="en-US"/>
              <a:t>Click to edit Master text styles</a:t>
            </a:r>
          </a:p>
          <a:p>
            <a:pPr marL="63580" lvl="1" indent="-63580"/>
            <a:r>
              <a:rPr lang="en-US"/>
              <a:t>Second level</a:t>
            </a:r>
          </a:p>
          <a:p>
            <a:pPr marL="63580" lvl="2" indent="-63580"/>
            <a:r>
              <a:rPr lang="en-US"/>
              <a:t>Third level</a:t>
            </a:r>
          </a:p>
          <a:p>
            <a:pPr marL="63580" lvl="3" indent="-63580"/>
            <a:r>
              <a:rPr lang="en-US"/>
              <a:t>Fourth level</a:t>
            </a:r>
          </a:p>
          <a:p>
            <a:pPr marL="63580" lvl="4" indent="-63580"/>
            <a:r>
              <a:rPr lang="en-US"/>
              <a:t>Fifth level</a:t>
            </a:r>
            <a:endParaRPr lang="en-US" dirty="0"/>
          </a:p>
        </p:txBody>
      </p:sp>
    </p:spTree>
    <p:extLst>
      <p:ext uri="{BB962C8B-B14F-4D97-AF65-F5344CB8AC3E}">
        <p14:creationId xmlns:p14="http://schemas.microsoft.com/office/powerpoint/2010/main" val="380097519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hank You 1">
    <p:bg>
      <p:bgPr>
        <a:solidFill>
          <a:srgbClr val="2A446F"/>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262890" y="7674617"/>
            <a:ext cx="2098548" cy="342472"/>
          </a:xfrm>
          <a:noFill/>
        </p:spPr>
        <p:txBody>
          <a:bodyPr wrap="square" lIns="0" tIns="0" rIns="0" bIns="0" anchor="b" anchorCtr="0">
            <a:spAutoFit/>
          </a:bodyPr>
          <a:lstStyle>
            <a:lvl1pPr>
              <a:defRPr sz="2160" spc="-23" baseline="0">
                <a:solidFill>
                  <a:srgbClr val="FFFFFF"/>
                </a:solidFill>
                <a:latin typeface="+mj-lt"/>
                <a:cs typeface="Segoe UI" panose="020B0502040204020203" pitchFamily="34" charset="0"/>
              </a:defRPr>
            </a:lvl1pPr>
          </a:lstStyle>
          <a:p>
            <a:r>
              <a:rPr lang="en-US" dirty="0"/>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262891" y="11431530"/>
            <a:ext cx="1754505" cy="114158"/>
          </a:xfrm>
          <a:noFill/>
        </p:spPr>
        <p:txBody>
          <a:bodyPr wrap="square" lIns="0" tIns="0" rIns="0" bIns="0" anchor="b" anchorCtr="0">
            <a:spAutoFit/>
          </a:bodyPr>
          <a:lstStyle>
            <a:lvl1pPr marL="0" indent="0">
              <a:spcBef>
                <a:spcPts val="0"/>
              </a:spcBef>
              <a:buNone/>
              <a:defRPr sz="720" spc="0" baseline="0">
                <a:solidFill>
                  <a:srgbClr val="FFFFFF"/>
                </a:solidFill>
                <a:latin typeface="+mj-lt"/>
                <a:cs typeface="Segoe UI" panose="020B0502040204020203" pitchFamily="34" charset="0"/>
              </a:defRPr>
            </a:lvl1pPr>
          </a:lstStyle>
          <a:p>
            <a:pPr lvl="0"/>
            <a:r>
              <a:rPr lang="en-US" dirty="0"/>
              <a:t>Speaker name</a:t>
            </a:r>
          </a:p>
        </p:txBody>
      </p:sp>
      <p:sp>
        <p:nvSpPr>
          <p:cNvPr id="6" name="Picture Placeholder" descr="This photo is a 'placeholder' only. Drag or drop your photo here, or click and tap the center to insert a photo.">
            <a:extLst>
              <a:ext uri="{FF2B5EF4-FFF2-40B4-BE49-F238E27FC236}">
                <a16:creationId xmlns:a16="http://schemas.microsoft.com/office/drawing/2014/main" id="{333BA4A8-3095-088C-F56A-8C275CFE8309}"/>
              </a:ext>
            </a:extLst>
          </p:cNvPr>
          <p:cNvSpPr>
            <a:spLocks noGrp="1"/>
          </p:cNvSpPr>
          <p:nvPr>
            <p:ph type="pic" sz="quarter" idx="11" hasCustomPrompt="1"/>
          </p:nvPr>
        </p:nvSpPr>
        <p:spPr bwMode="ltGray">
          <a:xfrm>
            <a:off x="2887503" y="1327787"/>
            <a:ext cx="2466737" cy="13551323"/>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pic>
        <p:nvPicPr>
          <p:cNvPr id="7" name="MS logo white - EMF">
            <a:extLst>
              <a:ext uri="{FF2B5EF4-FFF2-40B4-BE49-F238E27FC236}">
                <a16:creationId xmlns:a16="http://schemas.microsoft.com/office/drawing/2014/main" id="{5C6DAC05-B3B4-90F3-C5A2-447DC069FD30}"/>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black">
          <a:xfrm>
            <a:off x="258604" y="1224946"/>
            <a:ext cx="813816" cy="878116"/>
          </a:xfrm>
          <a:prstGeom prst="rect">
            <a:avLst/>
          </a:prstGeom>
        </p:spPr>
      </p:pic>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262891" y="11573918"/>
            <a:ext cx="1754505" cy="85619"/>
          </a:xfrm>
          <a:noFill/>
        </p:spPr>
        <p:txBody>
          <a:bodyPr wrap="square" lIns="0" tIns="0" rIns="0" bIns="0">
            <a:spAutoFit/>
          </a:bodyPr>
          <a:lstStyle>
            <a:lvl1pPr marL="0" indent="0">
              <a:spcBef>
                <a:spcPts val="0"/>
              </a:spcBef>
              <a:buNone/>
              <a:defRPr sz="540" spc="0" baseline="0">
                <a:solidFill>
                  <a:srgbClr val="FFFFFF"/>
                </a:solidFill>
                <a:latin typeface="+mn-lt"/>
                <a:cs typeface="Segoe UI" panose="020B0502040204020203" pitchFamily="34" charset="0"/>
              </a:defRPr>
            </a:lvl1pPr>
          </a:lstStyle>
          <a:p>
            <a:pPr lvl="0"/>
            <a:r>
              <a:rPr lang="en-US" dirty="0"/>
              <a:t>Contact information</a:t>
            </a:r>
          </a:p>
        </p:txBody>
      </p:sp>
    </p:spTree>
    <p:extLst>
      <p:ext uri="{BB962C8B-B14F-4D97-AF65-F5344CB8AC3E}">
        <p14:creationId xmlns:p14="http://schemas.microsoft.com/office/powerpoint/2010/main" val="1257692018"/>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hank You 2">
    <p:bg>
      <p:bgRef idx="1001">
        <a:schemeClr val="bg1"/>
      </p:bgRef>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D5E66A2-08AF-EF03-4094-BBCFC3F8210F}"/>
              </a:ext>
            </a:extLst>
          </p:cNvPr>
          <p:cNvSpPr>
            <a:spLocks noGrp="1"/>
          </p:cNvSpPr>
          <p:nvPr>
            <p:ph type="title" hasCustomPrompt="1"/>
          </p:nvPr>
        </p:nvSpPr>
        <p:spPr>
          <a:xfrm>
            <a:off x="262890" y="7674617"/>
            <a:ext cx="2098548" cy="342472"/>
          </a:xfrm>
          <a:noFill/>
        </p:spPr>
        <p:txBody>
          <a:bodyPr wrap="square" lIns="0" tIns="0" rIns="0" bIns="0" anchor="b" anchorCtr="0">
            <a:spAutoFit/>
          </a:bodyPr>
          <a:lstStyle>
            <a:lvl1pPr>
              <a:defRPr sz="2160" spc="-23" baseline="0">
                <a:solidFill>
                  <a:srgbClr val="091F2C"/>
                </a:solidFill>
                <a:latin typeface="+mj-lt"/>
                <a:cs typeface="Segoe UI" panose="020B0502040204020203" pitchFamily="34" charset="0"/>
              </a:defRPr>
            </a:lvl1pPr>
          </a:lstStyle>
          <a:p>
            <a:r>
              <a:rPr lang="en-US" dirty="0"/>
              <a:t>Thank you</a:t>
            </a:r>
          </a:p>
        </p:txBody>
      </p:sp>
      <p:sp>
        <p:nvSpPr>
          <p:cNvPr id="5" name="Text Placeholder 4">
            <a:extLst>
              <a:ext uri="{FF2B5EF4-FFF2-40B4-BE49-F238E27FC236}">
                <a16:creationId xmlns:a16="http://schemas.microsoft.com/office/drawing/2014/main" id="{39F3FE2A-24FE-9E71-3C43-294359A0FBF6}"/>
              </a:ext>
            </a:extLst>
          </p:cNvPr>
          <p:cNvSpPr>
            <a:spLocks noGrp="1"/>
          </p:cNvSpPr>
          <p:nvPr>
            <p:ph type="body" sz="quarter" idx="12" hasCustomPrompt="1"/>
          </p:nvPr>
        </p:nvSpPr>
        <p:spPr>
          <a:xfrm>
            <a:off x="262891" y="11431530"/>
            <a:ext cx="1754505" cy="114158"/>
          </a:xfrm>
          <a:noFill/>
        </p:spPr>
        <p:txBody>
          <a:bodyPr wrap="square" lIns="0" tIns="0" rIns="0" bIns="0" anchor="b" anchorCtr="0">
            <a:spAutoFit/>
          </a:bodyPr>
          <a:lstStyle>
            <a:lvl1pPr marL="0" indent="0">
              <a:spcBef>
                <a:spcPts val="0"/>
              </a:spcBef>
              <a:buNone/>
              <a:defRPr sz="720" spc="0" baseline="0">
                <a:solidFill>
                  <a:srgbClr val="091F2C"/>
                </a:solidFill>
                <a:latin typeface="+mj-lt"/>
                <a:cs typeface="Segoe UI" panose="020B0502040204020203" pitchFamily="34" charset="0"/>
              </a:defRPr>
            </a:lvl1pPr>
          </a:lstStyle>
          <a:p>
            <a:pPr lvl="0"/>
            <a:r>
              <a:rPr lang="en-US" dirty="0"/>
              <a:t>Speaker name</a:t>
            </a:r>
          </a:p>
        </p:txBody>
      </p:sp>
      <p:sp>
        <p:nvSpPr>
          <p:cNvPr id="8" name="Text Placeholder 4">
            <a:extLst>
              <a:ext uri="{FF2B5EF4-FFF2-40B4-BE49-F238E27FC236}">
                <a16:creationId xmlns:a16="http://schemas.microsoft.com/office/drawing/2014/main" id="{862A915D-76A8-4E04-59ED-3A0499A6A20B}"/>
              </a:ext>
            </a:extLst>
          </p:cNvPr>
          <p:cNvSpPr>
            <a:spLocks noGrp="1"/>
          </p:cNvSpPr>
          <p:nvPr>
            <p:ph type="body" sz="quarter" idx="13" hasCustomPrompt="1"/>
          </p:nvPr>
        </p:nvSpPr>
        <p:spPr>
          <a:xfrm>
            <a:off x="262891" y="11573918"/>
            <a:ext cx="1754505" cy="85619"/>
          </a:xfrm>
          <a:noFill/>
        </p:spPr>
        <p:txBody>
          <a:bodyPr wrap="square" lIns="0" tIns="0" rIns="0" bIns="0">
            <a:spAutoFit/>
          </a:bodyPr>
          <a:lstStyle>
            <a:lvl1pPr marL="0" indent="0">
              <a:spcBef>
                <a:spcPts val="0"/>
              </a:spcBef>
              <a:buNone/>
              <a:defRPr sz="540" spc="0" baseline="0">
                <a:solidFill>
                  <a:srgbClr val="091F2C"/>
                </a:solidFill>
                <a:latin typeface="+mn-lt"/>
                <a:cs typeface="Segoe UI" panose="020B0502040204020203" pitchFamily="34" charset="0"/>
              </a:defRPr>
            </a:lvl1pPr>
          </a:lstStyle>
          <a:p>
            <a:pPr lvl="0"/>
            <a:r>
              <a:rPr lang="en-US" dirty="0"/>
              <a:t>Contact information</a:t>
            </a:r>
          </a:p>
        </p:txBody>
      </p:sp>
      <p:pic>
        <p:nvPicPr>
          <p:cNvPr id="2" name="MS logo gray - EMF">
            <a:extLst>
              <a:ext uri="{FF2B5EF4-FFF2-40B4-BE49-F238E27FC236}">
                <a16:creationId xmlns:a16="http://schemas.microsoft.com/office/drawing/2014/main" id="{CDC81452-B9AA-A52E-AB75-EF85AABC4935}"/>
              </a:ext>
            </a:extLst>
          </p:cNvPr>
          <p:cNvPicPr>
            <a:picLocks noChangeAspect="1"/>
          </p:cNvPicPr>
          <p:nvPr/>
        </p:nvPicPr>
        <p:blipFill rotWithShape="1">
          <a:blip r:embed="rId2">
            <a:extLst>
              <a:ext uri="{28A0092B-C50C-407E-A947-70E740481C1C}">
                <a14:useLocalDpi xmlns:a14="http://schemas.microsoft.com/office/drawing/2010/main"/>
              </a:ext>
            </a:extLst>
          </a:blip>
          <a:srcRect l="11451" t="32475" r="10216" b="33708"/>
          <a:stretch/>
        </p:blipFill>
        <p:spPr bwMode="black">
          <a:xfrm>
            <a:off x="255175" y="1319149"/>
            <a:ext cx="834390" cy="666892"/>
          </a:xfrm>
          <a:prstGeom prst="rect">
            <a:avLst/>
          </a:prstGeom>
        </p:spPr>
      </p:pic>
    </p:spTree>
    <p:extLst>
      <p:ext uri="{BB962C8B-B14F-4D97-AF65-F5344CB8AC3E}">
        <p14:creationId xmlns:p14="http://schemas.microsoft.com/office/powerpoint/2010/main" val="921602606"/>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262891" y="3252895"/>
            <a:ext cx="4958477" cy="747702"/>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3886072405"/>
      </p:ext>
    </p:extLst>
  </p:cSld>
  <p:clrMapOvr>
    <a:masterClrMapping/>
  </p:clrMapOvr>
  <p:transition>
    <p:fade/>
  </p:transition>
  <p:extLst>
    <p:ext uri="{DCECCB84-F9BA-43D5-87BE-67443E8EF086}">
      <p15:sldGuideLst xmlns:p15="http://schemas.microsoft.com/office/powerpoint/2012/main">
        <p15:guide id="2" orient="horz" pos="1201" userDrawn="1">
          <p15:clr>
            <a:srgbClr val="5ACBF0"/>
          </p15:clr>
        </p15:guide>
        <p15:guide id="3" orient="horz" pos="272" userDrawn="1">
          <p15:clr>
            <a:srgbClr val="5ACBF0"/>
          </p15:clr>
        </p15:guide>
        <p15:guide id="5" orient="horz" pos="854"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3875" y="3251241"/>
            <a:ext cx="4958334" cy="747702"/>
          </a:xfrm>
        </p:spPr>
        <p:txBody>
          <a:bodyPr wrap="square">
            <a:spAutoFit/>
          </a:bodyPr>
          <a:lstStyle>
            <a:lvl1pPr marL="0" indent="0">
              <a:buNone/>
              <a:defRPr/>
            </a:lvl1pPr>
            <a:lvl2pPr marL="102870" indent="0">
              <a:buNone/>
              <a:defRPr/>
            </a:lvl2pPr>
            <a:lvl3pPr marL="205740" indent="0">
              <a:buNone/>
              <a:defRPr/>
            </a:lvl3pPr>
            <a:lvl4pPr marL="308610" indent="0">
              <a:buNone/>
              <a:defRPr/>
            </a:lvl4pPr>
            <a:lvl5pPr marL="41148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0032046"/>
      </p:ext>
    </p:extLst>
  </p:cSld>
  <p:clrMapOvr>
    <a:masterClrMapping/>
  </p:clrMapOvr>
  <p:transition>
    <p:fade/>
  </p:transition>
  <p:extLst>
    <p:ext uri="{DCECCB84-F9BA-43D5-87BE-67443E8EF086}">
      <p15:sldGuideLst xmlns:p15="http://schemas.microsoft.com/office/powerpoint/2012/main">
        <p15:guide id="1" orient="horz" pos="272" userDrawn="1">
          <p15:clr>
            <a:srgbClr val="5ACBF0"/>
          </p15:clr>
        </p15:guide>
        <p15:guide id="2" orient="horz" pos="855" userDrawn="1">
          <p15:clr>
            <a:srgbClr val="5ACBF0"/>
          </p15:clr>
        </p15:guide>
        <p15:guide id="4" orient="horz" pos="1201"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262890" y="3252895"/>
            <a:ext cx="2345293" cy="7477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2875364" y="3252895"/>
            <a:ext cx="2348865" cy="7477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110948671"/>
      </p:ext>
    </p:extLst>
  </p:cSld>
  <p:clrMapOvr>
    <a:masterClrMapping/>
  </p:clrMapOvr>
  <p:transition>
    <p:fade/>
  </p:transition>
  <p:extLst>
    <p:ext uri="{DCECCB84-F9BA-43D5-87BE-67443E8EF086}">
      <p15:sldGuideLst xmlns:p15="http://schemas.microsoft.com/office/powerpoint/2012/main">
        <p15:guide id="1" orient="horz" pos="272" userDrawn="1">
          <p15:clr>
            <a:srgbClr val="5ACBF0"/>
          </p15:clr>
        </p15:guide>
        <p15:guide id="2" orient="horz" pos="1205" userDrawn="1">
          <p15:clr>
            <a:srgbClr val="5ACBF0"/>
          </p15:clr>
        </p15:guide>
        <p15:guide id="3" orient="horz" pos="854" userDrawn="1">
          <p15:clr>
            <a:srgbClr val="5ACBF0"/>
          </p15:clr>
        </p15:guide>
        <p15:guide id="4" pos="3660" userDrawn="1">
          <p15:clr>
            <a:srgbClr val="5ACBF0"/>
          </p15:clr>
        </p15:guide>
        <p15:guide id="5" pos="4024"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036323"/>
            <a:ext cx="4958334" cy="256854"/>
          </a:xfrm>
        </p:spPr>
        <p:txBody>
          <a:bodyPr/>
          <a:lstStyle/>
          <a:p>
            <a:r>
              <a:rPr lang="en-US"/>
              <a:t>Click to edit Master title style</a:t>
            </a:r>
          </a:p>
        </p:txBody>
      </p:sp>
      <p:sp>
        <p:nvSpPr>
          <p:cNvPr id="4" name="Text Placeholder 3"/>
          <p:cNvSpPr>
            <a:spLocks noGrp="1"/>
          </p:cNvSpPr>
          <p:nvPr>
            <p:ph type="body" sz="quarter" idx="10"/>
          </p:nvPr>
        </p:nvSpPr>
        <p:spPr>
          <a:xfrm>
            <a:off x="262890" y="3252895"/>
            <a:ext cx="2345436" cy="747702"/>
          </a:xfrm>
        </p:spPr>
        <p:txBody>
          <a:bodyPr wrap="square">
            <a:spAutoFit/>
          </a:bodyPr>
          <a:lstStyle>
            <a:lvl1pPr marL="0" indent="0">
              <a:spcBef>
                <a:spcPts val="551"/>
              </a:spcBef>
              <a:buClr>
                <a:schemeClr val="tx1"/>
              </a:buClr>
              <a:buFont typeface="Wingdings" panose="05000000000000000000" pitchFamily="2" charset="2"/>
              <a:buNone/>
              <a:defRPr sz="1260" b="0">
                <a:latin typeface="Segoe UI" panose="020B0502040204020203" pitchFamily="34" charset="0"/>
                <a:cs typeface="Segoe UI" panose="020B0502040204020203" pitchFamily="34" charset="0"/>
              </a:defRPr>
            </a:lvl1pPr>
            <a:lvl2pPr marL="115015" indent="0">
              <a:buFont typeface="Wingdings" panose="05000000000000000000" pitchFamily="2" charset="2"/>
              <a:buNone/>
              <a:defRPr sz="900" b="0"/>
            </a:lvl2pPr>
            <a:lvl3pPr marL="202883" indent="0">
              <a:buFont typeface="Wingdings" panose="05000000000000000000" pitchFamily="2" charset="2"/>
              <a:buNone/>
              <a:tabLst/>
              <a:defRPr sz="720" b="0"/>
            </a:lvl3pPr>
            <a:lvl4pPr marL="293608" indent="0">
              <a:buFont typeface="Wingdings" panose="05000000000000000000" pitchFamily="2" charset="2"/>
              <a:buNone/>
              <a:defRPr sz="630" b="0"/>
            </a:lvl4pPr>
            <a:lvl5pPr marL="384334" indent="0">
              <a:buFont typeface="Wingdings" panose="05000000000000000000" pitchFamily="2" charset="2"/>
              <a:buNone/>
              <a:tabLst/>
              <a:defRPr sz="63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2878727" y="3252895"/>
            <a:ext cx="2345436" cy="747702"/>
          </a:xfrm>
        </p:spPr>
        <p:txBody>
          <a:bodyPr wrap="square">
            <a:spAutoFit/>
          </a:bodyPr>
          <a:lstStyle>
            <a:lvl1pPr marL="0" indent="0">
              <a:spcBef>
                <a:spcPts val="551"/>
              </a:spcBef>
              <a:buClr>
                <a:schemeClr val="tx1"/>
              </a:buClr>
              <a:buFont typeface="Wingdings" panose="05000000000000000000" pitchFamily="2" charset="2"/>
              <a:buNone/>
              <a:defRPr sz="1260" b="0">
                <a:latin typeface="Segoe UI" panose="020B0502040204020203" pitchFamily="34" charset="0"/>
                <a:cs typeface="Segoe UI" panose="020B0502040204020203" pitchFamily="34" charset="0"/>
              </a:defRPr>
            </a:lvl1pPr>
            <a:lvl2pPr marL="115015" indent="0">
              <a:buFont typeface="Wingdings" panose="05000000000000000000" pitchFamily="2" charset="2"/>
              <a:buNone/>
              <a:defRPr sz="900" b="0"/>
            </a:lvl2pPr>
            <a:lvl3pPr marL="202883" indent="0">
              <a:buFont typeface="Wingdings" panose="05000000000000000000" pitchFamily="2" charset="2"/>
              <a:buNone/>
              <a:tabLst/>
              <a:defRPr sz="720" b="0"/>
            </a:lvl3pPr>
            <a:lvl4pPr marL="293608" indent="0">
              <a:buFont typeface="Wingdings" panose="05000000000000000000" pitchFamily="2" charset="2"/>
              <a:buNone/>
              <a:defRPr sz="630" b="0"/>
            </a:lvl4pPr>
            <a:lvl5pPr marL="384334" indent="0">
              <a:buFont typeface="Wingdings" panose="05000000000000000000" pitchFamily="2" charset="2"/>
              <a:buNone/>
              <a:tabLst/>
              <a:defRPr sz="63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52852851"/>
      </p:ext>
    </p:extLst>
  </p:cSld>
  <p:clrMapOvr>
    <a:masterClrMapping/>
  </p:clrMapOvr>
  <p:transition>
    <p:fade/>
  </p:transition>
  <p:extLst>
    <p:ext uri="{DCECCB84-F9BA-43D5-87BE-67443E8EF086}">
      <p15:sldGuideLst xmlns:p15="http://schemas.microsoft.com/office/powerpoint/2012/main">
        <p15:guide id="1" orient="horz" pos="272" userDrawn="1">
          <p15:clr>
            <a:srgbClr val="5ACBF0"/>
          </p15:clr>
        </p15:guide>
        <p15:guide id="2" orient="horz" pos="1201" userDrawn="1">
          <p15:clr>
            <a:srgbClr val="5ACBF0"/>
          </p15:clr>
        </p15:guide>
        <p15:guide id="3" orient="horz" pos="854" userDrawn="1">
          <p15:clr>
            <a:srgbClr val="5ACBF0"/>
          </p15:clr>
        </p15:guide>
        <p15:guide id="4" pos="3656" userDrawn="1">
          <p15:clr>
            <a:srgbClr val="5ACBF0"/>
          </p15:clr>
        </p15:guide>
        <p15:guide id="5" pos="4024"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2775"/>
            <a:ext cx="5486400" cy="4370327"/>
          </a:xfrm>
          <a:prstGeom prst="rect">
            <a:avLst/>
          </a:prstGeom>
        </p:spPr>
      </p:pic>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0" y="11686466"/>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4" y="6181570"/>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4" y="3214223"/>
            <a:ext cx="1985205" cy="179032"/>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4" y="4753560"/>
            <a:ext cx="4833357" cy="537225"/>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700" y="6929417"/>
            <a:ext cx="2163006" cy="447907"/>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700" y="6576124"/>
            <a:ext cx="2163006" cy="156636"/>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6929417"/>
            <a:ext cx="2163006" cy="447907"/>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6576124"/>
            <a:ext cx="2163006" cy="156636"/>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700" y="10565919"/>
            <a:ext cx="2163006" cy="268745"/>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700" y="10212627"/>
            <a:ext cx="2163006" cy="156636"/>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10565919"/>
            <a:ext cx="2163006" cy="268745"/>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10212627"/>
            <a:ext cx="2163006" cy="156636"/>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2405162"/>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41" y="11906641"/>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4" y="2194766"/>
            <a:ext cx="2659221" cy="111910"/>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0" y="1510687"/>
            <a:ext cx="2128921" cy="513707"/>
          </a:xfrm>
        </p:spPr>
        <p:txBody>
          <a:bodyPr/>
          <a:lstStyle>
            <a:lvl1pPr>
              <a:defRPr/>
            </a:lvl1pPr>
          </a:lstStyle>
          <a:p>
            <a:r>
              <a:rPr lang="en-US"/>
              <a:t>A day in the life of a [Title Here]</a:t>
            </a:r>
          </a:p>
        </p:txBody>
      </p:sp>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2" y="12258328"/>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4" y="12917138"/>
            <a:ext cx="95701" cy="204417"/>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2" y="12943744"/>
            <a:ext cx="289417" cy="184101"/>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1686466"/>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2405162"/>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10" y="11906641"/>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4" y="12258328"/>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4" y="12917138"/>
            <a:ext cx="95701" cy="204417"/>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12943744"/>
            <a:ext cx="289417" cy="184101"/>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0" y="8048075"/>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8766769"/>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41" y="8268249"/>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2" y="8619937"/>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4" y="9278744"/>
            <a:ext cx="95701" cy="204417"/>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2" y="9305351"/>
            <a:ext cx="289417" cy="184101"/>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8048075"/>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8766769"/>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10" y="8268249"/>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4" y="8619937"/>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4" y="9278744"/>
            <a:ext cx="95701" cy="204417"/>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9305351"/>
            <a:ext cx="289417" cy="184101"/>
          </a:xfrm>
          <a:prstGeom prst="rect">
            <a:avLst/>
          </a:prstGeom>
        </p:spPr>
      </p:pic>
    </p:spTree>
    <p:extLst>
      <p:ext uri="{BB962C8B-B14F-4D97-AF65-F5344CB8AC3E}">
        <p14:creationId xmlns:p14="http://schemas.microsoft.com/office/powerpoint/2010/main" val="24601985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036323"/>
            <a:ext cx="4958334" cy="256854"/>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262891" y="3256495"/>
            <a:ext cx="2348865" cy="199775"/>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262891" y="4724613"/>
            <a:ext cx="2348865" cy="719164"/>
          </a:xfrm>
        </p:spPr>
        <p:txBody>
          <a:bodyPr>
            <a:spAutoFit/>
          </a:bodyPr>
          <a:lstStyle>
            <a:lvl1pPr marL="77153" indent="-77153">
              <a:defRPr lang="en-US" sz="1080" dirty="0"/>
            </a:lvl1pPr>
            <a:lvl2pPr marL="154305" indent="-77153">
              <a:defRPr lang="en-US" dirty="0"/>
            </a:lvl2pPr>
            <a:lvl3pPr marL="231458" indent="-77153">
              <a:defRPr lang="en-US" dirty="0"/>
            </a:lvl3pPr>
            <a:lvl4pPr marL="300038" indent="-68580">
              <a:defRPr lang="en-US" dirty="0"/>
            </a:lvl4pPr>
            <a:lvl5pPr marL="357188" indent="-54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2878933" y="3256495"/>
            <a:ext cx="2348865" cy="199775"/>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2878933" y="4724613"/>
            <a:ext cx="2348865" cy="719164"/>
          </a:xfrm>
        </p:spPr>
        <p:txBody>
          <a:bodyPr>
            <a:spAutoFit/>
          </a:bodyPr>
          <a:lstStyle>
            <a:lvl1pPr marL="77153" indent="-77153">
              <a:defRPr lang="en-US" sz="1080" dirty="0"/>
            </a:lvl1pPr>
            <a:lvl2pPr marL="154305" indent="-77153">
              <a:defRPr lang="en-US" dirty="0"/>
            </a:lvl2pPr>
            <a:lvl3pPr marL="231458" indent="-77153">
              <a:defRPr lang="en-US" dirty="0"/>
            </a:lvl3pPr>
            <a:lvl4pPr marL="308610" indent="-61436">
              <a:defRPr lang="en-US" dirty="0"/>
            </a:lvl4pPr>
            <a:lvl5pPr marL="357188" indent="-54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3475287"/>
      </p:ext>
    </p:extLst>
  </p:cSld>
  <p:clrMapOvr>
    <a:masterClrMapping/>
  </p:clrMapOvr>
  <p:transition>
    <p:fade/>
  </p:transition>
  <p:extLst>
    <p:ext uri="{DCECCB84-F9BA-43D5-87BE-67443E8EF086}">
      <p15:sldGuideLst xmlns:p15="http://schemas.microsoft.com/office/powerpoint/2012/main">
        <p15:guide id="1" orient="horz" pos="272" userDrawn="1">
          <p15:clr>
            <a:srgbClr val="5ACBF0"/>
          </p15:clr>
        </p15:guide>
        <p15:guide id="2" orient="horz" pos="1239" userDrawn="1">
          <p15:clr>
            <a:srgbClr val="5ACBF0"/>
          </p15:clr>
        </p15:guide>
        <p15:guide id="4" pos="3656" userDrawn="1">
          <p15:clr>
            <a:srgbClr val="5ACBF0"/>
          </p15:clr>
        </p15:guide>
        <p15:guide id="5" pos="4024" userDrawn="1">
          <p15:clr>
            <a:srgbClr val="5ACBF0"/>
          </p15:clr>
        </p15:guide>
        <p15:guide id="7" orient="horz" pos="855" userDrawn="1">
          <p15:clr>
            <a:srgbClr val="5ACBF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036323"/>
            <a:ext cx="4958334" cy="256854"/>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262891" y="3256495"/>
            <a:ext cx="2348865" cy="199775"/>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265033" y="4717415"/>
            <a:ext cx="2346722" cy="719164"/>
          </a:xfrm>
        </p:spPr>
        <p:txBody>
          <a:bodyPr/>
          <a:lstStyle>
            <a:lvl1pPr>
              <a:defRPr sz="108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2878933" y="3256495"/>
            <a:ext cx="2348865" cy="199775"/>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2877503" y="4717415"/>
            <a:ext cx="2346722" cy="719164"/>
          </a:xfrm>
        </p:spPr>
        <p:txBody>
          <a:bodyPr/>
          <a:lstStyle>
            <a:lvl1pPr>
              <a:defRPr sz="108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083839092"/>
      </p:ext>
    </p:extLst>
  </p:cSld>
  <p:clrMapOvr>
    <a:masterClrMapping/>
  </p:clrMapOvr>
  <p:transition>
    <p:fade/>
  </p:transition>
  <p:extLst>
    <p:ext uri="{DCECCB84-F9BA-43D5-87BE-67443E8EF086}">
      <p15:sldGuideLst xmlns:p15="http://schemas.microsoft.com/office/powerpoint/2012/main">
        <p15:guide id="1" orient="horz" pos="272" userDrawn="1">
          <p15:clr>
            <a:srgbClr val="5ACBF0"/>
          </p15:clr>
        </p15:guide>
        <p15:guide id="2" orient="horz" pos="1239" userDrawn="1">
          <p15:clr>
            <a:srgbClr val="5ACBF0"/>
          </p15:clr>
        </p15:guide>
        <p15:guide id="4" pos="3656" userDrawn="1">
          <p15:clr>
            <a:srgbClr val="5ACBF0"/>
          </p15:clr>
        </p15:guide>
        <p15:guide id="5" pos="4024" userDrawn="1">
          <p15:clr>
            <a:srgbClr val="5ACBF0"/>
          </p15:clr>
        </p15:guide>
        <p15:guide id="7" orient="horz" pos="855" userDrawn="1">
          <p15:clr>
            <a:srgbClr val="5ACBF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264718" y="1036323"/>
            <a:ext cx="4958334" cy="256854"/>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263347" y="3260092"/>
            <a:ext cx="1468984" cy="313932"/>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263347" y="5419093"/>
            <a:ext cx="1468984" cy="816211"/>
          </a:xfrm>
        </p:spPr>
        <p:txBody>
          <a:bodyPr wrap="square">
            <a:spAutoFit/>
          </a:bodyPr>
          <a:lstStyle>
            <a:lvl1pPr marL="79296" indent="-79296">
              <a:defRPr lang="en-US" sz="900" dirty="0"/>
            </a:lvl1pPr>
            <a:lvl2pPr marL="145018" indent="-67866">
              <a:defRPr lang="en-US" sz="810" dirty="0"/>
            </a:lvl2pPr>
            <a:lvl3pPr marL="210026" indent="-62151">
              <a:defRPr lang="en-US" dirty="0"/>
            </a:lvl3pPr>
            <a:lvl4pPr marL="267891" indent="-57865">
              <a:defRPr lang="en-US" dirty="0"/>
            </a:lvl4pPr>
            <a:lvl5pPr marL="329327" indent="-5500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2008708" y="3260092"/>
            <a:ext cx="1468984" cy="313932"/>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2008708" y="5404042"/>
            <a:ext cx="1468984" cy="816211"/>
          </a:xfrm>
        </p:spPr>
        <p:txBody>
          <a:bodyPr wrap="square">
            <a:spAutoFit/>
          </a:bodyPr>
          <a:lstStyle>
            <a:lvl1pPr marL="79296" indent="-79296">
              <a:defRPr lang="en-US" sz="900" dirty="0"/>
            </a:lvl1pPr>
            <a:lvl2pPr marL="179308" indent="-76438">
              <a:defRPr lang="en-US" sz="810" dirty="0"/>
            </a:lvl2pPr>
            <a:lvl3pPr marL="250031" indent="-70723">
              <a:defRPr lang="en-US" dirty="0"/>
            </a:lvl3pPr>
            <a:lvl4pPr marL="308610" indent="-61436">
              <a:defRPr lang="en-US" dirty="0"/>
            </a:lvl4pPr>
            <a:lvl5pPr marL="360045" indent="-50006">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3754069" y="3260092"/>
            <a:ext cx="1468984" cy="313932"/>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3754069" y="5419093"/>
            <a:ext cx="1468984" cy="816211"/>
          </a:xfrm>
        </p:spPr>
        <p:txBody>
          <a:bodyPr wrap="square">
            <a:spAutoFit/>
          </a:bodyPr>
          <a:lstStyle>
            <a:lvl1pPr marL="79296" indent="-79296">
              <a:defRPr lang="en-US" sz="900" dirty="0"/>
            </a:lvl1pPr>
            <a:lvl2pPr marL="179308" indent="-76438">
              <a:defRPr lang="en-US" sz="810" dirty="0"/>
            </a:lvl2pPr>
            <a:lvl3pPr marL="250031" indent="-70723">
              <a:defRPr lang="en-US" dirty="0"/>
            </a:lvl3pPr>
            <a:lvl4pPr marL="308610" indent="-61436">
              <a:defRPr lang="en-US" dirty="0"/>
            </a:lvl4pPr>
            <a:lvl5pPr marL="360045" indent="-50006">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5614303"/>
      </p:ext>
    </p:extLst>
  </p:cSld>
  <p:clrMapOvr>
    <a:masterClrMapping/>
  </p:clrMapOvr>
  <p:transition>
    <p:fade/>
  </p:transition>
  <p:extLst>
    <p:ext uri="{DCECCB84-F9BA-43D5-87BE-67443E8EF086}">
      <p15:sldGuideLst xmlns:p15="http://schemas.microsoft.com/office/powerpoint/2012/main">
        <p15:guide id="3" orient="horz" pos="1422" userDrawn="1">
          <p15:clr>
            <a:srgbClr val="5ACBF0"/>
          </p15:clr>
        </p15:guide>
        <p15:guide id="4" orient="horz" pos="856" userDrawn="1">
          <p15:clr>
            <a:srgbClr val="5ACBF0"/>
          </p15:clr>
        </p15:guide>
        <p15:guide id="5" orient="horz" pos="272" userDrawn="1">
          <p15:clr>
            <a:srgbClr val="5ACBF0"/>
          </p15:clr>
        </p15:guide>
        <p15:guide id="6" pos="2430" userDrawn="1">
          <p15:clr>
            <a:srgbClr val="5ACBF0"/>
          </p15:clr>
        </p15:guide>
        <p15:guide id="7" pos="2811" userDrawn="1">
          <p15:clr>
            <a:srgbClr val="5ACBF0"/>
          </p15:clr>
        </p15:guide>
        <p15:guide id="8" pos="4871" userDrawn="1">
          <p15:clr>
            <a:srgbClr val="5ACBF0"/>
          </p15:clr>
        </p15:guide>
        <p15:guide id="9" pos="5251" userDrawn="1">
          <p15:clr>
            <a:srgbClr val="5ACBF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036323"/>
            <a:ext cx="4958334" cy="256854"/>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262890" y="3260093"/>
            <a:ext cx="1139428" cy="285393"/>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262890" y="5175064"/>
            <a:ext cx="1139428" cy="770561"/>
          </a:xfrm>
        </p:spPr>
        <p:txBody>
          <a:bodyPr wrap="square">
            <a:spAutoFit/>
          </a:bodyPr>
          <a:lstStyle>
            <a:lvl1pPr marL="63580" indent="-63580">
              <a:defRPr lang="en-US" sz="810" dirty="0"/>
            </a:lvl1pPr>
            <a:lvl2pPr marL="128588" indent="-56436">
              <a:defRPr lang="en-US" sz="720" dirty="0"/>
            </a:lvl2pPr>
            <a:lvl3pPr marL="197168" indent="-60008">
              <a:defRPr lang="en-US" dirty="0"/>
            </a:lvl3pPr>
            <a:lvl4pPr marL="255032" indent="-51435">
              <a:defRPr lang="en-US" dirty="0"/>
            </a:lvl4pPr>
            <a:lvl5pPr marL="308610" indent="-49292">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1535909" y="3260093"/>
            <a:ext cx="1140143" cy="285393"/>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1535907" y="5160013"/>
            <a:ext cx="1139428" cy="770561"/>
          </a:xfrm>
        </p:spPr>
        <p:txBody>
          <a:bodyPr wrap="square">
            <a:spAutoFit/>
          </a:bodyPr>
          <a:lstStyle>
            <a:lvl1pPr marL="63580" indent="-63580">
              <a:defRPr lang="en-US" sz="810" dirty="0"/>
            </a:lvl1pPr>
            <a:lvl2pPr marL="128588" indent="-56436">
              <a:defRPr lang="en-US" sz="720" dirty="0"/>
            </a:lvl2pPr>
            <a:lvl3pPr marL="197168" indent="-60008">
              <a:defRPr lang="en-US" dirty="0"/>
            </a:lvl3pPr>
            <a:lvl4pPr marL="255032" indent="-51435">
              <a:defRPr lang="en-US" dirty="0"/>
            </a:lvl4pPr>
            <a:lvl5pPr marL="308610" indent="-49292">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2809894" y="3260093"/>
            <a:ext cx="1139428" cy="285393"/>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2809894" y="5175064"/>
            <a:ext cx="1139428" cy="770561"/>
          </a:xfrm>
        </p:spPr>
        <p:txBody>
          <a:bodyPr wrap="square">
            <a:spAutoFit/>
          </a:bodyPr>
          <a:lstStyle>
            <a:lvl1pPr marL="63580" indent="-63580">
              <a:defRPr lang="en-US" sz="810" dirty="0"/>
            </a:lvl1pPr>
            <a:lvl2pPr marL="128588" indent="-56436">
              <a:defRPr lang="en-US" sz="720" dirty="0"/>
            </a:lvl2pPr>
            <a:lvl3pPr marL="197168" indent="-60008">
              <a:defRPr lang="en-US" dirty="0"/>
            </a:lvl3pPr>
            <a:lvl4pPr marL="255032" indent="-51435">
              <a:defRPr lang="en-US" dirty="0"/>
            </a:lvl4pPr>
            <a:lvl5pPr marL="308610" indent="-49292">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4082913" y="3260093"/>
            <a:ext cx="1140143" cy="285393"/>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4082910" y="5160013"/>
            <a:ext cx="1139428" cy="770561"/>
          </a:xfrm>
        </p:spPr>
        <p:txBody>
          <a:bodyPr wrap="square">
            <a:spAutoFit/>
          </a:bodyPr>
          <a:lstStyle>
            <a:lvl1pPr marL="63580" indent="-63580">
              <a:defRPr lang="en-US" sz="810" dirty="0"/>
            </a:lvl1pPr>
            <a:lvl2pPr marL="128588" indent="-56436">
              <a:defRPr lang="en-US" sz="720" dirty="0"/>
            </a:lvl2pPr>
            <a:lvl3pPr marL="197168" indent="-60008">
              <a:defRPr lang="en-US" dirty="0"/>
            </a:lvl3pPr>
            <a:lvl4pPr marL="255032" indent="-51435">
              <a:defRPr lang="en-US" dirty="0"/>
            </a:lvl4pPr>
            <a:lvl5pPr marL="308610" indent="-49292">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3727019"/>
      </p:ext>
    </p:extLst>
  </p:cSld>
  <p:clrMapOvr>
    <a:masterClrMapping/>
  </p:clrMapOvr>
  <p:transition>
    <p:fade/>
  </p:transition>
  <p:extLst>
    <p:ext uri="{DCECCB84-F9BA-43D5-87BE-67443E8EF086}">
      <p15:sldGuideLst xmlns:p15="http://schemas.microsoft.com/office/powerpoint/2012/main">
        <p15:guide id="4" orient="horz" pos="856" userDrawn="1">
          <p15:clr>
            <a:srgbClr val="5ACBF0"/>
          </p15:clr>
        </p15:guide>
        <p15:guide id="5" orient="horz" pos="272" userDrawn="1">
          <p15:clr>
            <a:srgbClr val="5ACBF0"/>
          </p15:clr>
        </p15:guide>
        <p15:guide id="6" pos="1963" userDrawn="1">
          <p15:clr>
            <a:srgbClr val="5ACBF0"/>
          </p15:clr>
        </p15:guide>
        <p15:guide id="7" pos="2150" userDrawn="1">
          <p15:clr>
            <a:srgbClr val="5ACBF0"/>
          </p15:clr>
        </p15:guide>
        <p15:guide id="8" pos="3746" userDrawn="1">
          <p15:clr>
            <a:srgbClr val="5ACBF0"/>
          </p15:clr>
        </p15:guide>
        <p15:guide id="9" pos="3934" userDrawn="1">
          <p15:clr>
            <a:srgbClr val="5ACBF0"/>
          </p15:clr>
        </p15:guide>
        <p15:guide id="10" pos="5530" userDrawn="1">
          <p15:clr>
            <a:srgbClr val="5ACBF0"/>
          </p15:clr>
        </p15:guide>
        <p15:guide id="11" pos="5716" userDrawn="1">
          <p15:clr>
            <a:srgbClr val="5ACBF0"/>
          </p15:clr>
        </p15:guide>
        <p15:guide id="12" orient="horz" pos="1356" userDrawn="1">
          <p15:clr>
            <a:srgbClr val="5ACBF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036323"/>
            <a:ext cx="4958334" cy="256854"/>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262890" y="3260093"/>
            <a:ext cx="884682" cy="228314"/>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262890" y="5175064"/>
            <a:ext cx="884682" cy="659179"/>
          </a:xfrm>
        </p:spPr>
        <p:txBody>
          <a:bodyPr wrap="square">
            <a:spAutoFit/>
          </a:bodyPr>
          <a:lstStyle>
            <a:lvl1pPr marL="63580" indent="-63580">
              <a:defRPr lang="en-US" sz="675" dirty="0"/>
            </a:lvl1pPr>
            <a:lvl2pPr marL="128588" indent="-56436">
              <a:defRPr lang="en-US" sz="630" dirty="0"/>
            </a:lvl2pPr>
            <a:lvl3pPr marL="197168" indent="-60008">
              <a:defRPr lang="en-US" sz="630" dirty="0"/>
            </a:lvl3pPr>
            <a:lvl4pPr marL="255032" indent="-51435">
              <a:defRPr lang="en-US" sz="540" dirty="0"/>
            </a:lvl4pPr>
            <a:lvl5pPr marL="308610" indent="-49292">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1282053" y="3260093"/>
            <a:ext cx="884682" cy="228314"/>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1282053" y="5160012"/>
            <a:ext cx="884682" cy="659179"/>
          </a:xfrm>
        </p:spPr>
        <p:txBody>
          <a:bodyPr wrap="square">
            <a:spAutoFit/>
          </a:bodyPr>
          <a:lstStyle>
            <a:lvl1pPr marL="63580" indent="-63580">
              <a:defRPr lang="en-US" sz="675" dirty="0"/>
            </a:lvl1pPr>
            <a:lvl2pPr marL="128588" indent="-56436">
              <a:defRPr lang="en-US" sz="630" dirty="0"/>
            </a:lvl2pPr>
            <a:lvl3pPr marL="197168" indent="-60008">
              <a:defRPr lang="en-US" sz="630" dirty="0"/>
            </a:lvl3pPr>
            <a:lvl4pPr marL="255032" indent="-51435">
              <a:defRPr lang="en-US" sz="540" dirty="0"/>
            </a:lvl4pPr>
            <a:lvl5pPr marL="308610" indent="-49292">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2301216" y="3260093"/>
            <a:ext cx="884682" cy="228314"/>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2301216" y="5175064"/>
            <a:ext cx="884682" cy="659179"/>
          </a:xfrm>
        </p:spPr>
        <p:txBody>
          <a:bodyPr wrap="square">
            <a:spAutoFit/>
          </a:bodyPr>
          <a:lstStyle>
            <a:lvl1pPr marL="63580" indent="-63580">
              <a:defRPr lang="en-US" sz="675" dirty="0"/>
            </a:lvl1pPr>
            <a:lvl2pPr marL="128588" indent="-56436">
              <a:defRPr lang="en-US" sz="630" dirty="0"/>
            </a:lvl2pPr>
            <a:lvl3pPr marL="197168" indent="-60008">
              <a:defRPr lang="en-US" sz="630" dirty="0"/>
            </a:lvl3pPr>
            <a:lvl4pPr marL="255032" indent="-51435">
              <a:defRPr lang="en-US" sz="540" dirty="0"/>
            </a:lvl4pPr>
            <a:lvl5pPr marL="308610" indent="-49292">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3320379" y="3260093"/>
            <a:ext cx="884682" cy="228314"/>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3320379" y="5160012"/>
            <a:ext cx="884682" cy="659179"/>
          </a:xfrm>
        </p:spPr>
        <p:txBody>
          <a:bodyPr wrap="square">
            <a:spAutoFit/>
          </a:bodyPr>
          <a:lstStyle>
            <a:lvl1pPr marL="63580" indent="-63580">
              <a:defRPr lang="en-US" sz="675" dirty="0"/>
            </a:lvl1pPr>
            <a:lvl2pPr marL="128588" indent="-56436">
              <a:defRPr lang="en-US" sz="630" dirty="0"/>
            </a:lvl2pPr>
            <a:lvl3pPr marL="197168" indent="-60008">
              <a:defRPr lang="en-US" sz="630" dirty="0"/>
            </a:lvl3pPr>
            <a:lvl4pPr marL="255032" indent="-51435">
              <a:defRPr lang="en-US" sz="540" dirty="0"/>
            </a:lvl4pPr>
            <a:lvl5pPr marL="308610" indent="-49292">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4339543" y="3260093"/>
            <a:ext cx="884682" cy="228314"/>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4339543" y="5160012"/>
            <a:ext cx="884682" cy="659179"/>
          </a:xfrm>
        </p:spPr>
        <p:txBody>
          <a:bodyPr wrap="square">
            <a:spAutoFit/>
          </a:bodyPr>
          <a:lstStyle>
            <a:lvl1pPr marL="63580" indent="-63580">
              <a:defRPr lang="en-US" sz="675" dirty="0"/>
            </a:lvl1pPr>
            <a:lvl2pPr marL="128588" indent="-56436">
              <a:defRPr lang="en-US" sz="630" dirty="0"/>
            </a:lvl2pPr>
            <a:lvl3pPr marL="197168" indent="-60008">
              <a:defRPr lang="en-US" sz="630" dirty="0"/>
            </a:lvl3pPr>
            <a:lvl4pPr marL="255032" indent="-51435">
              <a:defRPr lang="en-US" sz="540" dirty="0"/>
            </a:lvl4pPr>
            <a:lvl5pPr marL="308610" indent="-49292">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10683772"/>
      </p:ext>
    </p:extLst>
  </p:cSld>
  <p:clrMapOvr>
    <a:masterClrMapping/>
  </p:clrMapOvr>
  <p:transition>
    <p:fade/>
  </p:transition>
  <p:extLst>
    <p:ext uri="{DCECCB84-F9BA-43D5-87BE-67443E8EF086}">
      <p15:sldGuideLst xmlns:p15="http://schemas.microsoft.com/office/powerpoint/2012/main">
        <p15:guide id="4" orient="horz" pos="856" userDrawn="1">
          <p15:clr>
            <a:srgbClr val="5ACBF0"/>
          </p15:clr>
        </p15:guide>
        <p15:guide id="5" orient="horz" pos="272" userDrawn="1">
          <p15:clr>
            <a:srgbClr val="5ACBF0"/>
          </p15:clr>
        </p15:guide>
        <p15:guide id="6" pos="1610" userDrawn="1">
          <p15:clr>
            <a:srgbClr val="5ACBF0"/>
          </p15:clr>
        </p15:guide>
        <p15:guide id="7" pos="1795" userDrawn="1">
          <p15:clr>
            <a:srgbClr val="5ACBF0"/>
          </p15:clr>
        </p15:guide>
        <p15:guide id="8" pos="3035" userDrawn="1">
          <p15:clr>
            <a:srgbClr val="5ACBF0"/>
          </p15:clr>
        </p15:guide>
        <p15:guide id="9" pos="3221" userDrawn="1">
          <p15:clr>
            <a:srgbClr val="5ACBF0"/>
          </p15:clr>
        </p15:guide>
        <p15:guide id="10" pos="4461" userDrawn="1">
          <p15:clr>
            <a:srgbClr val="5ACBF0"/>
          </p15:clr>
        </p15:guide>
        <p15:guide id="11" pos="5890" userDrawn="1">
          <p15:clr>
            <a:srgbClr val="5ACBF0"/>
          </p15:clr>
        </p15:guide>
        <p15:guide id="12" orient="horz" pos="1356" userDrawn="1">
          <p15:clr>
            <a:srgbClr val="5ACBF0"/>
          </p15:clr>
        </p15:guide>
        <p15:guide id="13" pos="4646" userDrawn="1">
          <p15:clr>
            <a:srgbClr val="5ACBF0"/>
          </p15:clr>
        </p15:guide>
        <p15:guide id="14" pos="6072" userDrawn="1">
          <p15:clr>
            <a:srgbClr val="5ACBF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13186612"/>
      </p:ext>
    </p:extLst>
  </p:cSld>
  <p:clrMapOvr>
    <a:masterClrMapping/>
  </p:clrMapOvr>
  <p:transition>
    <p:fade/>
  </p:transition>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56"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55" userDrawn="1">
          <p15:clr>
            <a:srgbClr val="A4A3A4"/>
          </p15:clr>
        </p15:guide>
        <p15:guide id="15" pos="3338" userDrawn="1">
          <p15:clr>
            <a:srgbClr val="A4A3A4"/>
          </p15:clr>
        </p15:guide>
        <p15:guide id="16" pos="3749" userDrawn="1">
          <p15:clr>
            <a:srgbClr val="A4A3A4"/>
          </p15:clr>
        </p15:guide>
        <p15:guide id="17" pos="3932" userDrawn="1">
          <p15:clr>
            <a:srgbClr val="A4A3A4"/>
          </p15:clr>
        </p15:guide>
        <p15:guide id="18" pos="4343" userDrawn="1">
          <p15:clr>
            <a:srgbClr val="A4A3A4"/>
          </p15:clr>
        </p15:guide>
        <p15:guide id="19" pos="4526"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855" userDrawn="1">
          <p15:clr>
            <a:srgbClr val="5ACBF0"/>
          </p15:clr>
        </p15:guide>
        <p15:guide id="29" orient="horz" pos="1200" userDrawn="1">
          <p15:clr>
            <a:srgbClr val="5ACBF0"/>
          </p15:clr>
        </p15:guide>
        <p15:guide id="30" orient="horz" pos="272" userDrawn="1">
          <p15:clr>
            <a:srgbClr val="5ACBF0"/>
          </p15:clr>
        </p15:guide>
        <p15:guide id="31" pos="550" userDrawn="1">
          <p15:clr>
            <a:srgbClr val="A4A3A4"/>
          </p15:clr>
        </p15:guide>
        <p15:guide id="32" pos="679" userDrawn="1">
          <p15:clr>
            <a:srgbClr val="A4A3A4"/>
          </p15:clr>
        </p15:guide>
        <p15:guide id="33" pos="969" userDrawn="1">
          <p15:clr>
            <a:srgbClr val="A4A3A4"/>
          </p15:clr>
        </p15:guide>
        <p15:guide id="34" pos="1098" userDrawn="1">
          <p15:clr>
            <a:srgbClr val="A4A3A4"/>
          </p15:clr>
        </p15:guide>
        <p15:guide id="35" pos="1388" userDrawn="1">
          <p15:clr>
            <a:srgbClr val="A4A3A4"/>
          </p15:clr>
        </p15:guide>
        <p15:guide id="36" pos="1518" userDrawn="1">
          <p15:clr>
            <a:srgbClr val="A4A3A4"/>
          </p15:clr>
        </p15:guide>
        <p15:guide id="37" pos="1808" userDrawn="1">
          <p15:clr>
            <a:srgbClr val="A4A3A4"/>
          </p15:clr>
        </p15:guide>
        <p15:guide id="38" pos="1937" userDrawn="1">
          <p15:clr>
            <a:srgbClr val="A4A3A4"/>
          </p15:clr>
        </p15:guide>
        <p15:guide id="39" pos="2227" userDrawn="1">
          <p15:clr>
            <a:srgbClr val="A4A3A4"/>
          </p15:clr>
        </p15:guide>
        <p15:guide id="40" pos="2356" userDrawn="1">
          <p15:clr>
            <a:srgbClr val="A4A3A4"/>
          </p15:clr>
        </p15:guide>
        <p15:guide id="41" pos="2646" userDrawn="1">
          <p15:clr>
            <a:srgbClr val="A4A3A4"/>
          </p15:clr>
        </p15:guide>
        <p15:guide id="42" pos="2776" userDrawn="1">
          <p15:clr>
            <a:srgbClr val="A4A3A4"/>
          </p15:clr>
        </p15:guide>
        <p15:guide id="43" pos="3066" userDrawn="1">
          <p15:clr>
            <a:srgbClr val="A4A3A4"/>
          </p15:clr>
        </p15:guide>
        <p15:guide id="44" pos="3195" userDrawn="1">
          <p15:clr>
            <a:srgbClr val="A4A3A4"/>
          </p15:clr>
        </p15:guide>
        <p15:guide id="45" pos="3485" userDrawn="1">
          <p15:clr>
            <a:srgbClr val="A4A3A4"/>
          </p15:clr>
        </p15:guide>
        <p15:guide id="46" pos="3614" userDrawn="1">
          <p15:clr>
            <a:srgbClr val="A4A3A4"/>
          </p15:clr>
        </p15:guide>
        <p15:guide id="47" pos="3903" userDrawn="1">
          <p15:clr>
            <a:srgbClr val="A4A3A4"/>
          </p15:clr>
        </p15:guide>
        <p15:guide id="48" pos="4033" userDrawn="1">
          <p15:clr>
            <a:srgbClr val="A4A3A4"/>
          </p15:clr>
        </p15:guide>
        <p15:guide id="49" pos="4322" userDrawn="1">
          <p15:clr>
            <a:srgbClr val="A4A3A4"/>
          </p15:clr>
        </p15:guide>
        <p15:guide id="50" pos="4453" userDrawn="1">
          <p15:clr>
            <a:srgbClr val="A4A3A4"/>
          </p15:clr>
        </p15:guide>
        <p15:guide id="51" pos="4741" userDrawn="1">
          <p15:clr>
            <a:srgbClr val="A4A3A4"/>
          </p15:clr>
        </p15:guide>
        <p15:guide id="52" pos="4871" userDrawn="1">
          <p15:clr>
            <a:srgbClr val="A4A3A4"/>
          </p15:clr>
        </p15:guide>
        <p15:guide id="53" orient="horz" pos="1003" userDrawn="1">
          <p15:clr>
            <a:srgbClr val="5ACBF0"/>
          </p15:clr>
        </p15:guide>
        <p15:guide id="54" orient="horz" pos="2002" userDrawn="1">
          <p15:clr>
            <a:srgbClr val="5ACBF0"/>
          </p15:clr>
        </p15:guide>
        <p15:guide id="55" orient="horz" pos="446" userDrawn="1">
          <p15:clr>
            <a:srgbClr val="5ACBF0"/>
          </p15:clr>
        </p15:guide>
        <p15:guide id="56" orient="horz" pos="5786"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264719" y="7515548"/>
            <a:ext cx="1857461" cy="513707"/>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4261739360"/>
      </p:ext>
    </p:extLst>
  </p:cSld>
  <p:clrMapOvr>
    <a:masterClrMapping/>
  </p:clrMapOvr>
  <p:transition>
    <p:fade/>
  </p:transition>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56"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55" userDrawn="1">
          <p15:clr>
            <a:srgbClr val="A4A3A4"/>
          </p15:clr>
        </p15:guide>
        <p15:guide id="16" pos="3749" userDrawn="1">
          <p15:clr>
            <a:srgbClr val="A4A3A4"/>
          </p15:clr>
        </p15:guide>
        <p15:guide id="17" pos="3932" userDrawn="1">
          <p15:clr>
            <a:srgbClr val="A4A3A4"/>
          </p15:clr>
        </p15:guide>
        <p15:guide id="18" pos="4343" userDrawn="1">
          <p15:clr>
            <a:srgbClr val="A4A3A4"/>
          </p15:clr>
        </p15:guide>
        <p15:guide id="19" pos="4526"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30" orient="horz" pos="272" userDrawn="1">
          <p15:clr>
            <a:srgbClr val="5ACBF0"/>
          </p15:clr>
        </p15:guide>
        <p15:guide id="32" orient="horz" pos="2040" userDrawn="1">
          <p15:clr>
            <a:srgbClr val="5ACBF0"/>
          </p15:clr>
        </p15:guide>
        <p15:guide id="33" pos="2976" userDrawn="1">
          <p15:clr>
            <a:srgbClr val="5ACBF0"/>
          </p15:clr>
        </p15:guide>
        <p15:guide id="34" pos="3336" userDrawn="1">
          <p15:clr>
            <a:srgbClr val="5ACBF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262890" y="1036323"/>
            <a:ext cx="2478789" cy="209289"/>
          </a:xfrm>
        </p:spPr>
        <p:txBody>
          <a:bodyPr tIns="64008"/>
          <a:lstStyle>
            <a:lvl1pPr>
              <a:defRPr sz="900" spc="0">
                <a:latin typeface="+mj-lt"/>
                <a:cs typeface="Segoe UI" panose="020B0502040204020203" pitchFamily="34" charset="0"/>
              </a:defRPr>
            </a:lvl1pPr>
          </a:lstStyle>
          <a:p>
            <a:r>
              <a:rPr lang="en-US"/>
              <a:t>Click to edit Master title style</a:t>
            </a:r>
          </a:p>
        </p:txBody>
      </p:sp>
    </p:spTree>
    <p:extLst>
      <p:ext uri="{BB962C8B-B14F-4D97-AF65-F5344CB8AC3E}">
        <p14:creationId xmlns:p14="http://schemas.microsoft.com/office/powerpoint/2010/main" val="1112151948"/>
      </p:ext>
    </p:extLst>
  </p:cSld>
  <p:clrMapOvr>
    <a:masterClrMapping/>
  </p:clrMapOvr>
  <p:transition>
    <p:fade/>
  </p:transition>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56"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55" userDrawn="1">
          <p15:clr>
            <a:srgbClr val="A4A3A4"/>
          </p15:clr>
        </p15:guide>
        <p15:guide id="15" pos="3352" userDrawn="1">
          <p15:clr>
            <a:srgbClr val="A4A3A4"/>
          </p15:clr>
        </p15:guide>
        <p15:guide id="16" pos="3749" userDrawn="1">
          <p15:clr>
            <a:srgbClr val="A4A3A4"/>
          </p15:clr>
        </p15:guide>
        <p15:guide id="17" pos="3932" userDrawn="1">
          <p15:clr>
            <a:srgbClr val="A4A3A4"/>
          </p15:clr>
        </p15:guide>
        <p15:guide id="18" pos="4343" userDrawn="1">
          <p15:clr>
            <a:srgbClr val="A4A3A4"/>
          </p15:clr>
        </p15:guide>
        <p15:guide id="19" pos="4526"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855" userDrawn="1">
          <p15:clr>
            <a:srgbClr val="5ACBF0"/>
          </p15:clr>
        </p15:guide>
        <p15:guide id="29" orient="horz" pos="1200" userDrawn="1">
          <p15:clr>
            <a:srgbClr val="5ACBF0"/>
          </p15:clr>
        </p15:guide>
        <p15:guide id="30" orient="horz" pos="272" userDrawn="1">
          <p15:clr>
            <a:srgbClr val="5ACBF0"/>
          </p15:clr>
        </p15:guide>
        <p15:guide id="31" pos="3840"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264722" y="6567810"/>
            <a:ext cx="1871263" cy="513707"/>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262894" y="8013893"/>
            <a:ext cx="1873091" cy="156965"/>
          </a:xfrm>
        </p:spPr>
        <p:txBody>
          <a:bodyPr/>
          <a:lstStyle>
            <a:lvl1pPr marL="0" indent="0">
              <a:buNone/>
              <a:defRPr sz="990">
                <a:latin typeface="+mn-lt"/>
              </a:defRPr>
            </a:lvl1pPr>
            <a:lvl2pPr marL="102870" indent="0">
              <a:buNone/>
              <a:defRPr/>
            </a:lvl2pPr>
            <a:lvl3pPr marL="205740" indent="0">
              <a:buNone/>
              <a:defRPr/>
            </a:lvl3pPr>
            <a:lvl4pPr marL="297895" indent="0">
              <a:buNone/>
              <a:defRPr/>
            </a:lvl4pPr>
            <a:lvl5pPr marL="385048"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2400300" y="0"/>
            <a:ext cx="3086100" cy="15544800"/>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3193164205"/>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7" orient="horz" pos="1859" userDrawn="1">
          <p15:clr>
            <a:srgbClr val="5ACBF0"/>
          </p15:clr>
        </p15:guide>
        <p15:guide id="8" orient="horz" pos="2102" userDrawn="1">
          <p15:clr>
            <a:srgbClr val="5ACBF0"/>
          </p15:clr>
        </p15:guide>
        <p15:guide id="10" pos="3729" userDrawn="1">
          <p15:clr>
            <a:srgbClr val="C35EA4"/>
          </p15:clr>
        </p15:guide>
        <p15:guide id="11" pos="2993" userDrawn="1">
          <p15:clr>
            <a:srgbClr val="5ACBF0"/>
          </p15:clr>
        </p15:guide>
        <p15:guide id="12" pos="3543"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quare Photo ">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264718" y="7511947"/>
            <a:ext cx="1871978" cy="513707"/>
          </a:xfrm>
        </p:spPr>
        <p:txBody>
          <a:bodyPr anchor="ctr"/>
          <a:lstStyle>
            <a:lvl1pPr>
              <a:defRPr>
                <a:solidFill>
                  <a:schemeClr val="tx1"/>
                </a:solidFill>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2400300" y="0"/>
            <a:ext cx="3086100" cy="15544800"/>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826919968"/>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5" orient="horz" pos="2040" userDrawn="1">
          <p15:clr>
            <a:srgbClr val="5ACBF0"/>
          </p15:clr>
        </p15:guide>
        <p15:guide id="6" pos="2991" userDrawn="1">
          <p15:clr>
            <a:srgbClr val="5ACBF0"/>
          </p15:clr>
        </p15:guide>
        <p15:guide id="7" pos="3728" userDrawn="1">
          <p15:clr>
            <a:srgbClr val="C35EA4"/>
          </p15:clr>
        </p15:guide>
        <p15:guide id="8" pos="3544"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264718" y="2331720"/>
            <a:ext cx="4958334" cy="282552"/>
          </a:xfrm>
        </p:spPr>
        <p:txBody>
          <a:bodyPr/>
          <a:lstStyle>
            <a:lvl1pPr>
              <a:lnSpc>
                <a:spcPct val="90000"/>
              </a:lnSpc>
              <a:defRPr sz="1980" u="none">
                <a:solidFill>
                  <a:schemeClr val="accent2"/>
                </a:solidFill>
                <a:latin typeface="+mn-lt"/>
              </a:defRPr>
            </a:lvl1pPr>
          </a:lstStyle>
          <a:p>
            <a:r>
              <a:rPr lang="en-US"/>
              <a:t>Click to edit Master title style</a:t>
            </a:r>
          </a:p>
        </p:txBody>
      </p:sp>
    </p:spTree>
    <p:extLst>
      <p:ext uri="{BB962C8B-B14F-4D97-AF65-F5344CB8AC3E}">
        <p14:creationId xmlns:p14="http://schemas.microsoft.com/office/powerpoint/2010/main" val="1423124668"/>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27" userDrawn="1">
          <p15:clr>
            <a:srgbClr val="A4A3A4"/>
          </p15:clr>
        </p15:guide>
        <p15:guide id="15" pos="2356" userDrawn="1">
          <p15:clr>
            <a:srgbClr val="A4A3A4"/>
          </p15:clr>
        </p15:guide>
        <p15:guide id="16" pos="2646" userDrawn="1">
          <p15:clr>
            <a:srgbClr val="A4A3A4"/>
          </p15:clr>
        </p15:guide>
        <p15:guide id="17" pos="2776" userDrawn="1">
          <p15:clr>
            <a:srgbClr val="A4A3A4"/>
          </p15:clr>
        </p15:guide>
        <p15:guide id="18" pos="3066" userDrawn="1">
          <p15:clr>
            <a:srgbClr val="A4A3A4"/>
          </p15:clr>
        </p15:guide>
        <p15:guide id="19" pos="3195"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003" userDrawn="1">
          <p15:clr>
            <a:srgbClr val="5ACBF0"/>
          </p15:clr>
        </p15:guide>
        <p15:guide id="29" orient="horz" pos="2002" userDrawn="1">
          <p15:clr>
            <a:srgbClr val="5ACBF0"/>
          </p15:clr>
        </p15:guide>
        <p15:guide id="30" orient="horz" pos="446" userDrawn="1">
          <p15:clr>
            <a:srgbClr val="5ACBF0"/>
          </p15:clr>
        </p15:guide>
        <p15:guide id="31" orient="horz" pos="5786"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264719" y="6754074"/>
            <a:ext cx="1873406" cy="399549"/>
          </a:xfrm>
        </p:spPr>
        <p:txBody>
          <a:bodyPr anchor="t"/>
          <a:lstStyle>
            <a:lvl1pPr>
              <a:defRPr sz="1260"/>
            </a:lvl1pPr>
          </a:lstStyle>
          <a:p>
            <a:r>
              <a:rPr lang="en-US"/>
              <a:t>Square photo layout with smaller text</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3EBEAA94-C151-43DE-8A5A-09E8A930427E}"/>
              </a:ext>
            </a:extLst>
          </p:cNvPr>
          <p:cNvSpPr>
            <a:spLocks noGrp="1"/>
          </p:cNvSpPr>
          <p:nvPr>
            <p:ph type="pic" sz="quarter" idx="11" hasCustomPrompt="1"/>
          </p:nvPr>
        </p:nvSpPr>
        <p:spPr bwMode="ltGray">
          <a:xfrm>
            <a:off x="2400300" y="0"/>
            <a:ext cx="3086100" cy="15544800"/>
          </a:xfrm>
          <a:blipFill>
            <a:blip r:embed="rId2"/>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779902082"/>
      </p:ext>
    </p:extLst>
  </p:cSld>
  <p:clrMapOvr>
    <a:masterClrMapping/>
  </p:clrMapOvr>
  <p:transition>
    <p:fade/>
  </p:transition>
  <p:extLst>
    <p:ext uri="{DCECCB84-F9BA-43D5-87BE-67443E8EF086}">
      <p15:sldGuideLst xmlns:p15="http://schemas.microsoft.com/office/powerpoint/2012/main">
        <p15:guide id="2" pos="3360" userDrawn="1">
          <p15:clr>
            <a:srgbClr val="5ACBF0"/>
          </p15:clr>
        </p15:guide>
        <p15:guide id="3" orient="horz" pos="1773" userDrawn="1">
          <p15:clr>
            <a:srgbClr val="5ACBF0"/>
          </p15:clr>
        </p15:guide>
        <p15:guide id="4" pos="3731" userDrawn="1">
          <p15:clr>
            <a:srgbClr val="C35EA4"/>
          </p15:clr>
        </p15:guide>
        <p15:guide id="5" pos="2993" userDrawn="1">
          <p15:clr>
            <a:srgbClr val="5ACBF0"/>
          </p15:clr>
        </p15:guide>
        <p15:guide id="6" pos="3547"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Photo full bleed lower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5544800"/>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p:nvPr>
        </p:nvSpPr>
        <p:spPr bwMode="ltGray">
          <a:xfrm>
            <a:off x="0" y="8290560"/>
            <a:ext cx="5486400" cy="7254240"/>
          </a:xfrm>
          <a:gradFill flip="none" rotWithShape="1">
            <a:gsLst>
              <a:gs pos="40000">
                <a:srgbClr val="000000">
                  <a:alpha val="70000"/>
                </a:srgbClr>
              </a:gs>
              <a:gs pos="100000">
                <a:srgbClr val="000000">
                  <a:alpha val="0"/>
                </a:srgbClr>
              </a:gs>
            </a:gsLst>
            <a:lin ang="16200000" scaled="1"/>
            <a:tileRect/>
          </a:gradFill>
        </p:spPr>
        <p:txBody>
          <a:bodyPr lIns="585216" tIns="585216" rIns="585216" bIns="585216" anchor="b" anchorCtr="0">
            <a:noAutofit/>
          </a:bodyPr>
          <a:lstStyle>
            <a:lvl1pPr>
              <a:defRPr sz="1620" spc="0">
                <a:solidFill>
                  <a:srgbClr val="FFFFFF"/>
                </a:solidFill>
              </a:defRPr>
            </a:lvl1pPr>
          </a:lstStyle>
          <a:p>
            <a:r>
              <a:rPr lang="en-US"/>
              <a:t>Click to edit Master title style</a:t>
            </a:r>
          </a:p>
        </p:txBody>
      </p:sp>
      <p:sp>
        <p:nvSpPr>
          <p:cNvPr id="6" name="TextBox 5">
            <a:extLst>
              <a:ext uri="{FF2B5EF4-FFF2-40B4-BE49-F238E27FC236}">
                <a16:creationId xmlns:a16="http://schemas.microsoft.com/office/drawing/2014/main" id="{03F619C2-B134-493A-AB9F-5DE39C929931}"/>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018574998"/>
      </p:ext>
    </p:extLst>
  </p:cSld>
  <p:clrMapOvr>
    <a:masterClrMapping/>
  </p:clrMapOvr>
  <p:transition>
    <p:fade/>
  </p:transition>
  <p:extLst>
    <p:ext uri="{DCECCB84-F9BA-43D5-87BE-67443E8EF086}">
      <p15:sldGuideLst xmlns:p15="http://schemas.microsoft.com/office/powerpoint/2012/main">
        <p15:guide id="1" orient="horz" pos="2176"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Photo full bleed lef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5544800"/>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1" y="0"/>
            <a:ext cx="2551176" cy="15544800"/>
          </a:xfrm>
          <a:gradFill flip="none" rotWithShape="1">
            <a:gsLst>
              <a:gs pos="50000">
                <a:srgbClr val="000000">
                  <a:alpha val="70000"/>
                </a:srgbClr>
              </a:gs>
              <a:gs pos="100000">
                <a:srgbClr val="000000">
                  <a:alpha val="0"/>
                </a:srgbClr>
              </a:gs>
            </a:gsLst>
            <a:lin ang="0" scaled="1"/>
            <a:tileRect/>
          </a:gradFill>
        </p:spPr>
        <p:txBody>
          <a:bodyPr lIns="585216" tIns="585216" rIns="585216" bIns="585216" anchor="ctr">
            <a:noAutofit/>
          </a:bodyPr>
          <a:lstStyle>
            <a:lvl1pPr>
              <a:defRPr sz="162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1D4894F6-B50F-43E1-83FC-4F2200B2FA65}"/>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811779996"/>
      </p:ext>
    </p:extLst>
  </p:cSld>
  <p:clrMapOvr>
    <a:masterClrMapping/>
  </p:clrMapOvr>
  <p:transition>
    <p:fade/>
  </p:transition>
  <p:extLst>
    <p:ext uri="{DCECCB84-F9BA-43D5-87BE-67443E8EF086}">
      <p15:sldGuideLst xmlns:p15="http://schemas.microsoft.com/office/powerpoint/2012/main">
        <p15:guide id="7" pos="3576" userDrawn="1">
          <p15:clr>
            <a:srgbClr val="5ACBF0"/>
          </p15:clr>
        </p15:guide>
        <p15:guide id="8" orient="horz" pos="2040"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Photo full bleed right title">
    <p:spTree>
      <p:nvGrpSpPr>
        <p:cNvPr id="1" name=""/>
        <p:cNvGrpSpPr/>
        <p:nvPr/>
      </p:nvGrpSpPr>
      <p:grpSpPr>
        <a:xfrm>
          <a:off x="0" y="0"/>
          <a:ext cx="0" cy="0"/>
          <a:chOff x="0" y="0"/>
          <a:chExt cx="0" cy="0"/>
        </a:xfrm>
      </p:grpSpPr>
      <p:sp>
        <p:nvSpPr>
          <p:cNvPr id="8" name="Picture Placeholder 7" descr="This photo is a 'placeholder' only. Drag or drop your photo here, or click and tap the center to insert a photo.">
            <a:extLst>
              <a:ext uri="{FF2B5EF4-FFF2-40B4-BE49-F238E27FC236}">
                <a16:creationId xmlns:a16="http://schemas.microsoft.com/office/drawing/2014/main" id="{FA608AEF-BE66-4029-BA63-DA15E89C3291}"/>
              </a:ext>
            </a:extLst>
          </p:cNvPr>
          <p:cNvSpPr>
            <a:spLocks noGrp="1"/>
          </p:cNvSpPr>
          <p:nvPr>
            <p:ph type="pic" sz="quarter" idx="10" hasCustomPrompt="1"/>
          </p:nvPr>
        </p:nvSpPr>
        <p:spPr bwMode="ltGray">
          <a:xfrm>
            <a:off x="0" y="0"/>
            <a:ext cx="5486400" cy="15544800"/>
          </a:xfrm>
          <a:blipFill>
            <a:blip r:embed="rId2"/>
            <a:stretch>
              <a:fillRect/>
            </a:stretch>
          </a:blipFill>
        </p:spPr>
        <p:txBody>
          <a:bodyPr wrap="none" bIns="1554480" anchor="ctr">
            <a:noAutofit/>
          </a:bodyPr>
          <a:lstStyle>
            <a:lvl1pPr marL="0" indent="0" algn="ctr">
              <a:buNone/>
              <a:defRPr sz="630" b="1">
                <a:solidFill>
                  <a:srgbClr val="000000"/>
                </a:solidFill>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E033AC47-6988-4AF2-AB7A-F400B9B8392F}"/>
              </a:ext>
            </a:extLst>
          </p:cNvPr>
          <p:cNvSpPr>
            <a:spLocks noGrp="1"/>
          </p:cNvSpPr>
          <p:nvPr>
            <p:ph type="title" hasCustomPrompt="1"/>
          </p:nvPr>
        </p:nvSpPr>
        <p:spPr bwMode="ltGray">
          <a:xfrm>
            <a:off x="2935224" y="0"/>
            <a:ext cx="2551176" cy="15544800"/>
          </a:xfrm>
          <a:gradFill flip="none" rotWithShape="1">
            <a:gsLst>
              <a:gs pos="50000">
                <a:srgbClr val="000000">
                  <a:alpha val="70000"/>
                </a:srgbClr>
              </a:gs>
              <a:gs pos="100000">
                <a:srgbClr val="000000">
                  <a:alpha val="0"/>
                </a:srgbClr>
              </a:gs>
            </a:gsLst>
            <a:lin ang="10800000" scaled="1"/>
            <a:tileRect/>
          </a:gradFill>
          <a:ln>
            <a:noFill/>
          </a:ln>
        </p:spPr>
        <p:txBody>
          <a:bodyPr lIns="585216" tIns="585216" rIns="585216" bIns="585216" anchor="ctr">
            <a:noAutofit/>
          </a:bodyPr>
          <a:lstStyle>
            <a:lvl1pPr algn="r">
              <a:defRPr sz="1620" spc="0">
                <a:solidFill>
                  <a:srgbClr val="FFFFFF"/>
                </a:solidFill>
              </a:defRPr>
            </a:lvl1pPr>
          </a:lstStyle>
          <a:p>
            <a:r>
              <a:rPr lang="en-US"/>
              <a:t>Click to edit </a:t>
            </a:r>
            <a:br>
              <a:rPr lang="en-US"/>
            </a:br>
            <a:r>
              <a:rPr lang="en-US"/>
              <a:t>Master title style</a:t>
            </a:r>
          </a:p>
        </p:txBody>
      </p:sp>
      <p:sp>
        <p:nvSpPr>
          <p:cNvPr id="6" name="TextBox 5">
            <a:extLst>
              <a:ext uri="{FF2B5EF4-FFF2-40B4-BE49-F238E27FC236}">
                <a16:creationId xmlns:a16="http://schemas.microsoft.com/office/drawing/2014/main" id="{A629011D-E3B4-416F-9D7F-7A99AE49F65A}"/>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113974675"/>
      </p:ext>
    </p:extLst>
  </p:cSld>
  <p:clrMapOvr>
    <a:masterClrMapping/>
  </p:clrMapOvr>
  <p:transition>
    <p:fade/>
  </p:transition>
  <p:extLst>
    <p:ext uri="{DCECCB84-F9BA-43D5-87BE-67443E8EF086}">
      <p15:sldGuideLst xmlns:p15="http://schemas.microsoft.com/office/powerpoint/2012/main">
        <p15:guide id="7" pos="4105" userDrawn="1">
          <p15:clr>
            <a:srgbClr val="5ACBF0"/>
          </p15:clr>
        </p15:guide>
        <p15:guide id="8" orient="horz" pos="2040" userDrawn="1">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264718" y="12821330"/>
            <a:ext cx="4958334" cy="256854"/>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5486400" cy="10363200"/>
          </a:xfrm>
          <a:blipFill>
            <a:blip r:embed="rId2"/>
            <a:stretch>
              <a:fillRect/>
            </a:stretch>
          </a:blipFill>
        </p:spPr>
        <p:txBody>
          <a:bodyPr vert="horz" wrap="square" lIns="0" tIns="1280160" rIns="0" bIns="0" rtlCol="0" anchor="t" anchorCtr="0">
            <a:noAutofit/>
          </a:bodyPr>
          <a:lstStyle>
            <a:lvl1pPr marL="0" indent="0" algn="ctr">
              <a:buNone/>
              <a:defRPr lang="en-US" sz="630" b="1" dirty="0">
                <a:solidFill>
                  <a:srgbClr val="000000"/>
                </a:solidFill>
              </a:defRPr>
            </a:lvl1pPr>
          </a:lstStyle>
          <a:p>
            <a:pPr marL="102870" lvl="0" indent="-10287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743675589"/>
      </p:ext>
    </p:extLst>
  </p:cSld>
  <p:clrMapOvr>
    <a:masterClrMapping/>
  </p:clrMapOvr>
  <p:transition>
    <p:fade/>
  </p:transition>
  <p:extLst>
    <p:ext uri="{DCECCB84-F9BA-43D5-87BE-67443E8EF086}">
      <p15:sldGuideLst xmlns:p15="http://schemas.microsoft.com/office/powerpoint/2012/main">
        <p15:guide id="5" orient="horz" pos="2720" userDrawn="1">
          <p15:clr>
            <a:srgbClr val="5ACBF0"/>
          </p15:clr>
        </p15:guide>
        <p15:guide id="6" orient="horz" pos="3400" userDrawn="1">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264718" y="2463023"/>
            <a:ext cx="4958334" cy="256854"/>
          </a:xfrm>
        </p:spPr>
        <p:txBody>
          <a:bodyPr anchor="ctr"/>
          <a:lstStyle>
            <a:lvl1pPr algn="ctr">
              <a:defRPr/>
            </a:lvl1pPr>
          </a:lstStyle>
          <a:p>
            <a:r>
              <a:rPr lang="en-US"/>
              <a:t>Click to edit Master title style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1071" y="5181600"/>
            <a:ext cx="5486400" cy="10363200"/>
          </a:xfrm>
          <a:blipFill>
            <a:blip r:embed="rId2"/>
            <a:stretch>
              <a:fillRect/>
            </a:stretch>
          </a:blipFill>
        </p:spPr>
        <p:txBody>
          <a:bodyPr vert="horz" wrap="square" lIns="0" tIns="1371600" rIns="0" bIns="0" rtlCol="0" anchor="t" anchorCtr="0">
            <a:noAutofit/>
          </a:bodyPr>
          <a:lstStyle>
            <a:lvl1pPr marL="0" indent="0" algn="ctr">
              <a:buNone/>
              <a:defRPr lang="en-US" sz="630" b="1" dirty="0">
                <a:solidFill>
                  <a:srgbClr val="000000"/>
                </a:solidFill>
              </a:defRPr>
            </a:lvl1pPr>
          </a:lstStyle>
          <a:p>
            <a:pPr marL="102870" lvl="0" indent="-102870" algn="ctr"/>
            <a:r>
              <a:rPr lang="en-US"/>
              <a:t>Drag &amp; drop your photo here </a:t>
            </a:r>
            <a:br>
              <a:rPr lang="en-US"/>
            </a:br>
            <a:r>
              <a:rPr lang="en-US"/>
              <a:t>or click or tap icon below </a:t>
            </a:r>
            <a:br>
              <a:rPr lang="en-US"/>
            </a:br>
            <a:r>
              <a:rPr lang="en-US"/>
              <a:t>to insert</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146504206"/>
      </p:ext>
    </p:extLst>
  </p:cSld>
  <p:clrMapOvr>
    <a:masterClrMapping/>
  </p:clrMapOvr>
  <p:transition>
    <p:fade/>
  </p:transition>
  <p:extLst>
    <p:ext uri="{DCECCB84-F9BA-43D5-87BE-67443E8EF086}">
      <p15:sldGuideLst xmlns:p15="http://schemas.microsoft.com/office/powerpoint/2012/main">
        <p15:guide id="5" orient="horz" pos="1360" userDrawn="1">
          <p15:clr>
            <a:srgbClr val="5ACBF0"/>
          </p15:clr>
        </p15:guide>
        <p15:guide id="6" orient="horz" pos="680" userDrawn="1">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261044-9341-7FBD-8C1A-D30E02283D90}"/>
              </a:ext>
            </a:extLst>
          </p:cNvPr>
          <p:cNvSpPr/>
          <p:nvPr/>
        </p:nvSpPr>
        <p:spPr bwMode="auto">
          <a:xfrm>
            <a:off x="0" y="5824119"/>
            <a:ext cx="5486400" cy="9720681"/>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264718" y="1036323"/>
            <a:ext cx="4958334" cy="256854"/>
          </a:xfrm>
        </p:spPr>
        <p:txBody>
          <a:bodyPr/>
          <a:lstStyle>
            <a:lvl1pPr>
              <a:defRPr>
                <a:solidFill>
                  <a:schemeClr val="tx1"/>
                </a:solidFill>
              </a:defRPr>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889" y="12896427"/>
            <a:ext cx="2415388" cy="128427"/>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591473"/>
            <a:ext cx="2415388" cy="7876032"/>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450" b="1" dirty="0">
                <a:solidFill>
                  <a:srgbClr val="FFFFFF"/>
                </a:solidFill>
              </a:defRPr>
            </a:lvl1pPr>
          </a:lstStyle>
          <a:p>
            <a:pPr marL="102870" lvl="0" indent="-10287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2808837" y="12896427"/>
            <a:ext cx="2415388" cy="128427"/>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2807665" y="4591473"/>
            <a:ext cx="2415388" cy="7876032"/>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450" b="1" dirty="0">
                <a:solidFill>
                  <a:srgbClr val="FFFFFF"/>
                </a:solidFill>
              </a:defRPr>
            </a:lvl1pPr>
          </a:lstStyle>
          <a:p>
            <a:pPr marL="102870" lvl="0" indent="-10287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265231723"/>
      </p:ext>
    </p:extLst>
  </p:cSld>
  <p:clrMapOvr>
    <a:masterClrMapping/>
  </p:clrMapOvr>
  <p:transition>
    <p:fade/>
  </p:transition>
  <p:extLst>
    <p:ext uri="{DCECCB84-F9BA-43D5-87BE-67443E8EF086}">
      <p15:sldGuideLst xmlns:p15="http://schemas.microsoft.com/office/powerpoint/2012/main">
        <p15:guide id="3" orient="horz" pos="3385" userDrawn="1">
          <p15:clr>
            <a:srgbClr val="5ACBF0"/>
          </p15:clr>
        </p15:guide>
        <p15:guide id="4" orient="horz" pos="1205" userDrawn="1">
          <p15:clr>
            <a:srgbClr val="5ACBF0"/>
          </p15:clr>
        </p15:guide>
        <p15:guide id="5" orient="horz" pos="272" userDrawn="1">
          <p15:clr>
            <a:srgbClr val="5ACBF0"/>
          </p15:clr>
        </p15:guide>
        <p15:guide id="6" pos="3749" userDrawn="1">
          <p15:clr>
            <a:srgbClr val="5ACBF0"/>
          </p15:clr>
        </p15:guide>
        <p15:guide id="7" pos="3931" userDrawn="1">
          <p15:clr>
            <a:srgbClr val="5ACBF0"/>
          </p15:clr>
        </p15:guide>
        <p15:guide id="8" orient="horz" pos="3272" userDrawn="1">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99D5A60-52D5-C530-91BD-7F680D9BD4B6}"/>
              </a:ext>
            </a:extLst>
          </p:cNvPr>
          <p:cNvSpPr/>
          <p:nvPr/>
        </p:nvSpPr>
        <p:spPr bwMode="auto">
          <a:xfrm>
            <a:off x="0" y="5824119"/>
            <a:ext cx="5486400" cy="9720681"/>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264718" y="1036323"/>
            <a:ext cx="4958334" cy="256854"/>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176" y="12896427"/>
            <a:ext cx="1563767" cy="128427"/>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591473"/>
            <a:ext cx="1563624" cy="7876032"/>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1961390" y="12896427"/>
            <a:ext cx="1563767" cy="128427"/>
          </a:xfrm>
        </p:spPr>
        <p:txBody>
          <a:bodyPr/>
          <a:lstStyle>
            <a:lvl1pPr marL="0" indent="0" algn="l">
              <a:spcBef>
                <a:spcPts val="0"/>
              </a:spcBef>
              <a:buNone/>
              <a:defRPr sz="81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1961388" y="4591473"/>
            <a:ext cx="1563624" cy="7876032"/>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3660462" y="12896427"/>
            <a:ext cx="1563767" cy="128427"/>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3659428" y="4591473"/>
            <a:ext cx="1563624" cy="7876032"/>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199235923"/>
      </p:ext>
    </p:extLst>
  </p:cSld>
  <p:clrMapOvr>
    <a:masterClrMapping/>
  </p:clrMapOvr>
  <p:transition>
    <p:fade/>
  </p:transition>
  <p:extLst>
    <p:ext uri="{DCECCB84-F9BA-43D5-87BE-67443E8EF086}">
      <p15:sldGuideLst xmlns:p15="http://schemas.microsoft.com/office/powerpoint/2012/main">
        <p15:guide id="3" orient="horz" pos="3385" userDrawn="1">
          <p15:clr>
            <a:srgbClr val="5ACBF0"/>
          </p15:clr>
        </p15:guide>
        <p15:guide id="4" orient="horz" pos="1205" userDrawn="1">
          <p15:clr>
            <a:srgbClr val="5ACBF0"/>
          </p15:clr>
        </p15:guide>
        <p15:guide id="5" orient="horz" pos="272" userDrawn="1">
          <p15:clr>
            <a:srgbClr val="5ACBF0"/>
          </p15:clr>
        </p15:guide>
        <p15:guide id="6" pos="2557" userDrawn="1">
          <p15:clr>
            <a:srgbClr val="5ACBF0"/>
          </p15:clr>
        </p15:guide>
        <p15:guide id="7" pos="2744" userDrawn="1">
          <p15:clr>
            <a:srgbClr val="5ACBF0"/>
          </p15:clr>
        </p15:guide>
        <p15:guide id="8" pos="4936" userDrawn="1">
          <p15:clr>
            <a:srgbClr val="5ACBF0"/>
          </p15:clr>
        </p15:guide>
        <p15:guide id="9" pos="5123" userDrawn="1">
          <p15:clr>
            <a:srgbClr val="5ACBF0"/>
          </p15:clr>
        </p15:guide>
        <p15:guide id="10" orient="horz" pos="3272" userDrawn="1">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93B555-355E-F4E5-0EFF-5F4D4A832B36}"/>
              </a:ext>
            </a:extLst>
          </p:cNvPr>
          <p:cNvSpPr/>
          <p:nvPr/>
        </p:nvSpPr>
        <p:spPr bwMode="auto">
          <a:xfrm>
            <a:off x="0" y="5824119"/>
            <a:ext cx="5486400" cy="9720681"/>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036323"/>
            <a:ext cx="4958334" cy="256854"/>
          </a:xfrm>
        </p:spPr>
        <p:txBody>
          <a:body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176" y="10775594"/>
            <a:ext cx="1139800" cy="256854"/>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591474"/>
            <a:ext cx="1139800" cy="5741213"/>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1536258" y="10775594"/>
            <a:ext cx="1139800" cy="256854"/>
          </a:xfrm>
        </p:spPr>
        <p:txBody>
          <a:bodyPr/>
          <a:lstStyle>
            <a:lvl1pPr marL="0" indent="0" algn="l">
              <a:spcBef>
                <a:spcPts val="0"/>
              </a:spcBef>
              <a:buNone/>
              <a:defRPr sz="81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1536258" y="4591474"/>
            <a:ext cx="1139800" cy="5741213"/>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2810342" y="10775594"/>
            <a:ext cx="1139800" cy="256854"/>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2810342" y="4591474"/>
            <a:ext cx="1139800" cy="5741213"/>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4084425" y="10775594"/>
            <a:ext cx="1139800" cy="256854"/>
          </a:xfrm>
        </p:spPr>
        <p:txBody>
          <a:bodyPr/>
          <a:lstStyle>
            <a:lvl1pPr marL="0" indent="0" algn="l">
              <a:spcBef>
                <a:spcPts val="0"/>
              </a:spcBef>
              <a:buNone/>
              <a:defRPr sz="81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4083253" y="4591474"/>
            <a:ext cx="1139800" cy="5741213"/>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091296967"/>
      </p:ext>
    </p:extLst>
  </p:cSld>
  <p:clrMapOvr>
    <a:masterClrMapping/>
  </p:clrMapOvr>
  <p:transition>
    <p:fade/>
  </p:transition>
  <p:extLst>
    <p:ext uri="{DCECCB84-F9BA-43D5-87BE-67443E8EF086}">
      <p15:sldGuideLst xmlns:p15="http://schemas.microsoft.com/office/powerpoint/2012/main">
        <p15:guide id="3" orient="horz" pos="2827" userDrawn="1">
          <p15:clr>
            <a:srgbClr val="5ACBF0"/>
          </p15:clr>
        </p15:guide>
        <p15:guide id="4" orient="horz" pos="1205" userDrawn="1">
          <p15:clr>
            <a:srgbClr val="5ACBF0"/>
          </p15:clr>
        </p15:guide>
        <p15:guide id="5" orient="horz" pos="272" userDrawn="1">
          <p15:clr>
            <a:srgbClr val="5ACBF0"/>
          </p15:clr>
        </p15:guide>
        <p15:guide id="6" pos="1963" userDrawn="1">
          <p15:clr>
            <a:srgbClr val="5ACBF0"/>
          </p15:clr>
        </p15:guide>
        <p15:guide id="7" pos="2150" userDrawn="1">
          <p15:clr>
            <a:srgbClr val="5ACBF0"/>
          </p15:clr>
        </p15:guide>
        <p15:guide id="8" pos="3746" userDrawn="1">
          <p15:clr>
            <a:srgbClr val="5ACBF0"/>
          </p15:clr>
        </p15:guide>
        <p15:guide id="9" pos="3934" userDrawn="1">
          <p15:clr>
            <a:srgbClr val="5ACBF0"/>
          </p15:clr>
        </p15:guide>
        <p15:guide id="10" pos="5530" userDrawn="1">
          <p15:clr>
            <a:srgbClr val="5ACBF0"/>
          </p15:clr>
        </p15:guide>
        <p15:guide id="11" pos="5716" userDrawn="1">
          <p15:clr>
            <a:srgbClr val="5ACBF0"/>
          </p15:clr>
        </p15:guide>
        <p15:guide id="12" orient="horz" pos="2711" userDrawn="1">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98420F7-32BE-8E59-2174-E3C945AAB1A4}"/>
              </a:ext>
            </a:extLst>
          </p:cNvPr>
          <p:cNvSpPr/>
          <p:nvPr/>
        </p:nvSpPr>
        <p:spPr bwMode="auto">
          <a:xfrm>
            <a:off x="0" y="5824119"/>
            <a:ext cx="5486400" cy="9720681"/>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463671"/>
            <a:ext cx="4958334" cy="256854"/>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2090401"/>
            <a:ext cx="2201418" cy="128427"/>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181600"/>
            <a:ext cx="2728112" cy="6363005"/>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021635" y="12090400"/>
            <a:ext cx="2201418" cy="128427"/>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758288" y="5181600"/>
            <a:ext cx="2728112" cy="6363005"/>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36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254603630"/>
      </p:ext>
    </p:extLst>
  </p:cSld>
  <p:clrMapOvr>
    <a:masterClrMapping/>
  </p:clrMapOvr>
  <p:transition>
    <p:fade/>
  </p:transition>
  <p:extLst>
    <p:ext uri="{DCECCB84-F9BA-43D5-87BE-67443E8EF086}">
      <p15:sldGuideLst xmlns:p15="http://schemas.microsoft.com/office/powerpoint/2012/main">
        <p15:guide id="1" orient="horz" pos="680" userDrawn="1">
          <p15:clr>
            <a:srgbClr val="5ACBF0"/>
          </p15:clr>
        </p15:guide>
        <p15:guide id="2" orient="horz" pos="1360" userDrawn="1">
          <p15:clr>
            <a:srgbClr val="5ACBF0"/>
          </p15:clr>
        </p15:guide>
        <p15:guide id="4" orient="horz" pos="3032" userDrawn="1">
          <p15:clr>
            <a:srgbClr val="5ACBF0"/>
          </p15:clr>
        </p15:guide>
        <p15:guide id="5" pos="3826" userDrawn="1">
          <p15:clr>
            <a:srgbClr val="5ACBF0"/>
          </p15:clr>
        </p15:guide>
        <p15:guide id="6" pos="3859" userDrawn="1">
          <p15:clr>
            <a:srgbClr val="5ACBF0"/>
          </p15:clr>
        </p15:guide>
        <p15:guide id="11" pos="1910" userDrawn="1">
          <p15:clr>
            <a:srgbClr val="5ACBF0"/>
          </p15:clr>
        </p15:guide>
        <p15:guide id="12" pos="5770" userDrawn="1">
          <p15:clr>
            <a:srgbClr val="5ACBF0"/>
          </p15:clr>
        </p15:guide>
        <p15:guide id="13" orient="horz" pos="3173" userDrawn="1">
          <p15:clr>
            <a:srgbClr val="5ACBF0"/>
          </p15:clr>
        </p15:guide>
        <p15:guide id="14" orient="horz" userDrawn="1">
          <p15:clr>
            <a:srgbClr val="5ACBF0"/>
          </p15:clr>
        </p15:guide>
        <p15:guide id="15" pos="3451" userDrawn="1">
          <p15:clr>
            <a:srgbClr val="5ACBF0"/>
          </p15:clr>
        </p15:guide>
        <p15:guide id="16" pos="4229"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166111"/>
      </p:ext>
    </p:extLst>
  </p:cSld>
  <p:clrMapOvr>
    <a:masterClrMapping/>
  </p:clrMapOvr>
  <p:transition>
    <p:fade/>
  </p:transition>
  <p:extLst>
    <p:ext uri="{DCECCB84-F9BA-43D5-87BE-67443E8EF086}">
      <p15:sldGuideLst xmlns:p15="http://schemas.microsoft.com/office/powerpoint/2012/main">
        <p15:guide id="6" pos="550" userDrawn="1">
          <p15:clr>
            <a:srgbClr val="A4A3A4"/>
          </p15:clr>
        </p15:guide>
        <p15:guide id="7" pos="679" userDrawn="1">
          <p15:clr>
            <a:srgbClr val="A4A3A4"/>
          </p15:clr>
        </p15:guide>
        <p15:guide id="8" pos="969" userDrawn="1">
          <p15:clr>
            <a:srgbClr val="A4A3A4"/>
          </p15:clr>
        </p15:guide>
        <p15:guide id="9" pos="1098" userDrawn="1">
          <p15:clr>
            <a:srgbClr val="A4A3A4"/>
          </p15:clr>
        </p15:guide>
        <p15:guide id="10" pos="1388" userDrawn="1">
          <p15:clr>
            <a:srgbClr val="A4A3A4"/>
          </p15:clr>
        </p15:guide>
        <p15:guide id="11" pos="1518" userDrawn="1">
          <p15:clr>
            <a:srgbClr val="A4A3A4"/>
          </p15:clr>
        </p15:guide>
        <p15:guide id="12" pos="1808" userDrawn="1">
          <p15:clr>
            <a:srgbClr val="A4A3A4"/>
          </p15:clr>
        </p15:guide>
        <p15:guide id="13" pos="1937" userDrawn="1">
          <p15:clr>
            <a:srgbClr val="A4A3A4"/>
          </p15:clr>
        </p15:guide>
        <p15:guide id="14" pos="2231" userDrawn="1">
          <p15:clr>
            <a:srgbClr val="A4A3A4"/>
          </p15:clr>
        </p15:guide>
        <p15:guide id="15" pos="2363" userDrawn="1">
          <p15:clr>
            <a:srgbClr val="A4A3A4"/>
          </p15:clr>
        </p15:guide>
        <p15:guide id="16" pos="2650" userDrawn="1">
          <p15:clr>
            <a:srgbClr val="A4A3A4"/>
          </p15:clr>
        </p15:guide>
        <p15:guide id="17" pos="2775" userDrawn="1">
          <p15:clr>
            <a:srgbClr val="A4A3A4"/>
          </p15:clr>
        </p15:guide>
        <p15:guide id="18" pos="3065" userDrawn="1">
          <p15:clr>
            <a:srgbClr val="A4A3A4"/>
          </p15:clr>
        </p15:guide>
        <p15:guide id="19" pos="3198" userDrawn="1">
          <p15:clr>
            <a:srgbClr val="A4A3A4"/>
          </p15:clr>
        </p15:guide>
        <p15:guide id="20" pos="3485" userDrawn="1">
          <p15:clr>
            <a:srgbClr val="A4A3A4"/>
          </p15:clr>
        </p15:guide>
        <p15:guide id="21" pos="3614" userDrawn="1">
          <p15:clr>
            <a:srgbClr val="A4A3A4"/>
          </p15:clr>
        </p15:guide>
        <p15:guide id="22" pos="3903" userDrawn="1">
          <p15:clr>
            <a:srgbClr val="A4A3A4"/>
          </p15:clr>
        </p15:guide>
        <p15:guide id="23" pos="4033" userDrawn="1">
          <p15:clr>
            <a:srgbClr val="A4A3A4"/>
          </p15:clr>
        </p15:guide>
        <p15:guide id="24" pos="4322" userDrawn="1">
          <p15:clr>
            <a:srgbClr val="A4A3A4"/>
          </p15:clr>
        </p15:guide>
        <p15:guide id="25" pos="4453" userDrawn="1">
          <p15:clr>
            <a:srgbClr val="A4A3A4"/>
          </p15:clr>
        </p15:guide>
        <p15:guide id="26" pos="4741" userDrawn="1">
          <p15:clr>
            <a:srgbClr val="A4A3A4"/>
          </p15:clr>
        </p15:guide>
        <p15:guide id="27" pos="4871" userDrawn="1">
          <p15:clr>
            <a:srgbClr val="A4A3A4"/>
          </p15:clr>
        </p15:guide>
        <p15:guide id="28" orient="horz" pos="1399" userDrawn="1">
          <p15:clr>
            <a:srgbClr val="5ACBF0"/>
          </p15:clr>
        </p15:guide>
        <p15:guide id="29" orient="horz" pos="1964" userDrawn="1">
          <p15:clr>
            <a:srgbClr val="5ACBF0"/>
          </p15:clr>
        </p15:guide>
        <p15:guide id="30" orient="horz" pos="446" userDrawn="1">
          <p15:clr>
            <a:srgbClr val="5ACBF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79AF7FC-33C1-525A-2250-4397E9A7ED0D}"/>
              </a:ext>
            </a:extLst>
          </p:cNvPr>
          <p:cNvSpPr/>
          <p:nvPr/>
        </p:nvSpPr>
        <p:spPr bwMode="auto">
          <a:xfrm>
            <a:off x="0" y="5824119"/>
            <a:ext cx="5486400" cy="9720681"/>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463669"/>
            <a:ext cx="4958334" cy="256854"/>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0881363"/>
            <a:ext cx="1283818"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181600"/>
            <a:ext cx="1810512" cy="51816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101291" y="10878663"/>
            <a:ext cx="1283818"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837944" y="5181600"/>
            <a:ext cx="1810512" cy="51816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3939235" y="10878664"/>
            <a:ext cx="1283818"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3675888" y="5181600"/>
            <a:ext cx="1810512" cy="51816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349220129"/>
      </p:ext>
    </p:extLst>
  </p:cSld>
  <p:clrMapOvr>
    <a:masterClrMapping/>
  </p:clrMapOvr>
  <p:transition>
    <p:fade/>
  </p:transition>
  <p:extLst>
    <p:ext uri="{DCECCB84-F9BA-43D5-87BE-67443E8EF086}">
      <p15:sldGuideLst xmlns:p15="http://schemas.microsoft.com/office/powerpoint/2012/main">
        <p15:guide id="1" orient="horz" pos="680" userDrawn="1">
          <p15:clr>
            <a:srgbClr val="5ACBF0"/>
          </p15:clr>
        </p15:guide>
        <p15:guide id="2" orient="horz" pos="1360" userDrawn="1">
          <p15:clr>
            <a:srgbClr val="5ACBF0"/>
          </p15:clr>
        </p15:guide>
        <p15:guide id="3" orient="horz" pos="2720" userDrawn="1">
          <p15:clr>
            <a:srgbClr val="5ACBF0"/>
          </p15:clr>
        </p15:guide>
        <p15:guide id="4" orient="horz" pos="2856" userDrawn="1">
          <p15:clr>
            <a:srgbClr val="5ACBF0"/>
          </p15:clr>
        </p15:guide>
        <p15:guide id="5" pos="2534" userDrawn="1">
          <p15:clr>
            <a:srgbClr val="5ACBF0"/>
          </p15:clr>
        </p15:guide>
        <p15:guide id="6" pos="2573" userDrawn="1">
          <p15:clr>
            <a:srgbClr val="5ACBF0"/>
          </p15:clr>
        </p15:guide>
        <p15:guide id="8" pos="5109" userDrawn="1">
          <p15:clr>
            <a:srgbClr val="5ACBF0"/>
          </p15:clr>
        </p15:guide>
        <p15:guide id="9" pos="5145" userDrawn="1">
          <p15:clr>
            <a:srgbClr val="5ACBF0"/>
          </p15:clr>
        </p15:guide>
        <p15:guide id="11" pos="1266" userDrawn="1">
          <p15:clr>
            <a:srgbClr val="5ACBF0"/>
          </p15:clr>
        </p15:guide>
        <p15:guide id="12" pos="3840" userDrawn="1">
          <p15:clr>
            <a:srgbClr val="5ACBF0"/>
          </p15:clr>
        </p15:guide>
        <p15:guide id="13" pos="6414" userDrawn="1">
          <p15:clr>
            <a:srgbClr val="5ACBF0"/>
          </p15:clr>
        </p15:guide>
        <p15:guide id="14" orient="horz" pos="1014" userDrawn="1">
          <p15:clr>
            <a:srgbClr val="5ACBF0"/>
          </p15:clr>
        </p15:guide>
        <p15:guide id="15" pos="2168" userDrawn="1">
          <p15:clr>
            <a:srgbClr val="5ACBF0"/>
          </p15:clr>
        </p15:guide>
        <p15:guide id="16" pos="2944" userDrawn="1">
          <p15:clr>
            <a:srgbClr val="5ACBF0"/>
          </p15:clr>
        </p15:guide>
        <p15:guide id="17" pos="4738" userDrawn="1">
          <p15:clr>
            <a:srgbClr val="5ACBF0"/>
          </p15:clr>
        </p15:guide>
        <p15:guide id="18" pos="5514" userDrawn="1">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F2B91C-3682-57EE-4D05-33A921FA5B03}"/>
              </a:ext>
            </a:extLst>
          </p:cNvPr>
          <p:cNvSpPr/>
          <p:nvPr/>
        </p:nvSpPr>
        <p:spPr bwMode="auto">
          <a:xfrm>
            <a:off x="0" y="5824119"/>
            <a:ext cx="5486400" cy="9720681"/>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463671"/>
            <a:ext cx="4958334" cy="256854"/>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0881363"/>
            <a:ext cx="822960"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181600"/>
            <a:ext cx="1349654" cy="51816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1642262" y="10878663"/>
            <a:ext cx="822960"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378915" y="5181600"/>
            <a:ext cx="1349654" cy="51816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3021178" y="10878664"/>
            <a:ext cx="822960"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2757831" y="5181600"/>
            <a:ext cx="1349654" cy="51816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4400093" y="10878663"/>
            <a:ext cx="822960"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4136746" y="5181600"/>
            <a:ext cx="1349654" cy="51816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957889446"/>
      </p:ext>
    </p:extLst>
  </p:cSld>
  <p:clrMapOvr>
    <a:masterClrMapping/>
  </p:clrMapOvr>
  <p:transition>
    <p:fade/>
  </p:transition>
  <p:extLst>
    <p:ext uri="{DCECCB84-F9BA-43D5-87BE-67443E8EF086}">
      <p15:sldGuideLst xmlns:p15="http://schemas.microsoft.com/office/powerpoint/2012/main">
        <p15:guide id="1" orient="horz" pos="680" userDrawn="1">
          <p15:clr>
            <a:srgbClr val="5ACBF0"/>
          </p15:clr>
        </p15:guide>
        <p15:guide id="2" orient="horz" pos="1360" userDrawn="1">
          <p15:clr>
            <a:srgbClr val="5ACBF0"/>
          </p15:clr>
        </p15:guide>
        <p15:guide id="3" orient="horz" pos="2720" userDrawn="1">
          <p15:clr>
            <a:srgbClr val="5ACBF0"/>
          </p15:clr>
        </p15:guide>
        <p15:guide id="4" orient="horz" pos="2856" userDrawn="1">
          <p15:clr>
            <a:srgbClr val="5ACBF0"/>
          </p15:clr>
        </p15:guide>
        <p15:guide id="5" pos="1890" userDrawn="1">
          <p15:clr>
            <a:srgbClr val="5ACBF0"/>
          </p15:clr>
        </p15:guide>
        <p15:guide id="6" pos="1930" userDrawn="1">
          <p15:clr>
            <a:srgbClr val="5ACBF0"/>
          </p15:clr>
        </p15:guide>
        <p15:guide id="7" pos="5749" userDrawn="1">
          <p15:clr>
            <a:srgbClr val="5ACBF0"/>
          </p15:clr>
        </p15:guide>
        <p15:guide id="8" pos="3820" userDrawn="1">
          <p15:clr>
            <a:srgbClr val="5ACBF0"/>
          </p15:clr>
        </p15:guide>
        <p15:guide id="9" pos="3860" userDrawn="1">
          <p15:clr>
            <a:srgbClr val="5ACBF0"/>
          </p15:clr>
        </p15:guide>
        <p15:guide id="10" pos="5789" userDrawn="1">
          <p15:clr>
            <a:srgbClr val="5ACBF0"/>
          </p15:clr>
        </p15:guide>
        <p15:guide id="11" pos="944" userDrawn="1">
          <p15:clr>
            <a:srgbClr val="5ACBF0"/>
          </p15:clr>
        </p15:guide>
        <p15:guide id="12" pos="2876" userDrawn="1">
          <p15:clr>
            <a:srgbClr val="5ACBF0"/>
          </p15:clr>
        </p15:guide>
        <p15:guide id="13" pos="4807" userDrawn="1">
          <p15:clr>
            <a:srgbClr val="5ACBF0"/>
          </p15:clr>
        </p15:guide>
        <p15:guide id="14" pos="6736" userDrawn="1">
          <p15:clr>
            <a:srgbClr val="5ACBF0"/>
          </p15:clr>
        </p15:guide>
        <p15:guide id="15" orient="horz" userDrawn="1">
          <p15:clr>
            <a:srgbClr val="5ACBF0"/>
          </p15:clr>
        </p15:guide>
        <p15:guide id="16" pos="1524" userDrawn="1">
          <p15:clr>
            <a:srgbClr val="5ACBF0"/>
          </p15:clr>
        </p15:guide>
        <p15:guide id="17" pos="2298" userDrawn="1">
          <p15:clr>
            <a:srgbClr val="5ACBF0"/>
          </p15:clr>
        </p15:guide>
        <p15:guide id="18" pos="3450" userDrawn="1">
          <p15:clr>
            <a:srgbClr val="5ACBF0"/>
          </p15:clr>
        </p15:guide>
        <p15:guide id="19" pos="4230" userDrawn="1">
          <p15:clr>
            <a:srgbClr val="5ACBF0"/>
          </p15:clr>
        </p15:guide>
        <p15:guide id="20" pos="5380" userDrawn="1">
          <p15:clr>
            <a:srgbClr val="5ACBF0"/>
          </p15:clr>
        </p15:guide>
        <p15:guide id="21" pos="6156" userDrawn="1">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B33B316-A020-E141-782A-B3C93B9056D5}"/>
              </a:ext>
            </a:extLst>
          </p:cNvPr>
          <p:cNvSpPr/>
          <p:nvPr/>
        </p:nvSpPr>
        <p:spPr bwMode="auto">
          <a:xfrm>
            <a:off x="0" y="5824119"/>
            <a:ext cx="5486400" cy="9720681"/>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463671"/>
            <a:ext cx="4958334" cy="256854"/>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131673" y="10881363"/>
            <a:ext cx="810616"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181600"/>
            <a:ext cx="1073963" cy="5181600"/>
          </a:xfrm>
          <a:blipFill>
            <a:blip r:embed="rId2"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1234783" y="10878663"/>
            <a:ext cx="810616"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103110" y="5181600"/>
            <a:ext cx="1073963" cy="5181600"/>
          </a:xfrm>
          <a:blipFill>
            <a:blip r:embed="rId3"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2337892" y="10878664"/>
            <a:ext cx="810616"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2206223" y="5181600"/>
            <a:ext cx="1073963" cy="5181600"/>
          </a:xfrm>
          <a:blipFill>
            <a:blip r:embed="rId4"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3441001" y="10878663"/>
            <a:ext cx="810616"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3309332" y="5181600"/>
            <a:ext cx="1073963" cy="5181600"/>
          </a:xfrm>
          <a:blipFill>
            <a:blip r:embed="rId5"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4544111" y="10878663"/>
            <a:ext cx="810616"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4412441" y="5181600"/>
            <a:ext cx="1073963" cy="51816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961420622"/>
      </p:ext>
    </p:extLst>
  </p:cSld>
  <p:clrMapOvr>
    <a:masterClrMapping/>
  </p:clrMapOvr>
  <p:transition>
    <p:fade/>
  </p:transition>
  <p:extLst>
    <p:ext uri="{DCECCB84-F9BA-43D5-87BE-67443E8EF086}">
      <p15:sldGuideLst xmlns:p15="http://schemas.microsoft.com/office/powerpoint/2012/main">
        <p15:guide id="1" orient="horz" pos="680" userDrawn="1">
          <p15:clr>
            <a:srgbClr val="5ACBF0"/>
          </p15:clr>
        </p15:guide>
        <p15:guide id="2" orient="horz" pos="1360" userDrawn="1">
          <p15:clr>
            <a:srgbClr val="5ACBF0"/>
          </p15:clr>
        </p15:guide>
        <p15:guide id="3" orient="horz" pos="2720" userDrawn="1">
          <p15:clr>
            <a:srgbClr val="5ACBF0"/>
          </p15:clr>
        </p15:guide>
        <p15:guide id="4" orient="horz" pos="2856" userDrawn="1">
          <p15:clr>
            <a:srgbClr val="5ACBF0"/>
          </p15:clr>
        </p15:guide>
        <p15:guide id="8" pos="4631" userDrawn="1">
          <p15:clr>
            <a:srgbClr val="5ACBF0"/>
          </p15:clr>
        </p15:guide>
        <p15:guide id="9" pos="4593" userDrawn="1">
          <p15:clr>
            <a:srgbClr val="5ACBF0"/>
          </p15:clr>
        </p15:guide>
        <p15:guide id="10" pos="6134" userDrawn="1">
          <p15:clr>
            <a:srgbClr val="5ACBF0"/>
          </p15:clr>
        </p15:guide>
        <p15:guide id="11" pos="1323" userDrawn="1">
          <p15:clr>
            <a:srgbClr val="5ACBF0"/>
          </p15:clr>
        </p15:guide>
        <p15:guide id="12" pos="2865" userDrawn="1">
          <p15:clr>
            <a:srgbClr val="5ACBF0"/>
          </p15:clr>
        </p15:guide>
        <p15:guide id="13" pos="4815" userDrawn="1">
          <p15:clr>
            <a:srgbClr val="5ACBF0"/>
          </p15:clr>
        </p15:guide>
        <p15:guide id="14" pos="6361" userDrawn="1">
          <p15:clr>
            <a:srgbClr val="5ACBF0"/>
          </p15:clr>
        </p15:guide>
        <p15:guide id="15" orient="horz" userDrawn="1">
          <p15:clr>
            <a:srgbClr val="5ACBF0"/>
          </p15:clr>
        </p15:guide>
        <p15:guide id="16" pos="1727" userDrawn="1">
          <p15:clr>
            <a:srgbClr val="5ACBF0"/>
          </p15:clr>
        </p15:guide>
        <p15:guide id="17" pos="2294" userDrawn="1">
          <p15:clr>
            <a:srgbClr val="5ACBF0"/>
          </p15:clr>
        </p15:guide>
        <p15:guide id="18" pos="3273" userDrawn="1">
          <p15:clr>
            <a:srgbClr val="5ACBF0"/>
          </p15:clr>
        </p15:guide>
        <p15:guide id="19" pos="4411" userDrawn="1">
          <p15:clr>
            <a:srgbClr val="5ACBF0"/>
          </p15:clr>
        </p15:guide>
        <p15:guide id="21" pos="6179" userDrawn="1">
          <p15:clr>
            <a:srgbClr val="5ACBF0"/>
          </p15:clr>
        </p15:guide>
        <p15:guide id="22" pos="1501" userDrawn="1">
          <p15:clr>
            <a:srgbClr val="5ACBF0"/>
          </p15:clr>
        </p15:guide>
        <p15:guide id="23" pos="1543" userDrawn="1">
          <p15:clr>
            <a:srgbClr val="5ACBF0"/>
          </p15:clr>
        </p15:guide>
        <p15:guide id="24" pos="3049" userDrawn="1">
          <p15:clr>
            <a:srgbClr val="5ACBF0"/>
          </p15:clr>
        </p15:guide>
        <p15:guide id="25" pos="3088" userDrawn="1">
          <p15:clr>
            <a:srgbClr val="5ACBF0"/>
          </p15:clr>
        </p15:guide>
        <p15:guide id="26" pos="5954" userDrawn="1">
          <p15:clr>
            <a:srgbClr val="5ACBF0"/>
          </p15:clr>
        </p15:guide>
        <p15:guide id="27" pos="3840" userDrawn="1">
          <p15:clr>
            <a:srgbClr val="5ACBF0"/>
          </p15:clr>
        </p15:guide>
        <p15:guide id="28" pos="5386" userDrawn="1">
          <p15:clr>
            <a:srgbClr val="5ACBF0"/>
          </p15:clr>
        </p15:guide>
        <p15:guide id="29" pos="753" userDrawn="1">
          <p15:clr>
            <a:srgbClr val="5ACBF0"/>
          </p15:clr>
        </p15:guide>
        <p15:guide id="30" pos="6927" userDrawn="1">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B173EFB-8B4E-E0B0-3543-1BD9D2194470}"/>
              </a:ext>
            </a:extLst>
          </p:cNvPr>
          <p:cNvSpPr/>
          <p:nvPr/>
        </p:nvSpPr>
        <p:spPr bwMode="auto">
          <a:xfrm>
            <a:off x="0" y="7772401"/>
            <a:ext cx="5486400" cy="7772400"/>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470867"/>
            <a:ext cx="4958334" cy="256854"/>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917058" y="5181602"/>
            <a:ext cx="1041044" cy="5243779"/>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917058" y="10881363"/>
            <a:ext cx="1041044"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222678" y="5181602"/>
            <a:ext cx="1041044" cy="5243779"/>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222678" y="10881363"/>
            <a:ext cx="1041044"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3528299" y="5181602"/>
            <a:ext cx="1041044" cy="5243779"/>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3528299" y="10881363"/>
            <a:ext cx="1041044"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396808768"/>
      </p:ext>
    </p:extLst>
  </p:cSld>
  <p:clrMapOvr>
    <a:masterClrMapping/>
  </p:clrMapOvr>
  <p:transition>
    <p:fade/>
  </p:transition>
  <p:extLst>
    <p:ext uri="{DCECCB84-F9BA-43D5-87BE-67443E8EF086}">
      <p15:sldGuideLst xmlns:p15="http://schemas.microsoft.com/office/powerpoint/2012/main">
        <p15:guide id="1" orient="horz" pos="680" userDrawn="1">
          <p15:clr>
            <a:srgbClr val="5ACBF0"/>
          </p15:clr>
        </p15:guide>
        <p15:guide id="2" orient="horz" pos="2856" userDrawn="1">
          <p15:clr>
            <a:srgbClr val="5ACBF0"/>
          </p15:clr>
        </p15:guide>
        <p15:guide id="3" pos="3840" userDrawn="1">
          <p15:clr>
            <a:srgbClr val="5ACBF0"/>
          </p15:clr>
        </p15:guide>
        <p15:guide id="4" pos="1283" userDrawn="1">
          <p15:clr>
            <a:srgbClr val="5ACBF0"/>
          </p15:clr>
        </p15:guide>
        <p15:guide id="5" pos="5666" userDrawn="1">
          <p15:clr>
            <a:srgbClr val="5ACBF0"/>
          </p15:clr>
        </p15:guide>
        <p15:guide id="6" pos="2741" userDrawn="1">
          <p15:clr>
            <a:srgbClr val="5ACBF0"/>
          </p15:clr>
        </p15:guide>
        <p15:guide id="7" pos="2012" userDrawn="1">
          <p15:clr>
            <a:srgbClr val="5ACBF0"/>
          </p15:clr>
        </p15:guide>
        <p15:guide id="8" pos="3109" userDrawn="1">
          <p15:clr>
            <a:srgbClr val="5ACBF0"/>
          </p15:clr>
        </p15:guide>
        <p15:guide id="9" pos="4570" userDrawn="1">
          <p15:clr>
            <a:srgbClr val="5ACBF0"/>
          </p15:clr>
        </p15:guide>
        <p15:guide id="11" pos="6397" userDrawn="1">
          <p15:clr>
            <a:srgbClr val="5ACBF0"/>
          </p15:clr>
        </p15:guide>
        <p15:guide id="12" orient="horz" pos="1360" userDrawn="1">
          <p15:clr>
            <a:srgbClr val="5ACBF0"/>
          </p15:clr>
        </p15:guide>
        <p15:guide id="13" pos="4938" userDrawn="1">
          <p15:clr>
            <a:srgbClr val="5ACBF0"/>
          </p15:clr>
        </p15:guide>
        <p15:guide id="14" orient="horz" pos="2733" userDrawn="1">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CA7B648-D15B-F41C-DC69-AA94763BA4D2}"/>
              </a:ext>
            </a:extLst>
          </p:cNvPr>
          <p:cNvSpPr/>
          <p:nvPr/>
        </p:nvSpPr>
        <p:spPr bwMode="auto">
          <a:xfrm>
            <a:off x="0" y="7772401"/>
            <a:ext cx="5486400" cy="7772400"/>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457368"/>
            <a:ext cx="4958334" cy="256854"/>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62890" y="5181602"/>
            <a:ext cx="1041044" cy="5243779"/>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62890" y="10881363"/>
            <a:ext cx="1041044"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1569263" y="5181602"/>
            <a:ext cx="1041044" cy="5243779"/>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1569263" y="10881363"/>
            <a:ext cx="1041044"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2875635" y="5181602"/>
            <a:ext cx="1041044" cy="5243779"/>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2875635" y="10881363"/>
            <a:ext cx="1041044"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4182008" y="5181602"/>
            <a:ext cx="1041044" cy="5243779"/>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70"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4182008" y="10881363"/>
            <a:ext cx="1041044" cy="256854"/>
          </a:xfrm>
        </p:spPr>
        <p:txBody>
          <a:bodyPr/>
          <a:lstStyle>
            <a:lvl1pPr marL="0" indent="0" algn="ctr">
              <a:spcBef>
                <a:spcPts val="0"/>
              </a:spcBef>
              <a:buNone/>
              <a:defRPr sz="81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4153453598"/>
      </p:ext>
    </p:extLst>
  </p:cSld>
  <p:clrMapOvr>
    <a:masterClrMapping/>
  </p:clrMapOvr>
  <p:transition>
    <p:fade/>
  </p:transition>
  <p:extLst>
    <p:ext uri="{DCECCB84-F9BA-43D5-87BE-67443E8EF086}">
      <p15:sldGuideLst xmlns:p15="http://schemas.microsoft.com/office/powerpoint/2012/main">
        <p15:guide id="1" orient="horz" pos="680" userDrawn="1">
          <p15:clr>
            <a:srgbClr val="5ACBF0"/>
          </p15:clr>
        </p15:guide>
        <p15:guide id="2" orient="horz" pos="2856" userDrawn="1">
          <p15:clr>
            <a:srgbClr val="5ACBF0"/>
          </p15:clr>
        </p15:guide>
        <p15:guide id="3" pos="4025" userDrawn="1">
          <p15:clr>
            <a:srgbClr val="5ACBF0"/>
          </p15:clr>
        </p15:guide>
        <p15:guide id="5" pos="5854" userDrawn="1">
          <p15:clr>
            <a:srgbClr val="5ACBF0"/>
          </p15:clr>
        </p15:guide>
        <p15:guide id="7" pos="3654" userDrawn="1">
          <p15:clr>
            <a:srgbClr val="5ACBF0"/>
          </p15:clr>
        </p15:guide>
        <p15:guide id="8" pos="2195" userDrawn="1">
          <p15:clr>
            <a:srgbClr val="5ACBF0"/>
          </p15:clr>
        </p15:guide>
        <p15:guide id="10" pos="2926" userDrawn="1">
          <p15:clr>
            <a:srgbClr val="5ACBF0"/>
          </p15:clr>
        </p15:guide>
        <p15:guide id="11" pos="4756" userDrawn="1">
          <p15:clr>
            <a:srgbClr val="5ACBF0"/>
          </p15:clr>
        </p15:guide>
        <p15:guide id="12" pos="6581" userDrawn="1">
          <p15:clr>
            <a:srgbClr val="5ACBF0"/>
          </p15:clr>
        </p15:guide>
        <p15:guide id="13" pos="1097" userDrawn="1">
          <p15:clr>
            <a:srgbClr val="5ACBF0"/>
          </p15:clr>
        </p15:guide>
        <p15:guide id="14" orient="horz" pos="1360" userDrawn="1">
          <p15:clr>
            <a:srgbClr val="5ACBF0"/>
          </p15:clr>
        </p15:guide>
        <p15:guide id="15" pos="1826" userDrawn="1">
          <p15:clr>
            <a:srgbClr val="5ACBF0"/>
          </p15:clr>
        </p15:guide>
        <p15:guide id="18" pos="5483" userDrawn="1">
          <p15:clr>
            <a:srgbClr val="5ACBF0"/>
          </p15:clr>
        </p15:guide>
        <p15:guide id="19" orient="horz" pos="2737" userDrawn="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8728BD-D6D4-741A-5515-64BE5E680140}"/>
              </a:ext>
            </a:extLst>
          </p:cNvPr>
          <p:cNvSpPr/>
          <p:nvPr/>
        </p:nvSpPr>
        <p:spPr bwMode="auto">
          <a:xfrm>
            <a:off x="0" y="7139094"/>
            <a:ext cx="5486400" cy="8405707"/>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457368"/>
            <a:ext cx="4958334" cy="256854"/>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62890" y="5181601"/>
            <a:ext cx="781812" cy="3938016"/>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62890" y="9600355"/>
            <a:ext cx="781812" cy="385281"/>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1307478" y="5181601"/>
            <a:ext cx="781812" cy="3938016"/>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1307478" y="9600355"/>
            <a:ext cx="781812" cy="385281"/>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2352294" y="5181601"/>
            <a:ext cx="781812" cy="3938016"/>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2352294" y="9600358"/>
            <a:ext cx="781812" cy="385281"/>
          </a:xfrm>
        </p:spPr>
        <p:txBody>
          <a:bodyPr/>
          <a:lstStyle>
            <a:lvl1pPr marL="0" indent="0" algn="ctr">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3396653" y="5181601"/>
            <a:ext cx="781812" cy="3938016"/>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3396653" y="9600355"/>
            <a:ext cx="781812" cy="385281"/>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4441240" y="5181601"/>
            <a:ext cx="781812" cy="3938016"/>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225" b="1">
                <a:solidFill>
                  <a:srgbClr val="000000"/>
                </a:solidFill>
                <a:latin typeface="+mn-lt"/>
                <a:cs typeface="Segoe UI" panose="020B0502040204020203" pitchFamily="34"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4441240" y="9600355"/>
            <a:ext cx="781812" cy="385281"/>
          </a:xfrm>
        </p:spPr>
        <p:txBody>
          <a:bodyPr/>
          <a:lstStyle>
            <a:lvl1pPr marL="0" indent="0" algn="ctr">
              <a:spcBef>
                <a:spcPts val="0"/>
              </a:spcBef>
              <a:buNone/>
              <a:defRPr sz="81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51649253"/>
      </p:ext>
    </p:extLst>
  </p:cSld>
  <p:clrMapOvr>
    <a:masterClrMapping/>
  </p:clrMapOvr>
  <p:transition>
    <p:fade/>
  </p:transition>
  <p:extLst>
    <p:ext uri="{DCECCB84-F9BA-43D5-87BE-67443E8EF086}">
      <p15:sldGuideLst xmlns:p15="http://schemas.microsoft.com/office/powerpoint/2012/main">
        <p15:guide id="1" orient="horz" pos="680" userDrawn="1">
          <p15:clr>
            <a:srgbClr val="5ACBF0"/>
          </p15:clr>
        </p15:guide>
        <p15:guide id="2" orient="horz" pos="2516" userDrawn="1">
          <p15:clr>
            <a:srgbClr val="5ACBF0"/>
          </p15:clr>
        </p15:guide>
        <p15:guide id="3" pos="6216" userDrawn="1">
          <p15:clr>
            <a:srgbClr val="5ACBF0"/>
          </p15:clr>
        </p15:guide>
        <p15:guide id="5" pos="5850" userDrawn="1">
          <p15:clr>
            <a:srgbClr val="5ACBF0"/>
          </p15:clr>
        </p15:guide>
        <p15:guide id="7" pos="4392" userDrawn="1">
          <p15:clr>
            <a:srgbClr val="5ACBF0"/>
          </p15:clr>
        </p15:guide>
        <p15:guide id="8" pos="3292" userDrawn="1">
          <p15:clr>
            <a:srgbClr val="5ACBF0"/>
          </p15:clr>
        </p15:guide>
        <p15:guide id="10" pos="2926" userDrawn="1">
          <p15:clr>
            <a:srgbClr val="5ACBF0"/>
          </p15:clr>
        </p15:guide>
        <p15:guide id="11" pos="4754" userDrawn="1">
          <p15:clr>
            <a:srgbClr val="5ACBF0"/>
          </p15:clr>
        </p15:guide>
        <p15:guide id="13" pos="1464" userDrawn="1">
          <p15:clr>
            <a:srgbClr val="5ACBF0"/>
          </p15:clr>
        </p15:guide>
        <p15:guide id="14" orient="horz" pos="1360" userDrawn="1">
          <p15:clr>
            <a:srgbClr val="5ACBF0"/>
          </p15:clr>
        </p15:guide>
        <p15:guide id="15" pos="1830" userDrawn="1">
          <p15:clr>
            <a:srgbClr val="5ACBF0"/>
          </p15:clr>
        </p15:guide>
        <p15:guide id="16" orient="horz" pos="2392" userDrawn="1">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263348" y="5235577"/>
            <a:ext cx="1431912" cy="256854"/>
          </a:xfrm>
        </p:spPr>
        <p:txBody>
          <a:bodyPr anchor="t"/>
          <a:lstStyle>
            <a:lvl1pPr>
              <a:defRPr>
                <a:solidFill>
                  <a:schemeClr val="tx1"/>
                </a:solidFill>
              </a:defRPr>
            </a:lvl1pPr>
          </a:lstStyle>
          <a:p>
            <a:r>
              <a:rPr lang="en-US" dirty="0"/>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1960245" y="5235577"/>
            <a:ext cx="3263980" cy="199775"/>
          </a:xfrm>
        </p:spPr>
        <p:txBody>
          <a:bodyPr anchor="t"/>
          <a:lstStyle>
            <a:lvl1pPr marL="104299" indent="-104299">
              <a:spcAft>
                <a:spcPts val="27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263347" y="4577080"/>
            <a:ext cx="1431950" cy="0"/>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1959540" y="4577080"/>
            <a:ext cx="3264689"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6063428"/>
      </p:ext>
    </p:extLst>
  </p:cSld>
  <p:clrMapOvr>
    <a:masterClrMapping/>
  </p:clrMapOvr>
  <p:transition>
    <p:fade/>
  </p:transition>
  <p:extLst>
    <p:ext uri="{DCECCB84-F9BA-43D5-87BE-67443E8EF086}">
      <p15:sldGuideLst xmlns:p15="http://schemas.microsoft.com/office/powerpoint/2012/main">
        <p15:guide id="13" pos="2744" userDrawn="1">
          <p15:clr>
            <a:srgbClr val="5ACBF0"/>
          </p15:clr>
        </p15:guide>
        <p15:guide id="29" orient="horz" pos="1201" userDrawn="1">
          <p15:clr>
            <a:srgbClr val="5ACBF0"/>
          </p15:clr>
        </p15:guide>
        <p15:guide id="30" pos="2376" userDrawn="1">
          <p15:clr>
            <a:srgbClr val="5ACBF0"/>
          </p15:clr>
        </p15:guide>
        <p15:guide id="32" orient="horz" pos="1374" userDrawn="1">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264719" y="7640378"/>
            <a:ext cx="1431912" cy="256854"/>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2223853" y="7668916"/>
            <a:ext cx="3000375" cy="199775"/>
          </a:xfrm>
        </p:spPr>
        <p:txBody>
          <a:bodyPr anchor="ctr"/>
          <a:lstStyle>
            <a:lvl1pPr marL="104299" indent="-104299">
              <a:spcAft>
                <a:spcPts val="27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1960245" y="5843696"/>
            <a:ext cx="0" cy="3857413"/>
          </a:xfrm>
          <a:prstGeom prst="line">
            <a:avLst/>
          </a:prstGeom>
          <a:ln w="28575">
            <a:solidFill>
              <a:schemeClr val="accent1"/>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3576641636"/>
      </p:ext>
    </p:extLst>
  </p:cSld>
  <p:clrMapOvr>
    <a:masterClrMapping/>
  </p:clrMapOvr>
  <p:transition>
    <p:fade/>
  </p:transition>
  <p:extLst>
    <p:ext uri="{DCECCB84-F9BA-43D5-87BE-67443E8EF086}">
      <p15:sldGuideLst xmlns:p15="http://schemas.microsoft.com/office/powerpoint/2012/main">
        <p15:guide id="13" pos="2744" userDrawn="1">
          <p15:clr>
            <a:srgbClr val="5ACBF0"/>
          </p15:clr>
        </p15:guide>
        <p15:guide id="29" orient="horz" pos="2040" userDrawn="1">
          <p15:clr>
            <a:srgbClr val="5ACBF0"/>
          </p15:clr>
        </p15:guide>
        <p15:guide id="30" pos="2376" userDrawn="1">
          <p15:clr>
            <a:srgbClr val="5ACBF0"/>
          </p15:clr>
        </p15:guide>
        <p15:guide id="31" pos="3113" userDrawn="1">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3256493"/>
            <a:ext cx="5486400" cy="12288307"/>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1" y="3256494"/>
            <a:ext cx="1704761" cy="285393"/>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900">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264718" y="4758437"/>
            <a:ext cx="4958334" cy="171235"/>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49" indent="0">
              <a:buNone/>
              <a:tabLst>
                <a:tab pos="155020" algn="l"/>
              </a:tabLst>
              <a:defRPr sz="1080">
                <a:solidFill>
                  <a:schemeClr val="tx1"/>
                </a:solidFill>
                <a:latin typeface="Consolas" panose="020B0609020204030204" pitchFamily="49" charset="0"/>
                <a:cs typeface="Consolas" panose="020B0609020204030204" pitchFamily="49" charset="0"/>
              </a:defRPr>
            </a:lvl2pPr>
            <a:lvl3pPr marL="263073" indent="0">
              <a:buNone/>
              <a:tabLst>
                <a:tab pos="256461" algn="l"/>
              </a:tabLst>
              <a:defRPr sz="1080">
                <a:solidFill>
                  <a:schemeClr val="tx1"/>
                </a:solidFill>
                <a:latin typeface="Consolas" panose="020B0609020204030204" pitchFamily="49" charset="0"/>
                <a:cs typeface="Consolas" panose="020B0609020204030204" pitchFamily="49" charset="0"/>
              </a:defRPr>
            </a:lvl3pPr>
            <a:lvl4pPr marL="366553" indent="0">
              <a:buNone/>
              <a:tabLst>
                <a:tab pos="360045" algn="l"/>
              </a:tabLst>
              <a:defRPr sz="1080">
                <a:solidFill>
                  <a:schemeClr val="tx1"/>
                </a:solidFill>
                <a:latin typeface="Consolas" panose="020B0609020204030204" pitchFamily="49" charset="0"/>
                <a:cs typeface="Consolas" panose="020B0609020204030204" pitchFamily="49" charset="0"/>
              </a:defRPr>
            </a:lvl4pPr>
            <a:lvl5pPr marL="472949" indent="0">
              <a:buNone/>
              <a:tabLst>
                <a:tab pos="462915" algn="l"/>
              </a:tabLst>
              <a:defRPr sz="108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1910514735"/>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1249" userDrawn="1">
          <p15:clr>
            <a:srgbClr val="5ACBF0"/>
          </p15:clr>
        </p15:guide>
        <p15:guide id="2" orient="horz" pos="855" userDrawn="1">
          <p15:clr>
            <a:srgbClr val="5ACBF0"/>
          </p15:clr>
        </p15:guide>
        <p15:guide id="3" orient="horz" pos="272" userDrawn="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263875" y="2789545"/>
            <a:ext cx="4958334" cy="171235"/>
          </a:xfrm>
        </p:spPr>
        <p:txBody>
          <a:bodyPr wrap="square">
            <a:spAutoFit/>
          </a:bodyPr>
          <a:lstStyle>
            <a:lvl1pPr marL="0" indent="0">
              <a:spcBef>
                <a:spcPts val="270"/>
              </a:spcBef>
              <a:spcAft>
                <a:spcPts val="0"/>
              </a:spcAft>
              <a:buNone/>
              <a:defRPr sz="1080">
                <a:solidFill>
                  <a:schemeClr val="tx1"/>
                </a:solidFill>
                <a:latin typeface="+mn-lt"/>
                <a:cs typeface="Segoe UI" panose="020B0502040204020203" pitchFamily="34" charset="0"/>
              </a:defRPr>
            </a:lvl1pPr>
            <a:lvl2pPr marL="102839" indent="0">
              <a:buNone/>
              <a:defRPr sz="1080">
                <a:solidFill>
                  <a:srgbClr val="2F2F2F"/>
                </a:solidFill>
                <a:latin typeface="Segoe UI" panose="020B0502040204020203" pitchFamily="34" charset="0"/>
                <a:cs typeface="Segoe UI" panose="020B0502040204020203" pitchFamily="34" charset="0"/>
              </a:defRPr>
            </a:lvl2pPr>
            <a:lvl3pPr marL="205678" indent="0">
              <a:buNone/>
              <a:defRPr/>
            </a:lvl3pPr>
            <a:lvl4pPr marL="308517" indent="0">
              <a:buNone/>
              <a:defRPr/>
            </a:lvl4pPr>
            <a:lvl5pPr marL="411357"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6408181"/>
            <a:ext cx="5486400" cy="9136621"/>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1" y="6408181"/>
            <a:ext cx="1704761" cy="285393"/>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900">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3875" y="7913431"/>
            <a:ext cx="4958334" cy="171235"/>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02" indent="0">
              <a:buNone/>
              <a:defRPr sz="108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2994" indent="0">
              <a:buNone/>
              <a:defRPr sz="9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44"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07"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3126306507"/>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72" userDrawn="1">
          <p15:clr>
            <a:srgbClr val="5ACBF0"/>
          </p15:clr>
        </p15:guide>
        <p15:guide id="4" orient="horz" pos="1678" userDrawn="1">
          <p15:clr>
            <a:srgbClr val="5ACBF0"/>
          </p15:clr>
        </p15:guide>
        <p15:guide id="5" orient="horz" pos="2075" userDrawn="1">
          <p15:clr>
            <a:srgbClr val="5ACBF0"/>
          </p15:clr>
        </p15:guide>
        <p15:guide id="6" orient="horz" pos="731"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Walkin">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4" name="MS logo white - EMF">
            <a:extLst>
              <a:ext uri="{FF2B5EF4-FFF2-40B4-BE49-F238E27FC236}">
                <a16:creationId xmlns:a16="http://schemas.microsoft.com/office/drawing/2014/main" id="{D097E9EF-B216-4E85-A979-78D3C6F371D2}"/>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white">
          <a:xfrm>
            <a:off x="258604" y="1224946"/>
            <a:ext cx="813816" cy="878116"/>
          </a:xfrm>
          <a:prstGeom prst="rect">
            <a:avLst/>
          </a:prstGeom>
        </p:spPr>
      </p:pic>
    </p:spTree>
    <p:extLst>
      <p:ext uri="{BB962C8B-B14F-4D97-AF65-F5344CB8AC3E}">
        <p14:creationId xmlns:p14="http://schemas.microsoft.com/office/powerpoint/2010/main" val="1111036835"/>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1"/>
            <a:ext cx="5486400" cy="9136621"/>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264718" y="9575718"/>
            <a:ext cx="4958334" cy="228314"/>
          </a:xfrm>
        </p:spPr>
        <p:txBody>
          <a:bodyPr/>
          <a:lstStyle>
            <a:lvl1pPr>
              <a:defRPr sz="144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1" y="2"/>
            <a:ext cx="1704761" cy="285393"/>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900">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3875" y="1497154"/>
            <a:ext cx="4958334" cy="171235"/>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02" indent="0">
              <a:buNone/>
              <a:defRPr sz="108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2994" indent="0">
              <a:buNone/>
              <a:defRPr sz="9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44"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07"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266018" y="11325413"/>
            <a:ext cx="4958334" cy="171235"/>
          </a:xfrm>
        </p:spPr>
        <p:txBody>
          <a:bodyPr wrap="square">
            <a:spAutoFit/>
          </a:bodyPr>
          <a:lstStyle>
            <a:lvl1pPr marL="0" indent="0">
              <a:spcBef>
                <a:spcPts val="270"/>
              </a:spcBef>
              <a:spcAft>
                <a:spcPts val="0"/>
              </a:spcAft>
              <a:buNone/>
              <a:defRPr sz="1080">
                <a:solidFill>
                  <a:schemeClr val="tx1"/>
                </a:solidFill>
                <a:latin typeface="+mn-lt"/>
                <a:cs typeface="Segoe UI" panose="020B0502040204020203" pitchFamily="34" charset="0"/>
              </a:defRPr>
            </a:lvl1pPr>
            <a:lvl2pPr marL="102839" indent="0">
              <a:buNone/>
              <a:defRPr sz="1080">
                <a:solidFill>
                  <a:srgbClr val="2F2F2F"/>
                </a:solidFill>
                <a:latin typeface="Segoe UI" panose="020B0502040204020203" pitchFamily="34" charset="0"/>
                <a:cs typeface="Segoe UI" panose="020B0502040204020203" pitchFamily="34" charset="0"/>
              </a:defRPr>
            </a:lvl2pPr>
            <a:lvl3pPr marL="205678" indent="0">
              <a:buNone/>
              <a:defRPr/>
            </a:lvl3pPr>
            <a:lvl4pPr marL="308517" indent="0">
              <a:buNone/>
              <a:defRPr/>
            </a:lvl4pPr>
            <a:lvl5pPr marL="411357" indent="0">
              <a:buNone/>
              <a:defRPr/>
            </a:lvl5pPr>
          </a:lstStyle>
          <a:p>
            <a:pPr lvl="0"/>
            <a:r>
              <a:rPr lang="en-US"/>
              <a:t>Click to edit text</a:t>
            </a:r>
          </a:p>
        </p:txBody>
      </p:sp>
    </p:spTree>
    <p:extLst>
      <p:ext uri="{BB962C8B-B14F-4D97-AF65-F5344CB8AC3E}">
        <p14:creationId xmlns:p14="http://schemas.microsoft.com/office/powerpoint/2010/main" val="273986616"/>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72" userDrawn="1">
          <p15:clr>
            <a:srgbClr val="5ACBF0"/>
          </p15:clr>
        </p15:guide>
        <p15:guide id="4" orient="horz" pos="2513" userDrawn="1">
          <p15:clr>
            <a:srgbClr val="5ACBF0"/>
          </p15:clr>
        </p15:guide>
        <p15:guide id="5" orient="horz" pos="2973" userDrawn="1">
          <p15:clr>
            <a:srgbClr val="5ACBF0"/>
          </p15:clr>
        </p15:guide>
        <p15:guide id="6" orient="horz" pos="396" userDrawn="1">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264719" y="1036324"/>
            <a:ext cx="1818399" cy="228314"/>
          </a:xfrm>
        </p:spPr>
        <p:txBody>
          <a:bodyPr/>
          <a:lstStyle>
            <a:lvl1pPr>
              <a:defRPr sz="144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265036" y="3033117"/>
            <a:ext cx="1818083" cy="171235"/>
          </a:xfrm>
        </p:spPr>
        <p:txBody>
          <a:bodyPr wrap="square">
            <a:spAutoFit/>
          </a:bodyPr>
          <a:lstStyle>
            <a:lvl1pPr marL="0" indent="0">
              <a:lnSpc>
                <a:spcPct val="100000"/>
              </a:lnSpc>
              <a:spcBef>
                <a:spcPts val="270"/>
              </a:spcBef>
              <a:spcAft>
                <a:spcPts val="0"/>
              </a:spcAft>
              <a:buNone/>
              <a:defRPr sz="108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27"/>
              </a:spcBef>
              <a:spcAft>
                <a:spcPts val="27"/>
              </a:spcAft>
              <a:buNone/>
              <a:defRPr sz="1080" b="0" i="0">
                <a:solidFill>
                  <a:srgbClr val="2F2F2F"/>
                </a:solidFill>
                <a:latin typeface="Segoe UI" panose="020B0502040204020203" pitchFamily="34" charset="0"/>
                <a:cs typeface="Segoe UI" panose="020B0502040204020203" pitchFamily="34" charset="0"/>
              </a:defRPr>
            </a:lvl2pPr>
            <a:lvl3pPr marL="205678" indent="0">
              <a:buNone/>
              <a:defRPr/>
            </a:lvl3pPr>
            <a:lvl4pPr marL="308517" indent="0">
              <a:buNone/>
              <a:defRPr/>
            </a:lvl4pPr>
            <a:lvl5pPr marL="411357"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342697" y="0"/>
            <a:ext cx="3143707" cy="155448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2345297" y="2"/>
            <a:ext cx="1704761" cy="332958"/>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900">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10327" y="1607493"/>
            <a:ext cx="2610882" cy="171235"/>
          </a:xfrm>
        </p:spPr>
        <p:txBody>
          <a:bodyPr/>
          <a:lstStyle>
            <a:lvl1pPr marL="0" indent="0">
              <a:buNone/>
              <a:tabLst/>
              <a:defRPr sz="1080">
                <a:solidFill>
                  <a:srgbClr val="2F2F2F"/>
                </a:solidFill>
                <a:latin typeface="Consolas" panose="020B0609020204030204" pitchFamily="49" charset="0"/>
                <a:cs typeface="Consolas" panose="020B0609020204030204" pitchFamily="49" charset="0"/>
              </a:defRPr>
            </a:lvl1pPr>
            <a:lvl2pPr marL="155902" indent="0">
              <a:buNone/>
              <a:defRPr sz="108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2994" indent="0">
              <a:buNone/>
              <a:defRPr sz="9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44"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07"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1411149343"/>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72" userDrawn="1">
          <p15:clr>
            <a:srgbClr val="5ACBF0"/>
          </p15:clr>
        </p15:guide>
        <p15:guide id="2" orient="horz" pos="420" userDrawn="1">
          <p15:clr>
            <a:srgbClr val="5ACBF0"/>
          </p15:clr>
        </p15:guide>
        <p15:guide id="4" orient="horz" pos="796" userDrawn="1">
          <p15:clr>
            <a:srgbClr val="5ACBF0"/>
          </p15:clr>
        </p15:guide>
        <p15:guide id="7" pos="3283" userDrawn="1">
          <p15:clr>
            <a:srgbClr val="5ACBF0"/>
          </p15:clr>
        </p15:guide>
        <p15:guide id="8" pos="3654" userDrawn="1">
          <p15:clr>
            <a:srgbClr val="5ACBF0"/>
          </p15:clr>
        </p15:guide>
        <p15:guide id="9" pos="2916" userDrawn="1">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1" y="0"/>
            <a:ext cx="3143707" cy="155448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a:solidFill>
                <a:srgbClr val="FFFFFF"/>
              </a:solidFill>
              <a:ea typeface="Segoe UI" pitchFamily="34" charset="0"/>
              <a:cs typeface="Segoe UI" pitchFamily="34"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3409001" y="1036324"/>
            <a:ext cx="1814055" cy="228314"/>
          </a:xfrm>
        </p:spPr>
        <p:txBody>
          <a:bodyPr/>
          <a:lstStyle>
            <a:lvl1pPr>
              <a:defRPr sz="144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2"/>
            <a:ext cx="1704761" cy="332958"/>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900">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2891" y="1600293"/>
            <a:ext cx="2618899" cy="171235"/>
          </a:xfrm>
        </p:spPr>
        <p:txBody>
          <a:bodyPr/>
          <a:lstStyle>
            <a:lvl1pPr marL="0" indent="0">
              <a:buNone/>
              <a:defRPr sz="1080">
                <a:solidFill>
                  <a:srgbClr val="2F2F2F"/>
                </a:solidFill>
                <a:latin typeface="Consolas" panose="020B0609020204030204" pitchFamily="49" charset="0"/>
                <a:cs typeface="Consolas" panose="020B0609020204030204" pitchFamily="49" charset="0"/>
              </a:defRPr>
            </a:lvl1pPr>
            <a:lvl2pPr marL="155902" indent="0">
              <a:buNone/>
              <a:defRPr sz="108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2994" indent="0">
              <a:buNone/>
              <a:defRPr sz="9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44"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07"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3409000" y="3029799"/>
            <a:ext cx="1815227" cy="171235"/>
          </a:xfrm>
        </p:spPr>
        <p:txBody>
          <a:bodyPr wrap="square">
            <a:spAutoFit/>
          </a:bodyPr>
          <a:lstStyle>
            <a:lvl1pPr marL="0" indent="0">
              <a:lnSpc>
                <a:spcPct val="100000"/>
              </a:lnSpc>
              <a:spcBef>
                <a:spcPts val="270"/>
              </a:spcBef>
              <a:spcAft>
                <a:spcPts val="0"/>
              </a:spcAft>
              <a:buNone/>
              <a:defRPr sz="1080" b="0" i="0" baseline="0">
                <a:solidFill>
                  <a:schemeClr val="tx1"/>
                </a:solidFill>
                <a:latin typeface="Segoe UI" panose="020B0502040204020203" pitchFamily="34" charset="0"/>
                <a:cs typeface="Segoe UI" panose="020B0502040204020203" pitchFamily="34" charset="0"/>
              </a:defRPr>
            </a:lvl1pPr>
            <a:lvl2pPr marL="0" indent="0">
              <a:lnSpc>
                <a:spcPct val="100000"/>
              </a:lnSpc>
              <a:spcBef>
                <a:spcPts val="27"/>
              </a:spcBef>
              <a:spcAft>
                <a:spcPts val="27"/>
              </a:spcAft>
              <a:buNone/>
              <a:defRPr sz="1080" b="0" i="0">
                <a:solidFill>
                  <a:srgbClr val="2F2F2F"/>
                </a:solidFill>
                <a:latin typeface="Segoe UI" panose="020B0502040204020203" pitchFamily="34" charset="0"/>
                <a:cs typeface="Segoe UI" panose="020B0502040204020203" pitchFamily="34" charset="0"/>
              </a:defRPr>
            </a:lvl2pPr>
            <a:lvl3pPr marL="205678" indent="0">
              <a:buNone/>
              <a:defRPr/>
            </a:lvl3pPr>
            <a:lvl4pPr marL="308517" indent="0">
              <a:buNone/>
              <a:defRPr/>
            </a:lvl4pPr>
            <a:lvl5pPr marL="411357" indent="0">
              <a:buNone/>
              <a:defRPr/>
            </a:lvl5pPr>
          </a:lstStyle>
          <a:p>
            <a:pPr lvl="0"/>
            <a:r>
              <a:rPr lang="en-US"/>
              <a:t>Click to edit text</a:t>
            </a:r>
          </a:p>
        </p:txBody>
      </p:sp>
    </p:spTree>
    <p:extLst>
      <p:ext uri="{BB962C8B-B14F-4D97-AF65-F5344CB8AC3E}">
        <p14:creationId xmlns:p14="http://schemas.microsoft.com/office/powerpoint/2010/main" val="188641170"/>
      </p:ext>
    </p:extLst>
  </p:cSld>
  <p:clrMapOvr>
    <a:overrideClrMapping bg1="lt1" tx1="dk1" bg2="lt2" tx2="dk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272" userDrawn="1">
          <p15:clr>
            <a:srgbClr val="5ACBF0"/>
          </p15:clr>
        </p15:guide>
        <p15:guide id="2" orient="horz" pos="412" userDrawn="1">
          <p15:clr>
            <a:srgbClr val="5ACBF0"/>
          </p15:clr>
        </p15:guide>
        <p15:guide id="4" orient="horz" pos="792" userDrawn="1">
          <p15:clr>
            <a:srgbClr val="5ACBF0"/>
          </p15:clr>
        </p15:guide>
        <p15:guide id="6" pos="4402" userDrawn="1">
          <p15:clr>
            <a:srgbClr val="5ACBF0"/>
          </p15:clr>
        </p15:guide>
        <p15:guide id="7" pos="4034" userDrawn="1">
          <p15:clr>
            <a:srgbClr val="5ACBF0"/>
          </p15:clr>
        </p15:guide>
        <p15:guide id="8" pos="4772" userDrawn="1">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Horizontal photo on blue">
    <p:bg>
      <p:bgPr>
        <a:solidFill>
          <a:srgbClr val="8DC8E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264718" y="13453485"/>
            <a:ext cx="4958334" cy="256854"/>
          </a:xfrm>
        </p:spPr>
        <p:txBody>
          <a:bodyPr anchor="ctr"/>
          <a:lstStyle>
            <a:lvl1pPr algn="l">
              <a:defRPr>
                <a:solidFill>
                  <a:srgbClr val="73262F"/>
                </a:solidFill>
                <a:latin typeface="+mn-lt"/>
              </a:defRPr>
            </a:lvl1pPr>
          </a:lstStyle>
          <a:p>
            <a:r>
              <a:rPr lang="en-US"/>
              <a:t>Click to edit Master title style</a:t>
            </a:r>
            <a:endParaRPr lang="en-US" dirty="0"/>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132160" y="0"/>
            <a:ext cx="5354240" cy="12099738"/>
          </a:xfrm>
          <a:blipFill>
            <a:blip r:embed="rId2" cstate="email">
              <a:extLst>
                <a:ext uri="{28A0092B-C50C-407E-A947-70E740481C1C}">
                  <a14:useLocalDpi xmlns:a14="http://schemas.microsoft.com/office/drawing/2010/main"/>
                </a:ext>
              </a:extLst>
            </a:blip>
            <a:stretch>
              <a:fillRect/>
            </a:stretch>
          </a:blipFill>
        </p:spPr>
        <p:txBody>
          <a:bodyPr vert="horz" wrap="square" lIns="0" tIns="1280160" rIns="0" bIns="0" rtlCol="0" anchor="t" anchorCtr="0">
            <a:noAutofit/>
          </a:bodyPr>
          <a:lstStyle>
            <a:lvl1pPr marL="0" indent="0" algn="ctr">
              <a:buNone/>
              <a:defRPr lang="en-US" sz="630" b="1" dirty="0">
                <a:solidFill>
                  <a:srgbClr val="091F2C"/>
                </a:solidFill>
              </a:defRPr>
            </a:lvl1pPr>
          </a:lstStyle>
          <a:p>
            <a:pPr marL="102870" lvl="0" indent="-102870" algn="ctr"/>
            <a:r>
              <a:rPr lang="en-US" dirty="0"/>
              <a:t>Drag &amp; drop your photo here </a:t>
            </a:r>
            <a:br>
              <a:rPr lang="en-US" dirty="0"/>
            </a:br>
            <a:r>
              <a:rPr lang="en-US" dirty="0"/>
              <a:t>or click or tap icon below </a:t>
            </a:r>
            <a:br>
              <a:rPr lang="en-US" dirty="0"/>
            </a:br>
            <a:r>
              <a:rPr lang="en-US" dirty="0"/>
              <a:t>to insert</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5560074" y="-462274"/>
            <a:ext cx="256480" cy="71349"/>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826648901"/>
      </p:ext>
    </p:extLst>
  </p:cSld>
  <p:clrMapOvr>
    <a:masterClrMapping/>
  </p:clrMapOvr>
  <p:transition>
    <p:fade/>
  </p:transition>
  <p:extLst>
    <p:ext uri="{DCECCB84-F9BA-43D5-87BE-67443E8EF086}">
      <p15:sldGuideLst xmlns:p15="http://schemas.microsoft.com/office/powerpoint/2012/main">
        <p15:guide id="5" orient="horz" pos="2720" userDrawn="1">
          <p15:clr>
            <a:srgbClr val="5ACBF0"/>
          </p15:clr>
        </p15:guide>
        <p15:guide id="6" orient="horz" pos="3400" userDrawn="1">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Photo right over illustration">
    <p:bg>
      <p:bgPr>
        <a:solidFill>
          <a:srgbClr val="FFF8F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264718" y="1036320"/>
            <a:ext cx="2478482" cy="513707"/>
          </a:xfrm>
        </p:spPr>
        <p:txBody>
          <a:bodyPr/>
          <a:lstStyle/>
          <a:p>
            <a:r>
              <a:rPr lang="en-US"/>
              <a:t>Click to edit Master title style</a:t>
            </a:r>
          </a:p>
        </p:txBody>
      </p:sp>
      <p:pic>
        <p:nvPicPr>
          <p:cNvPr id="7" name="Picture 6" descr="A close-up of several colorful squares&#10;&#10;Description automatically generated">
            <a:extLst>
              <a:ext uri="{FF2B5EF4-FFF2-40B4-BE49-F238E27FC236}">
                <a16:creationId xmlns:a16="http://schemas.microsoft.com/office/drawing/2014/main" id="{EC8BC6D8-8036-917C-FDE6-732A95EDD5B0}"/>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3166110" y="2965028"/>
            <a:ext cx="2320290" cy="12579773"/>
          </a:xfrm>
          <a:prstGeom prst="rect">
            <a:avLst/>
          </a:prstGeom>
          <a:blipFill>
            <a:blip r:embed="rId3"/>
            <a:stretch>
              <a:fillRect/>
            </a:stretch>
          </a:blipFill>
        </p:spPr>
      </p:pic>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3167755" y="1327785"/>
            <a:ext cx="2053927" cy="12882036"/>
          </a:xfrm>
          <a:blipFill dpi="0" rotWithShape="1">
            <a:blip r:embed="rId4" cstate="email">
              <a:extLst>
                <a:ext uri="{28A0092B-C50C-407E-A947-70E740481C1C}">
                  <a14:useLocalDpi xmlns:a14="http://schemas.microsoft.com/office/drawing/2010/main"/>
                </a:ext>
              </a:extLst>
            </a:blip>
            <a:srcRect/>
            <a:stretch>
              <a:fillRect/>
            </a:stretch>
          </a:blipFill>
        </p:spPr>
        <p:txBody>
          <a:bodyPr lIns="0" tIns="320040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3454749547"/>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Photo left bottom ble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601C12-C89C-8924-52B9-6F10761C12AF}"/>
              </a:ext>
            </a:extLst>
          </p:cNvPr>
          <p:cNvSpPr>
            <a:spLocks noGrp="1"/>
          </p:cNvSpPr>
          <p:nvPr>
            <p:ph type="title"/>
          </p:nvPr>
        </p:nvSpPr>
        <p:spPr>
          <a:xfrm>
            <a:off x="2743200" y="1036320"/>
            <a:ext cx="2478482" cy="513707"/>
          </a:xfrm>
        </p:spPr>
        <p:txBody>
          <a:bodyPr/>
          <a:lstStyle/>
          <a:p>
            <a:r>
              <a:rPr lang="en-US"/>
              <a:t>Click to edit Master title style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BAAD0522-B403-AD21-8AD7-65DD18FE5180}"/>
              </a:ext>
            </a:extLst>
          </p:cNvPr>
          <p:cNvSpPr>
            <a:spLocks noGrp="1"/>
          </p:cNvSpPr>
          <p:nvPr>
            <p:ph type="pic" sz="quarter" idx="11" hasCustomPrompt="1"/>
          </p:nvPr>
        </p:nvSpPr>
        <p:spPr bwMode="ltGray">
          <a:xfrm>
            <a:off x="132160" y="662095"/>
            <a:ext cx="2372917" cy="14882706"/>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3657600" rIns="0" anchor="t" anchorCtr="0">
            <a:noAutofit/>
          </a:bodyPr>
          <a:lstStyle>
            <a:lvl1pPr marL="0" indent="0" algn="ctr">
              <a:lnSpc>
                <a:spcPct val="100000"/>
              </a:lnSpc>
              <a:buNone/>
              <a:defRPr sz="630" b="1">
                <a:solidFill>
                  <a:srgbClr val="091F2C"/>
                </a:solidFill>
                <a:latin typeface="+mn-lt"/>
                <a:cs typeface="Segoe UI" panose="020B0502040204020203" pitchFamily="34"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2244323727"/>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Demo slide">
    <p:bg>
      <p:bgPr>
        <a:solidFill>
          <a:srgbClr val="D4EC8E"/>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7697213"/>
            <a:ext cx="4114800" cy="308250"/>
          </a:xfrm>
          <a:noFill/>
        </p:spPr>
        <p:txBody>
          <a:bodyPr lIns="0" tIns="0" rIns="0" bIns="0" anchor="b" anchorCtr="0">
            <a:spAutoFit/>
          </a:bodyPr>
          <a:lstStyle>
            <a:lvl1pPr algn="l" defTabSz="41973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263347" y="9015258"/>
            <a:ext cx="4114800" cy="114158"/>
          </a:xfrm>
          <a:noFill/>
        </p:spPr>
        <p:txBody>
          <a:bodyPr lIns="0" tIns="0" rIns="0" bIns="0">
            <a:spAutoFit/>
          </a:bodyPr>
          <a:lstStyle>
            <a:lvl1pPr marL="0" indent="0">
              <a:spcBef>
                <a:spcPts val="0"/>
              </a:spcBef>
              <a:spcAft>
                <a:spcPts val="0"/>
              </a:spcAft>
              <a:buFont typeface="Arial" panose="020B0604020202020204" pitchFamily="34" charset="0"/>
              <a:buNone/>
              <a:defRPr sz="720" spc="0" baseline="0">
                <a:solidFill>
                  <a:srgbClr val="000000"/>
                </a:solidFill>
                <a:latin typeface="+mn-lt"/>
              </a:defRPr>
            </a:lvl1pPr>
          </a:lstStyle>
          <a:p>
            <a:pPr lvl="0"/>
            <a:r>
              <a:rPr lang="en-US"/>
              <a:t>Speaker name</a:t>
            </a:r>
          </a:p>
        </p:txBody>
      </p:sp>
    </p:spTree>
    <p:extLst>
      <p:ext uri="{BB962C8B-B14F-4D97-AF65-F5344CB8AC3E}">
        <p14:creationId xmlns:p14="http://schemas.microsoft.com/office/powerpoint/2010/main" val="1178335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040" userDrawn="1">
          <p15:clr>
            <a:srgbClr val="FBAE40"/>
          </p15:clr>
        </p15:guide>
        <p15:guide id="2" pos="6135" userDrawn="1">
          <p15:clr>
            <a:srgbClr val="5ACBF0"/>
          </p15:clr>
        </p15:guide>
        <p15:guide id="3" orient="horz" pos="1804" userDrawn="1">
          <p15:clr>
            <a:srgbClr val="5ACBF0"/>
          </p15:clr>
        </p15:guide>
        <p15:guide id="4" orient="horz" pos="2366" userDrawn="1">
          <p15:clr>
            <a:srgbClr val="5ACBF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Demo slide 2">
    <p:bg>
      <p:bgPr>
        <a:solidFill>
          <a:srgbClr val="FFF8F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7697213"/>
            <a:ext cx="4114800" cy="308250"/>
          </a:xfrm>
          <a:noFill/>
        </p:spPr>
        <p:txBody>
          <a:bodyPr lIns="0" tIns="0" rIns="0" bIns="0" anchor="b" anchorCtr="0">
            <a:spAutoFit/>
          </a:bodyPr>
          <a:lstStyle>
            <a:lvl1pPr algn="l" defTabSz="41973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dirty="0"/>
              <a:t>Demo title</a:t>
            </a:r>
          </a:p>
        </p:txBody>
      </p:sp>
      <p:sp>
        <p:nvSpPr>
          <p:cNvPr id="5" name="Text Placeholder 4"/>
          <p:cNvSpPr>
            <a:spLocks noGrp="1"/>
          </p:cNvSpPr>
          <p:nvPr>
            <p:ph type="body" sz="quarter" idx="12" hasCustomPrompt="1"/>
          </p:nvPr>
        </p:nvSpPr>
        <p:spPr>
          <a:xfrm>
            <a:off x="263347" y="9015258"/>
            <a:ext cx="4114800" cy="114158"/>
          </a:xfrm>
          <a:noFill/>
        </p:spPr>
        <p:txBody>
          <a:bodyPr lIns="0" tIns="0" rIns="0" bIns="0">
            <a:spAutoFit/>
          </a:bodyPr>
          <a:lstStyle>
            <a:lvl1pPr marL="0" indent="0">
              <a:spcBef>
                <a:spcPts val="0"/>
              </a:spcBef>
              <a:spcAft>
                <a:spcPts val="0"/>
              </a:spcAft>
              <a:buFont typeface="Arial" panose="020B0604020202020204" pitchFamily="34" charset="0"/>
              <a:buNone/>
              <a:defRPr sz="720" spc="0" baseline="0">
                <a:solidFill>
                  <a:schemeClr val="tx1"/>
                </a:solidFill>
                <a:latin typeface="+mn-lt"/>
              </a:defRPr>
            </a:lvl1pPr>
          </a:lstStyle>
          <a:p>
            <a:pPr lvl="0"/>
            <a:r>
              <a:rPr lang="en-US"/>
              <a:t>Speaker name</a:t>
            </a:r>
          </a:p>
        </p:txBody>
      </p:sp>
    </p:spTree>
    <p:extLst>
      <p:ext uri="{BB962C8B-B14F-4D97-AF65-F5344CB8AC3E}">
        <p14:creationId xmlns:p14="http://schemas.microsoft.com/office/powerpoint/2010/main" val="35992256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040" userDrawn="1">
          <p15:clr>
            <a:srgbClr val="FBAE40"/>
          </p15:clr>
        </p15:guide>
        <p15:guide id="2" pos="6135" userDrawn="1">
          <p15:clr>
            <a:srgbClr val="5ACBF0"/>
          </p15:clr>
        </p15:guide>
        <p15:guide id="3" orient="horz" pos="1804" userDrawn="1">
          <p15:clr>
            <a:srgbClr val="5ACBF0"/>
          </p15:clr>
        </p15:guide>
        <p15:guide id="4" orient="horz" pos="2366" userDrawn="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Section Title">
    <p:bg>
      <p:bgPr>
        <a:solidFill>
          <a:srgbClr val="FFE39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7703072"/>
            <a:ext cx="4114800" cy="308250"/>
          </a:xfrm>
          <a:noFill/>
        </p:spPr>
        <p:txBody>
          <a:bodyPr lIns="0" tIns="0" rIns="0" bIns="0" anchor="b" anchorCtr="0">
            <a:spAutoFit/>
          </a:bodyPr>
          <a:lstStyle>
            <a:lvl1pPr algn="l" defTabSz="419734" rtl="0" eaLnBrk="1" latinLnBrk="0" hangingPunct="1">
              <a:lnSpc>
                <a:spcPct val="90000"/>
              </a:lnSpc>
              <a:spcBef>
                <a:spcPct val="0"/>
              </a:spcBef>
              <a:buNone/>
              <a:defRPr lang="en-US" sz="2160" b="0" kern="1200" cap="none" spc="-23" baseline="0" dirty="0">
                <a:ln w="3175">
                  <a:noFill/>
                </a:ln>
                <a:solidFill>
                  <a:srgbClr val="73262F"/>
                </a:solidFill>
                <a:effectLst/>
                <a:latin typeface="+mn-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26418767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08" userDrawn="1">
          <p15:clr>
            <a:srgbClr val="FBAE40"/>
          </p15:clr>
        </p15:guide>
        <p15:guide id="2" pos="6127" userDrawn="1">
          <p15:clr>
            <a:srgbClr val="5ACBF0"/>
          </p15:clr>
        </p15:guide>
        <p15:guide id="3" orient="horz" pos="1805" userDrawn="1">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Section Title 2">
    <p:bg>
      <p:bgPr>
        <a:solidFill>
          <a:srgbClr val="225B6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7703072"/>
            <a:ext cx="4114800" cy="308250"/>
          </a:xfrm>
          <a:noFill/>
        </p:spPr>
        <p:txBody>
          <a:bodyPr lIns="0" tIns="0" rIns="0" bIns="0" anchor="b" anchorCtr="0">
            <a:spAutoFit/>
          </a:bodyPr>
          <a:lstStyle>
            <a:lvl1pPr algn="l" defTabSz="419734" rtl="0" eaLnBrk="1" latinLnBrk="0" hangingPunct="1">
              <a:lnSpc>
                <a:spcPct val="90000"/>
              </a:lnSpc>
              <a:spcBef>
                <a:spcPct val="0"/>
              </a:spcBef>
              <a:buNone/>
              <a:defRPr lang="en-US" sz="2160" b="0" kern="1200" cap="none" spc="-23" baseline="0" dirty="0">
                <a:ln w="3175">
                  <a:noFill/>
                </a:ln>
                <a:solidFill>
                  <a:srgbClr val="FFE399"/>
                </a:solidFill>
                <a:effectLst/>
                <a:latin typeface="+mn-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30244898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08" userDrawn="1">
          <p15:clr>
            <a:srgbClr val="FBAE40"/>
          </p15:clr>
        </p15:guide>
        <p15:guide id="2" pos="6127" userDrawn="1">
          <p15:clr>
            <a:srgbClr val="5ACBF0"/>
          </p15:clr>
        </p15:guide>
        <p15:guide id="3" orient="horz" pos="1805"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lid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MS logo gray - EMF">
            <a:extLst>
              <a:ext uri="{FF2B5EF4-FFF2-40B4-BE49-F238E27FC236}">
                <a16:creationId xmlns:a16="http://schemas.microsoft.com/office/drawing/2014/main" id="{B244022D-0BB1-BB42-DF87-86A83C850B2E}"/>
              </a:ext>
            </a:extLst>
          </p:cNvPr>
          <p:cNvPicPr>
            <a:picLocks noChangeAspect="1"/>
          </p:cNvPicPr>
          <p:nvPr/>
        </p:nvPicPr>
        <p:blipFill rotWithShape="1">
          <a:blip r:embed="rId3">
            <a:extLst>
              <a:ext uri="{28A0092B-C50C-407E-A947-70E740481C1C}">
                <a14:useLocalDpi xmlns:a14="http://schemas.microsoft.com/office/drawing/2010/main"/>
              </a:ext>
            </a:extLst>
          </a:blip>
          <a:srcRect l="11451" t="32475" r="10216" b="33708"/>
          <a:stretch/>
        </p:blipFill>
        <p:spPr bwMode="black">
          <a:xfrm>
            <a:off x="255175" y="1319149"/>
            <a:ext cx="834390" cy="666892"/>
          </a:xfrm>
          <a:prstGeom prst="rect">
            <a:avLst/>
          </a:prstGeom>
        </p:spPr>
      </p:pic>
      <p:sp>
        <p:nvSpPr>
          <p:cNvPr id="9" name="Title 1"/>
          <p:cNvSpPr>
            <a:spLocks noGrp="1"/>
          </p:cNvSpPr>
          <p:nvPr>
            <p:ph type="title" hasCustomPrompt="1"/>
          </p:nvPr>
        </p:nvSpPr>
        <p:spPr bwMode="black">
          <a:xfrm>
            <a:off x="263352" y="3309140"/>
            <a:ext cx="1754505" cy="6697218"/>
          </a:xfrm>
          <a:noFill/>
        </p:spPr>
        <p:txBody>
          <a:bodyPr vert="horz" wrap="square" lIns="0" tIns="0" rIns="0" bIns="0" rtlCol="0" anchor="b" anchorCtr="0">
            <a:normAutofit/>
          </a:bodyPr>
          <a:lstStyle>
            <a:lvl1pPr>
              <a:defRPr lang="en-US" sz="2160" dirty="0">
                <a:solidFill>
                  <a:schemeClr val="accent1"/>
                </a:solidFill>
              </a:defRPr>
            </a:lvl1pPr>
          </a:lstStyle>
          <a:p>
            <a:pPr lvl="0"/>
            <a:r>
              <a:rPr lang="en-US" dirty="0"/>
              <a:t>Event name or presentation title </a:t>
            </a:r>
          </a:p>
        </p:txBody>
      </p:sp>
      <p:sp>
        <p:nvSpPr>
          <p:cNvPr id="5" name="Text Placeholder 4"/>
          <p:cNvSpPr>
            <a:spLocks noGrp="1"/>
          </p:cNvSpPr>
          <p:nvPr>
            <p:ph type="body" sz="quarter" idx="12" hasCustomPrompt="1"/>
          </p:nvPr>
        </p:nvSpPr>
        <p:spPr bwMode="black">
          <a:xfrm>
            <a:off x="262890" y="10984993"/>
            <a:ext cx="1752905" cy="114158"/>
          </a:xfrm>
          <a:noFill/>
        </p:spPr>
        <p:txBody>
          <a:bodyPr wrap="square" lIns="0" tIns="0" rIns="0" bIns="0">
            <a:spAutoFit/>
          </a:bodyPr>
          <a:lstStyle>
            <a:lvl1pPr marL="0" indent="0">
              <a:spcBef>
                <a:spcPts val="0"/>
              </a:spcBef>
              <a:buNone/>
              <a:defRPr sz="720" spc="0" baseline="0">
                <a:solidFill>
                  <a:schemeClr val="tx2"/>
                </a:solidFill>
                <a:latin typeface="+mj-lt"/>
                <a:cs typeface="Segoe UI" panose="020B0502040204020203" pitchFamily="34" charset="0"/>
              </a:defRPr>
            </a:lvl1pPr>
          </a:lstStyle>
          <a:p>
            <a:pPr lvl="0"/>
            <a:r>
              <a:rPr lang="en-US" dirty="0"/>
              <a:t>Speaker name or subtitle text</a:t>
            </a:r>
          </a:p>
        </p:txBody>
      </p:sp>
    </p:spTree>
    <p:extLst>
      <p:ext uri="{BB962C8B-B14F-4D97-AF65-F5344CB8AC3E}">
        <p14:creationId xmlns:p14="http://schemas.microsoft.com/office/powerpoint/2010/main" val="1679983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04" userDrawn="1">
          <p15:clr>
            <a:srgbClr val="5ACBF0"/>
          </p15:clr>
        </p15:guide>
        <p15:guide id="2" orient="horz" pos="2312" userDrawn="1">
          <p15:clr>
            <a:srgbClr val="5ACBF0"/>
          </p15:clr>
        </p15:guide>
        <p15:guide id="3" pos="6144" userDrawn="1">
          <p15:clr>
            <a:srgbClr val="5ACBF0"/>
          </p15:clr>
        </p15:guide>
        <p15:guide id="4" orient="horz" pos="2040"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ection Title 3">
    <p:bg>
      <p:bgPr>
        <a:solidFill>
          <a:srgbClr val="C5B4E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75536AF9-C225-33FB-AD9D-7AC713E0A087}"/>
              </a:ext>
            </a:extLst>
          </p:cNvPr>
          <p:cNvSpPr>
            <a:spLocks noGrp="1"/>
          </p:cNvSpPr>
          <p:nvPr>
            <p:ph type="title" hasCustomPrompt="1"/>
          </p:nvPr>
        </p:nvSpPr>
        <p:spPr>
          <a:xfrm>
            <a:off x="263347" y="7703072"/>
            <a:ext cx="4114800" cy="308250"/>
          </a:xfrm>
          <a:noFill/>
        </p:spPr>
        <p:txBody>
          <a:bodyPr lIns="0" tIns="0" rIns="0" bIns="0" anchor="b" anchorCtr="0">
            <a:spAutoFit/>
          </a:bodyPr>
          <a:lstStyle>
            <a:lvl1pPr algn="l" defTabSz="419734" rtl="0" eaLnBrk="1" latinLnBrk="0" hangingPunct="1">
              <a:lnSpc>
                <a:spcPct val="90000"/>
              </a:lnSpc>
              <a:spcBef>
                <a:spcPct val="0"/>
              </a:spcBef>
              <a:buNone/>
              <a:defRPr lang="en-US" sz="2160" b="0" kern="1200" cap="none" spc="-23" baseline="0" dirty="0">
                <a:ln w="3175">
                  <a:noFill/>
                </a:ln>
                <a:solidFill>
                  <a:srgbClr val="225B62"/>
                </a:solidFill>
                <a:effectLst/>
                <a:latin typeface="+mn-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11826708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08" userDrawn="1">
          <p15:clr>
            <a:srgbClr val="FBAE40"/>
          </p15:clr>
        </p15:guide>
        <p15:guide id="2" pos="6127" userDrawn="1">
          <p15:clr>
            <a:srgbClr val="5ACBF0"/>
          </p15:clr>
        </p15:guide>
        <p15:guide id="3" orient="horz" pos="1805" userDrawn="1">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Section Title 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7703072"/>
            <a:ext cx="4114800" cy="308250"/>
          </a:xfrm>
          <a:noFill/>
        </p:spPr>
        <p:txBody>
          <a:bodyPr lIns="0" tIns="0" rIns="0" bIns="0" anchor="b" anchorCtr="0">
            <a:spAutoFit/>
          </a:bodyPr>
          <a:lstStyle>
            <a:lvl1pPr algn="l" defTabSz="419734" rtl="0" eaLnBrk="1" latinLnBrk="0" hangingPunct="1">
              <a:lnSpc>
                <a:spcPct val="90000"/>
              </a:lnSpc>
              <a:spcBef>
                <a:spcPct val="0"/>
              </a:spcBef>
              <a:buNone/>
              <a:defRPr lang="en-US" sz="2160" b="0" kern="1200" cap="none" spc="-23" baseline="0" dirty="0">
                <a:ln w="3175">
                  <a:noFill/>
                </a:ln>
                <a:solidFill>
                  <a:srgbClr val="091F2C"/>
                </a:solidFill>
                <a:effectLst/>
                <a:latin typeface="+mn-lt"/>
                <a:ea typeface="+mn-ea"/>
                <a:cs typeface="Segoe UI" pitchFamily="34" charset="0"/>
              </a:defRPr>
            </a:lvl1pPr>
          </a:lstStyle>
          <a:p>
            <a:r>
              <a:rPr lang="en-US" dirty="0"/>
              <a:t>Section title</a:t>
            </a:r>
          </a:p>
        </p:txBody>
      </p:sp>
    </p:spTree>
    <p:extLst>
      <p:ext uri="{BB962C8B-B14F-4D97-AF65-F5344CB8AC3E}">
        <p14:creationId xmlns:p14="http://schemas.microsoft.com/office/powerpoint/2010/main" val="213143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040" userDrawn="1">
          <p15:clr>
            <a:srgbClr val="FBAE40"/>
          </p15:clr>
        </p15:guide>
        <p15:guide id="2" pos="6135" userDrawn="1">
          <p15:clr>
            <a:srgbClr val="5ACBF0"/>
          </p15:clr>
        </p15:guide>
        <p15:guide id="3" orient="horz" pos="1804" userDrawn="1">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Quote 1">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6D45670-A02E-5B7E-5797-01E7B92C4B86}"/>
              </a:ext>
              <a:ext uri="{C183D7F6-B498-43B3-948B-1728B52AA6E4}">
                <adec:decorative xmlns:adec="http://schemas.microsoft.com/office/drawing/2017/decorative" val="1"/>
              </a:ext>
            </a:extLst>
          </p:cNvPr>
          <p:cNvPicPr>
            <a:picLocks noChangeAspect="1"/>
          </p:cNvPicPr>
          <p:nvPr/>
        </p:nvPicPr>
        <p:blipFill rotWithShape="1">
          <a:blip r:embed="rId2" cstate="screen">
            <a:alphaModFix/>
            <a:extLst>
              <a:ext uri="{28A0092B-C50C-407E-A947-70E740481C1C}">
                <a14:useLocalDpi xmlns:a14="http://schemas.microsoft.com/office/drawing/2010/main"/>
              </a:ext>
            </a:extLst>
          </a:blip>
          <a:srcRect/>
          <a:stretch/>
        </p:blipFill>
        <p:spPr>
          <a:xfrm>
            <a:off x="-8397" y="7275390"/>
            <a:ext cx="1939835" cy="8269412"/>
          </a:xfrm>
          <a:prstGeom prst="rect">
            <a:avLst/>
          </a:prstGeom>
        </p:spPr>
      </p:pic>
      <p:sp>
        <p:nvSpPr>
          <p:cNvPr id="10" name="Picture Placeholder 9">
            <a:extLst>
              <a:ext uri="{FF2B5EF4-FFF2-40B4-BE49-F238E27FC236}">
                <a16:creationId xmlns:a16="http://schemas.microsoft.com/office/drawing/2014/main" id="{B642C601-F223-DF4C-9B17-8815B54E8151}"/>
              </a:ext>
            </a:extLst>
          </p:cNvPr>
          <p:cNvSpPr>
            <a:spLocks noGrp="1"/>
          </p:cNvSpPr>
          <p:nvPr>
            <p:ph type="pic" sz="quarter" idx="14" hasCustomPrompt="1"/>
          </p:nvPr>
        </p:nvSpPr>
        <p:spPr>
          <a:xfrm>
            <a:off x="-1" y="5894793"/>
            <a:ext cx="1692212" cy="8523732"/>
          </a:xfrm>
          <a:prstGeom prst="rect">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102870" indent="-102870" algn="ctr">
              <a:buNone/>
              <a:defRPr lang="en-US" sz="810">
                <a:solidFill>
                  <a:schemeClr val="bg1"/>
                </a:solidFill>
                <a:latin typeface="+mj-lt"/>
              </a:defRPr>
            </a:lvl1pPr>
          </a:lstStyle>
          <a:p>
            <a:pPr marL="102870" lvl="0" indent="-102870" algn="ctr"/>
            <a:r>
              <a:rPr lang="en-US"/>
              <a:t>Click to insert photo</a:t>
            </a:r>
          </a:p>
        </p:txBody>
      </p:sp>
      <p:pic>
        <p:nvPicPr>
          <p:cNvPr id="9" name="Graphic 8">
            <a:extLst>
              <a:ext uri="{FF2B5EF4-FFF2-40B4-BE49-F238E27FC236}">
                <a16:creationId xmlns:a16="http://schemas.microsoft.com/office/drawing/2014/main" id="{F3B2F477-C606-F5C2-3E2F-EE5611316B0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01422" y="1327789"/>
            <a:ext cx="303467" cy="1332242"/>
          </a:xfrm>
          <a:prstGeom prst="rect">
            <a:avLst/>
          </a:prstGeom>
        </p:spPr>
      </p:pic>
      <p:sp>
        <p:nvSpPr>
          <p:cNvPr id="4" name="Text Placeholder 3">
            <a:extLst>
              <a:ext uri="{FF2B5EF4-FFF2-40B4-BE49-F238E27FC236}">
                <a16:creationId xmlns:a16="http://schemas.microsoft.com/office/drawing/2014/main" id="{1FECB882-9967-1F29-CC22-AFAD40EEA773}"/>
              </a:ext>
            </a:extLst>
          </p:cNvPr>
          <p:cNvSpPr>
            <a:spLocks noGrp="1"/>
          </p:cNvSpPr>
          <p:nvPr>
            <p:ph type="body" sz="quarter" idx="10" hasCustomPrompt="1"/>
          </p:nvPr>
        </p:nvSpPr>
        <p:spPr>
          <a:xfrm>
            <a:off x="2201422" y="6949354"/>
            <a:ext cx="2030683" cy="171235"/>
          </a:xfrm>
        </p:spPr>
        <p:txBody>
          <a:bodyPr anchor="b" anchorCtr="0"/>
          <a:lstStyle>
            <a:lvl1pPr marL="0" indent="0">
              <a:buFont typeface="Arial" panose="020B0604020202020204" pitchFamily="34" charset="0"/>
              <a:buNone/>
              <a:defRPr sz="1080">
                <a:solidFill>
                  <a:srgbClr val="07641D"/>
                </a:solidFill>
                <a:latin typeface="+mn-lt"/>
              </a:defRPr>
            </a:lvl1pPr>
          </a:lstStyle>
          <a:p>
            <a:pPr lvl="0"/>
            <a:r>
              <a:rPr lang="en-US"/>
              <a:t>Upper half of quote</a:t>
            </a:r>
          </a:p>
        </p:txBody>
      </p:sp>
      <p:sp>
        <p:nvSpPr>
          <p:cNvPr id="5" name="Text Placeholder 3">
            <a:extLst>
              <a:ext uri="{FF2B5EF4-FFF2-40B4-BE49-F238E27FC236}">
                <a16:creationId xmlns:a16="http://schemas.microsoft.com/office/drawing/2014/main" id="{3D87BD8E-B85C-EDBB-8E0D-F3024FA469DF}"/>
              </a:ext>
            </a:extLst>
          </p:cNvPr>
          <p:cNvSpPr>
            <a:spLocks noGrp="1"/>
          </p:cNvSpPr>
          <p:nvPr>
            <p:ph type="body" sz="quarter" idx="11" hasCustomPrompt="1"/>
          </p:nvPr>
        </p:nvSpPr>
        <p:spPr>
          <a:xfrm>
            <a:off x="2926656" y="8135066"/>
            <a:ext cx="2297573" cy="171235"/>
          </a:xfrm>
        </p:spPr>
        <p:txBody>
          <a:bodyPr anchor="t" anchorCtr="0"/>
          <a:lstStyle>
            <a:lvl1pPr marL="0" indent="0" algn="r">
              <a:buFont typeface="Arial" panose="020B0604020202020204" pitchFamily="34" charset="0"/>
              <a:buNone/>
              <a:defRPr sz="1080">
                <a:solidFill>
                  <a:srgbClr val="07641D"/>
                </a:solidFill>
                <a:latin typeface="+mn-lt"/>
              </a:defRPr>
            </a:lvl1pPr>
          </a:lstStyle>
          <a:p>
            <a:pPr lvl="0"/>
            <a:r>
              <a:rPr lang="en-US"/>
              <a:t>Lower half of quote</a:t>
            </a:r>
          </a:p>
        </p:txBody>
      </p:sp>
      <p:sp>
        <p:nvSpPr>
          <p:cNvPr id="6" name="Text Placeholder 3">
            <a:extLst>
              <a:ext uri="{FF2B5EF4-FFF2-40B4-BE49-F238E27FC236}">
                <a16:creationId xmlns:a16="http://schemas.microsoft.com/office/drawing/2014/main" id="{EE35B0A7-E160-2DB2-C918-07BD6AF6246B}"/>
              </a:ext>
            </a:extLst>
          </p:cNvPr>
          <p:cNvSpPr>
            <a:spLocks noGrp="1"/>
          </p:cNvSpPr>
          <p:nvPr>
            <p:ph type="body" sz="quarter" idx="12" hasCustomPrompt="1"/>
          </p:nvPr>
        </p:nvSpPr>
        <p:spPr>
          <a:xfrm>
            <a:off x="2201418" y="12104944"/>
            <a:ext cx="2359152" cy="114158"/>
          </a:xfrm>
        </p:spPr>
        <p:txBody>
          <a:bodyPr anchor="b" anchorCtr="0"/>
          <a:lstStyle>
            <a:lvl1pPr marL="0" indent="0" algn="l">
              <a:buFont typeface="Arial" panose="020B0604020202020204" pitchFamily="34" charset="0"/>
              <a:buNone/>
              <a:defRPr sz="720">
                <a:solidFill>
                  <a:srgbClr val="07641D"/>
                </a:solidFill>
                <a:latin typeface="+mn-lt"/>
              </a:defRPr>
            </a:lvl1pPr>
          </a:lstStyle>
          <a:p>
            <a:pPr lvl="0"/>
            <a:r>
              <a:rPr lang="en-US"/>
              <a:t>Name</a:t>
            </a:r>
          </a:p>
        </p:txBody>
      </p:sp>
      <p:sp>
        <p:nvSpPr>
          <p:cNvPr id="11" name="Text Placeholder 3">
            <a:extLst>
              <a:ext uri="{FF2B5EF4-FFF2-40B4-BE49-F238E27FC236}">
                <a16:creationId xmlns:a16="http://schemas.microsoft.com/office/drawing/2014/main" id="{363710F9-D382-264A-E4F9-4D5CFA85C07D}"/>
              </a:ext>
            </a:extLst>
          </p:cNvPr>
          <p:cNvSpPr>
            <a:spLocks noGrp="1"/>
          </p:cNvSpPr>
          <p:nvPr>
            <p:ph type="body" sz="quarter" idx="15" hasCustomPrompt="1"/>
          </p:nvPr>
        </p:nvSpPr>
        <p:spPr>
          <a:xfrm>
            <a:off x="2201418" y="12238289"/>
            <a:ext cx="2359152" cy="85619"/>
          </a:xfrm>
        </p:spPr>
        <p:txBody>
          <a:bodyPr anchor="t" anchorCtr="0"/>
          <a:lstStyle>
            <a:lvl1pPr marL="0" indent="0" algn="l">
              <a:buFont typeface="Arial" panose="020B0604020202020204" pitchFamily="34" charset="0"/>
              <a:buNone/>
              <a:defRPr sz="540">
                <a:solidFill>
                  <a:schemeClr val="tx1"/>
                </a:solidFill>
                <a:latin typeface="+mn-lt"/>
              </a:defRPr>
            </a:lvl1pPr>
          </a:lstStyle>
          <a:p>
            <a:pPr lvl="0"/>
            <a:r>
              <a:rPr lang="en-US"/>
              <a:t>Title</a:t>
            </a:r>
          </a:p>
        </p:txBody>
      </p:sp>
    </p:spTree>
    <p:extLst>
      <p:ext uri="{BB962C8B-B14F-4D97-AF65-F5344CB8AC3E}">
        <p14:creationId xmlns:p14="http://schemas.microsoft.com/office/powerpoint/2010/main" val="98184814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Quote 2">
    <p:bg>
      <p:bgPr>
        <a:solidFill>
          <a:srgbClr val="2A446F"/>
        </a:solidFill>
        <a:effectLst/>
      </p:bgPr>
    </p:bg>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3DF28FB5-CE13-1F25-B3A6-229CADE9D7AE}"/>
              </a:ext>
            </a:extLst>
          </p:cNvPr>
          <p:cNvSpPr>
            <a:spLocks noGrp="1"/>
          </p:cNvSpPr>
          <p:nvPr>
            <p:ph type="body" sz="quarter" idx="10" hasCustomPrompt="1"/>
          </p:nvPr>
        </p:nvSpPr>
        <p:spPr>
          <a:xfrm>
            <a:off x="534604" y="6518999"/>
            <a:ext cx="3883392" cy="199775"/>
          </a:xfrm>
        </p:spPr>
        <p:txBody>
          <a:bodyPr anchor="b" anchorCtr="0"/>
          <a:lstStyle>
            <a:lvl1pPr marL="0" indent="0">
              <a:buFont typeface="Arial" panose="020B0604020202020204" pitchFamily="34" charset="0"/>
              <a:buNone/>
              <a:defRPr sz="1260">
                <a:solidFill>
                  <a:srgbClr val="C5B4E3"/>
                </a:solidFill>
                <a:latin typeface="+mn-lt"/>
              </a:defRPr>
            </a:lvl1pPr>
          </a:lstStyle>
          <a:p>
            <a:pPr lvl="0"/>
            <a:r>
              <a:rPr lang="en-US" dirty="0"/>
              <a:t>Upper half of quote</a:t>
            </a:r>
          </a:p>
        </p:txBody>
      </p:sp>
      <p:sp>
        <p:nvSpPr>
          <p:cNvPr id="3" name="Text Placeholder 3">
            <a:extLst>
              <a:ext uri="{FF2B5EF4-FFF2-40B4-BE49-F238E27FC236}">
                <a16:creationId xmlns:a16="http://schemas.microsoft.com/office/drawing/2014/main" id="{89BF322A-232B-752E-270E-44C8DA99F18B}"/>
              </a:ext>
            </a:extLst>
          </p:cNvPr>
          <p:cNvSpPr>
            <a:spLocks noGrp="1"/>
          </p:cNvSpPr>
          <p:nvPr>
            <p:ph type="body" sz="quarter" idx="11" hasCustomPrompt="1"/>
          </p:nvPr>
        </p:nvSpPr>
        <p:spPr>
          <a:xfrm>
            <a:off x="1611269" y="7679028"/>
            <a:ext cx="3612956" cy="199775"/>
          </a:xfrm>
        </p:spPr>
        <p:txBody>
          <a:bodyPr anchor="t" anchorCtr="0"/>
          <a:lstStyle>
            <a:lvl1pPr marL="0" indent="0" algn="r">
              <a:buFont typeface="Arial" panose="020B0604020202020204" pitchFamily="34" charset="0"/>
              <a:buNone/>
              <a:defRPr sz="1260">
                <a:solidFill>
                  <a:srgbClr val="C5B4E3"/>
                </a:solidFill>
                <a:latin typeface="+mn-lt"/>
              </a:defRPr>
            </a:lvl1pPr>
          </a:lstStyle>
          <a:p>
            <a:pPr lvl="0"/>
            <a:r>
              <a:rPr lang="en-US"/>
              <a:t>Lower half of quote</a:t>
            </a:r>
          </a:p>
        </p:txBody>
      </p:sp>
      <p:sp>
        <p:nvSpPr>
          <p:cNvPr id="7" name="Text Placeholder 3">
            <a:extLst>
              <a:ext uri="{FF2B5EF4-FFF2-40B4-BE49-F238E27FC236}">
                <a16:creationId xmlns:a16="http://schemas.microsoft.com/office/drawing/2014/main" id="{4A7550D4-2C01-3D5E-E16D-4921223B02BC}"/>
              </a:ext>
            </a:extLst>
          </p:cNvPr>
          <p:cNvSpPr>
            <a:spLocks noGrp="1"/>
          </p:cNvSpPr>
          <p:nvPr>
            <p:ph type="body" sz="quarter" idx="12" hasCustomPrompt="1"/>
          </p:nvPr>
        </p:nvSpPr>
        <p:spPr>
          <a:xfrm>
            <a:off x="262890" y="12104944"/>
            <a:ext cx="2359152" cy="114158"/>
          </a:xfrm>
        </p:spPr>
        <p:txBody>
          <a:bodyPr anchor="b" anchorCtr="0"/>
          <a:lstStyle>
            <a:lvl1pPr marL="0" indent="0" algn="l">
              <a:buFont typeface="Arial" panose="020B0604020202020204" pitchFamily="34" charset="0"/>
              <a:buNone/>
              <a:defRPr sz="720">
                <a:solidFill>
                  <a:srgbClr val="C5B4E3"/>
                </a:solidFill>
                <a:latin typeface="+mn-lt"/>
              </a:defRPr>
            </a:lvl1pPr>
          </a:lstStyle>
          <a:p>
            <a:pPr lvl="0"/>
            <a:r>
              <a:rPr lang="en-US"/>
              <a:t>Name</a:t>
            </a:r>
          </a:p>
        </p:txBody>
      </p:sp>
      <p:sp>
        <p:nvSpPr>
          <p:cNvPr id="9" name="Text Placeholder 3">
            <a:extLst>
              <a:ext uri="{FF2B5EF4-FFF2-40B4-BE49-F238E27FC236}">
                <a16:creationId xmlns:a16="http://schemas.microsoft.com/office/drawing/2014/main" id="{B0AECFA6-1847-4076-8B4D-9F39F3F7FBA1}"/>
              </a:ext>
            </a:extLst>
          </p:cNvPr>
          <p:cNvSpPr>
            <a:spLocks noGrp="1"/>
          </p:cNvSpPr>
          <p:nvPr>
            <p:ph type="body" sz="quarter" idx="15" hasCustomPrompt="1"/>
          </p:nvPr>
        </p:nvSpPr>
        <p:spPr>
          <a:xfrm>
            <a:off x="262890" y="12238289"/>
            <a:ext cx="2359152" cy="85619"/>
          </a:xfrm>
        </p:spPr>
        <p:txBody>
          <a:bodyPr anchor="t" anchorCtr="0"/>
          <a:lstStyle>
            <a:lvl1pPr marL="0" indent="0" algn="l">
              <a:buFont typeface="Arial" panose="020B0604020202020204" pitchFamily="34" charset="0"/>
              <a:buNone/>
              <a:defRPr sz="540">
                <a:solidFill>
                  <a:srgbClr val="C5B4E3"/>
                </a:solidFill>
                <a:latin typeface="+mn-lt"/>
              </a:defRPr>
            </a:lvl1pPr>
          </a:lstStyle>
          <a:p>
            <a:pPr lvl="0"/>
            <a:r>
              <a:rPr lang="en-US"/>
              <a:t>Title</a:t>
            </a:r>
          </a:p>
        </p:txBody>
      </p:sp>
      <p:pic>
        <p:nvPicPr>
          <p:cNvPr id="4" name="Graphic 3">
            <a:extLst>
              <a:ext uri="{FF2B5EF4-FFF2-40B4-BE49-F238E27FC236}">
                <a16:creationId xmlns:a16="http://schemas.microsoft.com/office/drawing/2014/main" id="{2DB5BAB9-DFB6-F01E-069B-702D659FD0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62893" y="1327787"/>
            <a:ext cx="484823" cy="2128412"/>
          </a:xfrm>
          <a:prstGeom prst="rect">
            <a:avLst/>
          </a:prstGeom>
        </p:spPr>
      </p:pic>
    </p:spTree>
    <p:extLst>
      <p:ext uri="{BB962C8B-B14F-4D97-AF65-F5344CB8AC3E}">
        <p14:creationId xmlns:p14="http://schemas.microsoft.com/office/powerpoint/2010/main" val="866789489"/>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Quote 3">
    <p:bg>
      <p:bgPr>
        <a:solidFill>
          <a:srgbClr val="FFF8F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F383124-2467-A05B-21FE-E4E439134829}"/>
              </a:ext>
            </a:extLst>
          </p:cNvPr>
          <p:cNvSpPr/>
          <p:nvPr/>
        </p:nvSpPr>
        <p:spPr bwMode="auto">
          <a:xfrm>
            <a:off x="3068959" y="5300342"/>
            <a:ext cx="2417445" cy="10244458"/>
          </a:xfrm>
          <a:prstGeom prst="rect">
            <a:avLst/>
          </a:prstGeom>
          <a:solidFill>
            <a:srgbClr val="FFE39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rgbClr val="FFFFFF"/>
              </a:solidFill>
              <a:ea typeface="Segoe UI" pitchFamily="34" charset="0"/>
              <a:cs typeface="Segoe UI" pitchFamily="34" charset="0"/>
            </a:endParaRPr>
          </a:p>
        </p:txBody>
      </p:sp>
      <p:sp>
        <p:nvSpPr>
          <p:cNvPr id="2" name="Picture Placeholder 9">
            <a:extLst>
              <a:ext uri="{FF2B5EF4-FFF2-40B4-BE49-F238E27FC236}">
                <a16:creationId xmlns:a16="http://schemas.microsoft.com/office/drawing/2014/main" id="{149EDC53-4B12-043E-FE62-5243DDEE0080}"/>
              </a:ext>
            </a:extLst>
          </p:cNvPr>
          <p:cNvSpPr>
            <a:spLocks noGrp="1"/>
          </p:cNvSpPr>
          <p:nvPr>
            <p:ph type="pic" sz="quarter" idx="14" hasCustomPrompt="1"/>
          </p:nvPr>
        </p:nvSpPr>
        <p:spPr>
          <a:xfrm>
            <a:off x="3452574" y="3456198"/>
            <a:ext cx="2033826" cy="10244458"/>
          </a:xfrm>
          <a:prstGeom prst="rect">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0" rtlCol="0" anchor="ctr" anchorCtr="0">
            <a:normAutofit/>
          </a:bodyPr>
          <a:lstStyle>
            <a:lvl1pPr marL="102870" indent="-102870" algn="ctr">
              <a:buNone/>
              <a:defRPr lang="en-US" sz="810">
                <a:solidFill>
                  <a:schemeClr val="tx1"/>
                </a:solidFill>
                <a:latin typeface="+mj-lt"/>
              </a:defRPr>
            </a:lvl1pPr>
          </a:lstStyle>
          <a:p>
            <a:pPr marL="102870" lvl="0" indent="-102870" algn="ctr"/>
            <a:r>
              <a:rPr lang="en-US"/>
              <a:t>Click to insert photo</a:t>
            </a:r>
          </a:p>
        </p:txBody>
      </p:sp>
      <p:sp>
        <p:nvSpPr>
          <p:cNvPr id="7" name="Text Placeholder 3">
            <a:extLst>
              <a:ext uri="{FF2B5EF4-FFF2-40B4-BE49-F238E27FC236}">
                <a16:creationId xmlns:a16="http://schemas.microsoft.com/office/drawing/2014/main" id="{48D7A2CE-B2B7-BA67-1BDE-5642F58AA183}"/>
              </a:ext>
            </a:extLst>
          </p:cNvPr>
          <p:cNvSpPr>
            <a:spLocks noGrp="1"/>
          </p:cNvSpPr>
          <p:nvPr>
            <p:ph type="body" sz="quarter" idx="10" hasCustomPrompt="1"/>
          </p:nvPr>
        </p:nvSpPr>
        <p:spPr>
          <a:xfrm>
            <a:off x="534604" y="6576077"/>
            <a:ext cx="2208596" cy="142696"/>
          </a:xfrm>
        </p:spPr>
        <p:txBody>
          <a:bodyPr anchor="b" anchorCtr="0"/>
          <a:lstStyle>
            <a:lvl1pPr marL="0" indent="0">
              <a:buFont typeface="Arial" panose="020B0604020202020204" pitchFamily="34" charset="0"/>
              <a:buNone/>
              <a:defRPr sz="900">
                <a:solidFill>
                  <a:srgbClr val="73262F"/>
                </a:solidFill>
                <a:latin typeface="+mn-lt"/>
              </a:defRPr>
            </a:lvl1pPr>
          </a:lstStyle>
          <a:p>
            <a:pPr lvl="0"/>
            <a:r>
              <a:rPr lang="en-US" dirty="0"/>
              <a:t>Upper half of quote</a:t>
            </a:r>
          </a:p>
        </p:txBody>
      </p:sp>
      <p:sp>
        <p:nvSpPr>
          <p:cNvPr id="8" name="Text Placeholder 3">
            <a:extLst>
              <a:ext uri="{FF2B5EF4-FFF2-40B4-BE49-F238E27FC236}">
                <a16:creationId xmlns:a16="http://schemas.microsoft.com/office/drawing/2014/main" id="{6FD97D4F-DF33-17E8-F614-902BED3CD5CF}"/>
              </a:ext>
            </a:extLst>
          </p:cNvPr>
          <p:cNvSpPr>
            <a:spLocks noGrp="1"/>
          </p:cNvSpPr>
          <p:nvPr>
            <p:ph type="body" sz="quarter" idx="11" hasCustomPrompt="1"/>
          </p:nvPr>
        </p:nvSpPr>
        <p:spPr>
          <a:xfrm>
            <a:off x="534604" y="7679027"/>
            <a:ext cx="2208596" cy="142696"/>
          </a:xfrm>
        </p:spPr>
        <p:txBody>
          <a:bodyPr anchor="t" anchorCtr="0"/>
          <a:lstStyle>
            <a:lvl1pPr marL="0" indent="0" algn="r">
              <a:buFont typeface="Arial" panose="020B0604020202020204" pitchFamily="34" charset="0"/>
              <a:buNone/>
              <a:defRPr sz="900">
                <a:solidFill>
                  <a:srgbClr val="73262F"/>
                </a:solidFill>
                <a:latin typeface="+mn-lt"/>
              </a:defRPr>
            </a:lvl1pPr>
          </a:lstStyle>
          <a:p>
            <a:pPr lvl="0"/>
            <a:r>
              <a:rPr lang="en-US"/>
              <a:t>Lower half of quote</a:t>
            </a:r>
          </a:p>
        </p:txBody>
      </p:sp>
      <p:sp>
        <p:nvSpPr>
          <p:cNvPr id="9" name="Text Placeholder 3">
            <a:extLst>
              <a:ext uri="{FF2B5EF4-FFF2-40B4-BE49-F238E27FC236}">
                <a16:creationId xmlns:a16="http://schemas.microsoft.com/office/drawing/2014/main" id="{9170D221-2F86-9AC9-758A-ECF64BA94CE8}"/>
              </a:ext>
            </a:extLst>
          </p:cNvPr>
          <p:cNvSpPr>
            <a:spLocks noGrp="1"/>
          </p:cNvSpPr>
          <p:nvPr>
            <p:ph type="body" sz="quarter" idx="12" hasCustomPrompt="1"/>
          </p:nvPr>
        </p:nvSpPr>
        <p:spPr>
          <a:xfrm>
            <a:off x="262890" y="12104944"/>
            <a:ext cx="2480310" cy="114158"/>
          </a:xfrm>
        </p:spPr>
        <p:txBody>
          <a:bodyPr anchor="b" anchorCtr="0"/>
          <a:lstStyle>
            <a:lvl1pPr marL="0" indent="0" algn="l">
              <a:buFont typeface="Arial" panose="020B0604020202020204" pitchFamily="34" charset="0"/>
              <a:buNone/>
              <a:defRPr sz="720">
                <a:solidFill>
                  <a:srgbClr val="73262F"/>
                </a:solidFill>
                <a:latin typeface="+mn-lt"/>
              </a:defRPr>
            </a:lvl1pPr>
          </a:lstStyle>
          <a:p>
            <a:pPr lvl="0"/>
            <a:r>
              <a:rPr lang="en-US" dirty="0"/>
              <a:t>Name</a:t>
            </a:r>
          </a:p>
        </p:txBody>
      </p:sp>
      <p:pic>
        <p:nvPicPr>
          <p:cNvPr id="11" name="Graphic 10">
            <a:extLst>
              <a:ext uri="{FF2B5EF4-FFF2-40B4-BE49-F238E27FC236}">
                <a16:creationId xmlns:a16="http://schemas.microsoft.com/office/drawing/2014/main" id="{0117A5C0-1BE5-7076-6CB8-2D39F5109CB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62893" y="1327787"/>
            <a:ext cx="484823" cy="2128412"/>
          </a:xfrm>
          <a:prstGeom prst="rect">
            <a:avLst/>
          </a:prstGeom>
        </p:spPr>
      </p:pic>
      <p:sp>
        <p:nvSpPr>
          <p:cNvPr id="12" name="Text Placeholder 3">
            <a:extLst>
              <a:ext uri="{FF2B5EF4-FFF2-40B4-BE49-F238E27FC236}">
                <a16:creationId xmlns:a16="http://schemas.microsoft.com/office/drawing/2014/main" id="{65D3AB86-F776-7614-9CF2-943FF45CC9B9}"/>
              </a:ext>
            </a:extLst>
          </p:cNvPr>
          <p:cNvSpPr>
            <a:spLocks noGrp="1"/>
          </p:cNvSpPr>
          <p:nvPr>
            <p:ph type="body" sz="quarter" idx="15" hasCustomPrompt="1"/>
          </p:nvPr>
        </p:nvSpPr>
        <p:spPr>
          <a:xfrm>
            <a:off x="262890" y="12238289"/>
            <a:ext cx="2480310" cy="85619"/>
          </a:xfrm>
        </p:spPr>
        <p:txBody>
          <a:bodyPr anchor="t" anchorCtr="0"/>
          <a:lstStyle>
            <a:lvl1pPr marL="0" indent="0" algn="l">
              <a:buFont typeface="Arial" panose="020B0604020202020204" pitchFamily="34" charset="0"/>
              <a:buNone/>
              <a:defRPr sz="540">
                <a:solidFill>
                  <a:schemeClr val="tx1"/>
                </a:solidFill>
                <a:latin typeface="+mn-lt"/>
              </a:defRPr>
            </a:lvl1pPr>
          </a:lstStyle>
          <a:p>
            <a:pPr lvl="0"/>
            <a:r>
              <a:rPr lang="en-US" dirty="0"/>
              <a:t>Title</a:t>
            </a:r>
          </a:p>
        </p:txBody>
      </p:sp>
    </p:spTree>
    <p:extLst>
      <p:ext uri="{BB962C8B-B14F-4D97-AF65-F5344CB8AC3E}">
        <p14:creationId xmlns:p14="http://schemas.microsoft.com/office/powerpoint/2010/main" val="3896107569"/>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Quote 4">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D6BD378-FC9B-BE4E-3181-C36FB0590280}"/>
              </a:ext>
            </a:extLst>
          </p:cNvPr>
          <p:cNvSpPr>
            <a:spLocks noGrp="1"/>
          </p:cNvSpPr>
          <p:nvPr>
            <p:ph type="title" hasCustomPrompt="1"/>
          </p:nvPr>
        </p:nvSpPr>
        <p:spPr>
          <a:xfrm>
            <a:off x="166320" y="7765903"/>
            <a:ext cx="4210398" cy="282552"/>
          </a:xfrm>
          <a:noFill/>
        </p:spPr>
        <p:txBody>
          <a:bodyPr wrap="square" lIns="0" tIns="0" rIns="0" bIns="0" anchor="b" anchorCtr="0">
            <a:spAutoFit/>
          </a:bodyPr>
          <a:lstStyle>
            <a:lvl1pPr marL="69952" indent="-69952" algn="l" defTabSz="419734" rtl="0" eaLnBrk="1" latinLnBrk="0" hangingPunct="1">
              <a:lnSpc>
                <a:spcPct val="90000"/>
              </a:lnSpc>
              <a:spcBef>
                <a:spcPct val="0"/>
              </a:spcBef>
              <a:buNone/>
              <a:defRPr lang="en-US" sz="1980" b="0" kern="1200" cap="none" spc="-23" baseline="0" dirty="0">
                <a:ln w="3175">
                  <a:noFill/>
                </a:ln>
                <a:solidFill>
                  <a:srgbClr val="091F2C"/>
                </a:solidFill>
                <a:effectLst/>
                <a:latin typeface="Segoe UI Semilight" panose="020B0402040204020203" pitchFamily="34" charset="0"/>
                <a:ea typeface="+mn-ea"/>
                <a:cs typeface="Segoe UI Semilight" panose="020B0402040204020203" pitchFamily="34" charset="0"/>
              </a:defRPr>
            </a:lvl1pPr>
          </a:lstStyle>
          <a:p>
            <a:r>
              <a:rPr lang="en-US" dirty="0"/>
              <a:t>“Quote text”</a:t>
            </a:r>
          </a:p>
        </p:txBody>
      </p:sp>
      <p:sp>
        <p:nvSpPr>
          <p:cNvPr id="4" name="Text Placeholder 4">
            <a:extLst>
              <a:ext uri="{FF2B5EF4-FFF2-40B4-BE49-F238E27FC236}">
                <a16:creationId xmlns:a16="http://schemas.microsoft.com/office/drawing/2014/main" id="{CF6BB39D-116F-F4DA-0E9E-84FC7DDA82A0}"/>
              </a:ext>
            </a:extLst>
          </p:cNvPr>
          <p:cNvSpPr>
            <a:spLocks noGrp="1"/>
          </p:cNvSpPr>
          <p:nvPr>
            <p:ph type="body" sz="quarter" idx="12" hasCustomPrompt="1"/>
          </p:nvPr>
        </p:nvSpPr>
        <p:spPr>
          <a:xfrm>
            <a:off x="261919" y="8981441"/>
            <a:ext cx="4114800" cy="114158"/>
          </a:xfrm>
          <a:noFill/>
        </p:spPr>
        <p:txBody>
          <a:bodyPr wrap="square" lIns="0" tIns="0" rIns="0" bIns="0">
            <a:spAutoFit/>
          </a:bodyPr>
          <a:lstStyle>
            <a:lvl1pPr marL="0" indent="0">
              <a:spcBef>
                <a:spcPts val="0"/>
              </a:spcBef>
              <a:spcAft>
                <a:spcPts val="0"/>
              </a:spcAft>
              <a:buFont typeface="Arial" panose="020B0604020202020204" pitchFamily="34" charset="0"/>
              <a:buNone/>
              <a:defRPr lang="en-US" sz="720" kern="1200" spc="0" baseline="0" dirty="0">
                <a:solidFill>
                  <a:srgbClr val="73262F"/>
                </a:solidFill>
                <a:latin typeface="+mn-lt"/>
                <a:ea typeface="+mn-ea"/>
                <a:cs typeface="Segoe UI" panose="020B0502040204020203" pitchFamily="34" charset="0"/>
              </a:defRPr>
            </a:lvl1pPr>
          </a:lstStyle>
          <a:p>
            <a:pPr marL="0" marR="0" lvl="0" indent="0" algn="l" defTabSz="419734" rtl="0" eaLnBrk="1" fontAlgn="auto" latinLnBrk="0" hangingPunct="1">
              <a:lnSpc>
                <a:spcPct val="100000"/>
              </a:lnSpc>
              <a:spcBef>
                <a:spcPct val="20000"/>
              </a:spcBef>
              <a:spcAft>
                <a:spcPts val="0"/>
              </a:spcAft>
              <a:buClrTx/>
              <a:buSzPct val="90000"/>
              <a:buFont typeface="Arial" panose="020B0604020202020204" pitchFamily="34" charset="0"/>
              <a:buNone/>
              <a:tabLst/>
            </a:pPr>
            <a:r>
              <a:rPr lang="en-US" dirty="0"/>
              <a:t>Name</a:t>
            </a:r>
          </a:p>
        </p:txBody>
      </p:sp>
      <p:sp>
        <p:nvSpPr>
          <p:cNvPr id="5" name="Text Placeholder 4">
            <a:extLst>
              <a:ext uri="{FF2B5EF4-FFF2-40B4-BE49-F238E27FC236}">
                <a16:creationId xmlns:a16="http://schemas.microsoft.com/office/drawing/2014/main" id="{E07A4BF7-F74F-2044-A340-C064074DE69E}"/>
              </a:ext>
            </a:extLst>
          </p:cNvPr>
          <p:cNvSpPr>
            <a:spLocks noGrp="1"/>
          </p:cNvSpPr>
          <p:nvPr>
            <p:ph type="body" sz="quarter" idx="14" hasCustomPrompt="1"/>
          </p:nvPr>
        </p:nvSpPr>
        <p:spPr>
          <a:xfrm>
            <a:off x="262890" y="9539542"/>
            <a:ext cx="4114800" cy="85619"/>
          </a:xfrm>
          <a:noFill/>
        </p:spPr>
        <p:txBody>
          <a:bodyPr wrap="square" lIns="0" tIns="0" rIns="0" bIns="0">
            <a:spAutoFit/>
          </a:bodyPr>
          <a:lstStyle>
            <a:lvl1pPr marL="0" indent="0">
              <a:spcBef>
                <a:spcPts val="0"/>
              </a:spcBef>
              <a:spcAft>
                <a:spcPts val="0"/>
              </a:spcAft>
              <a:buFont typeface="Arial" panose="020B0604020202020204" pitchFamily="34" charset="0"/>
              <a:buNone/>
              <a:defRPr sz="540" spc="0" baseline="0">
                <a:solidFill>
                  <a:srgbClr val="091F2C"/>
                </a:solidFill>
                <a:latin typeface="+mn-lt"/>
              </a:defRPr>
            </a:lvl1pPr>
          </a:lstStyle>
          <a:p>
            <a:pPr lvl="0"/>
            <a:r>
              <a:rPr lang="en-US" dirty="0"/>
              <a:t>Title</a:t>
            </a:r>
          </a:p>
        </p:txBody>
      </p:sp>
    </p:spTree>
    <p:extLst>
      <p:ext uri="{BB962C8B-B14F-4D97-AF65-F5344CB8AC3E}">
        <p14:creationId xmlns:p14="http://schemas.microsoft.com/office/powerpoint/2010/main" val="3967590575"/>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Screenshot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264718" y="1036320"/>
            <a:ext cx="2343465" cy="513707"/>
          </a:xfrm>
        </p:spPr>
        <p:txBody>
          <a:bodyPr/>
          <a:lstStyle/>
          <a:p>
            <a:r>
              <a:rPr lang="en-US"/>
              <a:t>Click to edit Master title style</a:t>
            </a:r>
            <a:endParaRPr lang="en-US" dirty="0"/>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262890" y="3252895"/>
            <a:ext cx="2345293" cy="7477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2974086" y="3235622"/>
            <a:ext cx="2155698" cy="6609419"/>
          </a:xfrm>
          <a:solidFill>
            <a:schemeClr val="accent1"/>
          </a:solidFill>
        </p:spPr>
        <p:txBody>
          <a:bodyPr vert="horz" wrap="square" lIns="0" tIns="0" rIns="0" bIns="1371600" rtlCol="0" anchor="ctr" anchorCtr="0">
            <a:noAutofit/>
          </a:bodyPr>
          <a:lstStyle>
            <a:lvl1pPr marL="0" indent="0" algn="ctr">
              <a:buNone/>
              <a:defRPr lang="en-US" sz="720" b="1" dirty="0">
                <a:solidFill>
                  <a:srgbClr val="FFFFFF"/>
                </a:solidFill>
              </a:defRPr>
            </a:lvl1pPr>
          </a:lstStyle>
          <a:p>
            <a:pPr marL="102870" lvl="0" indent="-10287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133962756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Screenshot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6C5A3-AA93-665D-040F-E0CC0453D50C}"/>
              </a:ext>
            </a:extLst>
          </p:cNvPr>
          <p:cNvSpPr>
            <a:spLocks noGrp="1"/>
          </p:cNvSpPr>
          <p:nvPr>
            <p:ph type="title"/>
          </p:nvPr>
        </p:nvSpPr>
        <p:spPr>
          <a:xfrm>
            <a:off x="264720" y="1036320"/>
            <a:ext cx="2065287" cy="513707"/>
          </a:xfrm>
        </p:spPr>
        <p:txBody>
          <a:bodyPr/>
          <a:lstStyle/>
          <a:p>
            <a:r>
              <a:rPr lang="en-US"/>
              <a:t>Click to edit Master title style</a:t>
            </a:r>
            <a:endParaRPr lang="en-US" dirty="0"/>
          </a:p>
        </p:txBody>
      </p:sp>
      <p:sp>
        <p:nvSpPr>
          <p:cNvPr id="3" name="Content Placeholder 4">
            <a:extLst>
              <a:ext uri="{FF2B5EF4-FFF2-40B4-BE49-F238E27FC236}">
                <a16:creationId xmlns:a16="http://schemas.microsoft.com/office/drawing/2014/main" id="{CDA422D2-0DEB-E7D0-9450-318007A337F6}"/>
              </a:ext>
            </a:extLst>
          </p:cNvPr>
          <p:cNvSpPr>
            <a:spLocks noGrp="1"/>
          </p:cNvSpPr>
          <p:nvPr>
            <p:ph sz="quarter" idx="12"/>
          </p:nvPr>
        </p:nvSpPr>
        <p:spPr>
          <a:xfrm>
            <a:off x="262891" y="3252896"/>
            <a:ext cx="2022137" cy="94747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A4836AF1-0591-D0C9-1E1B-2FE0DDA2E8E2}"/>
              </a:ext>
            </a:extLst>
          </p:cNvPr>
          <p:cNvSpPr>
            <a:spLocks noGrp="1"/>
          </p:cNvSpPr>
          <p:nvPr>
            <p:ph type="pic" sz="quarter" idx="13" hasCustomPrompt="1"/>
          </p:nvPr>
        </p:nvSpPr>
        <p:spPr bwMode="ltGray">
          <a:xfrm>
            <a:off x="2824643" y="2240566"/>
            <a:ext cx="2661761" cy="13304236"/>
          </a:xfrm>
          <a:solidFill>
            <a:srgbClr val="73262F"/>
          </a:solidFill>
        </p:spPr>
        <p:txBody>
          <a:bodyPr vert="horz" wrap="square" lIns="0" tIns="0" rIns="0" bIns="1371600" rtlCol="0" anchor="ctr" anchorCtr="0">
            <a:noAutofit/>
          </a:bodyPr>
          <a:lstStyle>
            <a:lvl1pPr marL="0" indent="0" algn="ctr">
              <a:buNone/>
              <a:defRPr lang="en-US" sz="720" b="1" dirty="0">
                <a:solidFill>
                  <a:srgbClr val="FFFFFF"/>
                </a:solidFill>
              </a:defRPr>
            </a:lvl1pPr>
          </a:lstStyle>
          <a:p>
            <a:pPr marL="102870" lvl="0" indent="-102870" algn="ctr"/>
            <a:r>
              <a:rPr lang="en-US" dirty="0"/>
              <a:t>Drag &amp; drop your photo here </a:t>
            </a:r>
            <a:br>
              <a:rPr lang="en-US" dirty="0"/>
            </a:br>
            <a:r>
              <a:rPr lang="en-US" dirty="0"/>
              <a:t>or click or tap icon below </a:t>
            </a:r>
            <a:br>
              <a:rPr lang="en-US" dirty="0"/>
            </a:br>
            <a:r>
              <a:rPr lang="en-US" dirty="0"/>
              <a:t>to insert</a:t>
            </a:r>
          </a:p>
        </p:txBody>
      </p:sp>
    </p:spTree>
    <p:extLst>
      <p:ext uri="{BB962C8B-B14F-4D97-AF65-F5344CB8AC3E}">
        <p14:creationId xmlns:p14="http://schemas.microsoft.com/office/powerpoint/2010/main" val="3777591244"/>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6831227"/>
      </p:ext>
    </p:extLst>
  </p:cSld>
  <p:clrMapOvr>
    <a:masterClrMapping/>
  </p:clrMapOvr>
  <p:transition>
    <p:fade/>
  </p:transition>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56"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855" userDrawn="1">
          <p15:clr>
            <a:srgbClr val="5ACBF0"/>
          </p15:clr>
        </p15:guide>
        <p15:guide id="29" orient="horz" pos="1200" userDrawn="1">
          <p15:clr>
            <a:srgbClr val="5ACBF0"/>
          </p15:clr>
        </p15:guide>
        <p15:guide id="30" orient="horz" pos="272" userDrawn="1">
          <p15:clr>
            <a:srgbClr val="5ACBF0"/>
          </p15:clr>
        </p15:guide>
        <p15:guide id="31" pos="550" userDrawn="1">
          <p15:clr>
            <a:srgbClr val="A4A3A4"/>
          </p15:clr>
        </p15:guide>
        <p15:guide id="32" pos="679" userDrawn="1">
          <p15:clr>
            <a:srgbClr val="A4A3A4"/>
          </p15:clr>
        </p15:guide>
        <p15:guide id="33" pos="969" userDrawn="1">
          <p15:clr>
            <a:srgbClr val="A4A3A4"/>
          </p15:clr>
        </p15:guide>
        <p15:guide id="34" pos="1098" userDrawn="1">
          <p15:clr>
            <a:srgbClr val="A4A3A4"/>
          </p15:clr>
        </p15:guide>
        <p15:guide id="35" pos="1388" userDrawn="1">
          <p15:clr>
            <a:srgbClr val="A4A3A4"/>
          </p15:clr>
        </p15:guide>
        <p15:guide id="36" pos="1518" userDrawn="1">
          <p15:clr>
            <a:srgbClr val="A4A3A4"/>
          </p15:clr>
        </p15:guide>
        <p15:guide id="37" pos="1808" userDrawn="1">
          <p15:clr>
            <a:srgbClr val="A4A3A4"/>
          </p15:clr>
        </p15:guide>
        <p15:guide id="38" pos="1937" userDrawn="1">
          <p15:clr>
            <a:srgbClr val="A4A3A4"/>
          </p15:clr>
        </p15:guide>
        <p15:guide id="39" pos="2231" userDrawn="1">
          <p15:clr>
            <a:srgbClr val="A4A3A4"/>
          </p15:clr>
        </p15:guide>
        <p15:guide id="40" pos="2363" userDrawn="1">
          <p15:clr>
            <a:srgbClr val="A4A3A4"/>
          </p15:clr>
        </p15:guide>
        <p15:guide id="41" pos="2650" userDrawn="1">
          <p15:clr>
            <a:srgbClr val="A4A3A4"/>
          </p15:clr>
        </p15:guide>
        <p15:guide id="42" pos="2775" userDrawn="1">
          <p15:clr>
            <a:srgbClr val="A4A3A4"/>
          </p15:clr>
        </p15:guide>
        <p15:guide id="43" pos="3065" userDrawn="1">
          <p15:clr>
            <a:srgbClr val="A4A3A4"/>
          </p15:clr>
        </p15:guide>
        <p15:guide id="44" pos="3198" userDrawn="1">
          <p15:clr>
            <a:srgbClr val="A4A3A4"/>
          </p15:clr>
        </p15:guide>
        <p15:guide id="45" pos="3485" userDrawn="1">
          <p15:clr>
            <a:srgbClr val="A4A3A4"/>
          </p15:clr>
        </p15:guide>
        <p15:guide id="46" pos="3614" userDrawn="1">
          <p15:clr>
            <a:srgbClr val="A4A3A4"/>
          </p15:clr>
        </p15:guide>
        <p15:guide id="47" pos="3903" userDrawn="1">
          <p15:clr>
            <a:srgbClr val="A4A3A4"/>
          </p15:clr>
        </p15:guide>
        <p15:guide id="48" pos="4033" userDrawn="1">
          <p15:clr>
            <a:srgbClr val="A4A3A4"/>
          </p15:clr>
        </p15:guide>
        <p15:guide id="49" pos="4322" userDrawn="1">
          <p15:clr>
            <a:srgbClr val="A4A3A4"/>
          </p15:clr>
        </p15:guide>
        <p15:guide id="50" pos="4453" userDrawn="1">
          <p15:clr>
            <a:srgbClr val="A4A3A4"/>
          </p15:clr>
        </p15:guide>
        <p15:guide id="51" pos="4741" userDrawn="1">
          <p15:clr>
            <a:srgbClr val="A4A3A4"/>
          </p15:clr>
        </p15:guide>
        <p15:guide id="52" pos="4871" userDrawn="1">
          <p15:clr>
            <a:srgbClr val="A4A3A4"/>
          </p15:clr>
        </p15:guide>
        <p15:guide id="53" orient="horz" pos="1399" userDrawn="1">
          <p15:clr>
            <a:srgbClr val="5ACBF0"/>
          </p15:clr>
        </p15:guide>
        <p15:guide id="54" orient="horz" pos="1964" userDrawn="1">
          <p15:clr>
            <a:srgbClr val="5ACBF0"/>
          </p15:clr>
        </p15:guide>
        <p15:guide id="55" orient="horz" pos="446" userDrawn="1">
          <p15:clr>
            <a:srgbClr val="5ACBF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Blank 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6132511"/>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56"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55" userDrawn="1">
          <p15:clr>
            <a:srgbClr val="A4A3A4"/>
          </p15:clr>
        </p15:guide>
        <p15:guide id="15" pos="3338" userDrawn="1">
          <p15:clr>
            <a:srgbClr val="A4A3A4"/>
          </p15:clr>
        </p15:guide>
        <p15:guide id="16" pos="3749" userDrawn="1">
          <p15:clr>
            <a:srgbClr val="A4A3A4"/>
          </p15:clr>
        </p15:guide>
        <p15:guide id="17" pos="3932" userDrawn="1">
          <p15:clr>
            <a:srgbClr val="A4A3A4"/>
          </p15:clr>
        </p15:guide>
        <p15:guide id="18" pos="4343" userDrawn="1">
          <p15:clr>
            <a:srgbClr val="A4A3A4"/>
          </p15:clr>
        </p15:guide>
        <p15:guide id="19" pos="4526"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855" userDrawn="1">
          <p15:clr>
            <a:srgbClr val="5ACBF0"/>
          </p15:clr>
        </p15:guide>
        <p15:guide id="29" orient="horz" pos="1200" userDrawn="1">
          <p15:clr>
            <a:srgbClr val="5ACBF0"/>
          </p15:clr>
        </p15:guide>
        <p15:guide id="30" orient="horz" pos="272"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MS logo gray - EMF">
            <a:extLst>
              <a:ext uri="{FF2B5EF4-FFF2-40B4-BE49-F238E27FC236}">
                <a16:creationId xmlns:a16="http://schemas.microsoft.com/office/drawing/2014/main" id="{3B0D12AE-ADCF-1091-117F-BB03F7EC506E}"/>
              </a:ext>
            </a:extLst>
          </p:cNvPr>
          <p:cNvPicPr>
            <a:picLocks noChangeAspect="1"/>
          </p:cNvPicPr>
          <p:nvPr/>
        </p:nvPicPr>
        <p:blipFill rotWithShape="1">
          <a:blip r:embed="rId3">
            <a:extLst>
              <a:ext uri="{28A0092B-C50C-407E-A947-70E740481C1C}">
                <a14:useLocalDpi xmlns:a14="http://schemas.microsoft.com/office/drawing/2010/main"/>
              </a:ext>
            </a:extLst>
          </a:blip>
          <a:srcRect l="11451" t="32475" r="10216" b="33708"/>
          <a:stretch/>
        </p:blipFill>
        <p:spPr bwMode="black">
          <a:xfrm>
            <a:off x="255175" y="1319149"/>
            <a:ext cx="834390" cy="666892"/>
          </a:xfrm>
          <a:prstGeom prst="rect">
            <a:avLst/>
          </a:prstGeom>
        </p:spPr>
      </p:pic>
      <p:sp>
        <p:nvSpPr>
          <p:cNvPr id="2" name="Title 1">
            <a:extLst>
              <a:ext uri="{FF2B5EF4-FFF2-40B4-BE49-F238E27FC236}">
                <a16:creationId xmlns:a16="http://schemas.microsoft.com/office/drawing/2014/main" id="{FF2427BA-E9BA-7256-9B3F-95A47E6A7890}"/>
              </a:ext>
            </a:extLst>
          </p:cNvPr>
          <p:cNvSpPr>
            <a:spLocks noGrp="1"/>
          </p:cNvSpPr>
          <p:nvPr>
            <p:ph type="title" hasCustomPrompt="1"/>
          </p:nvPr>
        </p:nvSpPr>
        <p:spPr bwMode="black">
          <a:xfrm>
            <a:off x="263352" y="3309140"/>
            <a:ext cx="1754505" cy="6697218"/>
          </a:xfrm>
          <a:noFill/>
        </p:spPr>
        <p:txBody>
          <a:bodyPr vert="horz" wrap="square" lIns="0" tIns="0" rIns="0" bIns="0" rtlCol="0" anchor="b" anchorCtr="0">
            <a:normAutofit/>
          </a:bodyPr>
          <a:lstStyle>
            <a:lvl1pPr>
              <a:defRPr lang="en-US" sz="2160" dirty="0">
                <a:solidFill>
                  <a:schemeClr val="accent3"/>
                </a:solidFill>
              </a:defRPr>
            </a:lvl1pPr>
          </a:lstStyle>
          <a:p>
            <a:pPr lvl="0"/>
            <a:r>
              <a:rPr lang="en-US" dirty="0"/>
              <a:t>Event name or presentation title </a:t>
            </a:r>
          </a:p>
        </p:txBody>
      </p:sp>
      <p:sp>
        <p:nvSpPr>
          <p:cNvPr id="3" name="Text Placeholder 4">
            <a:extLst>
              <a:ext uri="{FF2B5EF4-FFF2-40B4-BE49-F238E27FC236}">
                <a16:creationId xmlns:a16="http://schemas.microsoft.com/office/drawing/2014/main" id="{897FAD9B-A5D2-21B8-8608-91E00CEB9870}"/>
              </a:ext>
            </a:extLst>
          </p:cNvPr>
          <p:cNvSpPr>
            <a:spLocks noGrp="1"/>
          </p:cNvSpPr>
          <p:nvPr>
            <p:ph type="body" sz="quarter" idx="12" hasCustomPrompt="1"/>
          </p:nvPr>
        </p:nvSpPr>
        <p:spPr bwMode="black">
          <a:xfrm>
            <a:off x="262890" y="10984993"/>
            <a:ext cx="1752905" cy="114158"/>
          </a:xfrm>
          <a:noFill/>
        </p:spPr>
        <p:txBody>
          <a:bodyPr wrap="square" lIns="0" tIns="0" rIns="0" bIns="0">
            <a:spAutoFit/>
          </a:bodyPr>
          <a:lstStyle>
            <a:lvl1pPr marL="0" indent="0">
              <a:spcBef>
                <a:spcPts val="0"/>
              </a:spcBef>
              <a:buNone/>
              <a:defRPr sz="720" spc="0" baseline="0">
                <a:solidFill>
                  <a:schemeClr val="tx2"/>
                </a:solidFill>
                <a:latin typeface="+mj-lt"/>
                <a:cs typeface="Segoe UI" panose="020B0502040204020203" pitchFamily="34" charset="0"/>
              </a:defRPr>
            </a:lvl1pPr>
          </a:lstStyle>
          <a:p>
            <a:pPr lvl="0"/>
            <a:r>
              <a:rPr lang="en-US" dirty="0"/>
              <a:t>Speaker name or subtitle text</a:t>
            </a:r>
          </a:p>
        </p:txBody>
      </p:sp>
    </p:spTree>
    <p:extLst>
      <p:ext uri="{BB962C8B-B14F-4D97-AF65-F5344CB8AC3E}">
        <p14:creationId xmlns:p14="http://schemas.microsoft.com/office/powerpoint/2010/main" val="38146223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04" userDrawn="1">
          <p15:clr>
            <a:srgbClr val="5ACBF0"/>
          </p15:clr>
        </p15:guide>
        <p15:guide id="2" orient="horz" pos="2358" userDrawn="1">
          <p15:clr>
            <a:srgbClr val="5ACBF0"/>
          </p15:clr>
        </p15:guide>
        <p15:guide id="3" pos="6132" userDrawn="1">
          <p15:clr>
            <a:srgbClr val="5ACBF0"/>
          </p15:clr>
        </p15:guide>
        <p15:guide id="4" orient="horz" pos="2040"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losing logo slide">
    <p:bg>
      <p:bgPr>
        <a:solidFill>
          <a:schemeClr val="bg1"/>
        </a:solidFill>
        <a:effectLst/>
      </p:bgPr>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262890" y="14159878"/>
            <a:ext cx="2016956" cy="49944"/>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419531" eaLnBrk="0" hangingPunct="0"/>
            <a:r>
              <a:rPr lang="en-US" sz="315">
                <a:solidFill>
                  <a:schemeClr val="tx1"/>
                </a:solidFill>
                <a:cs typeface="Segoe UI" pitchFamily="34" charset="0"/>
              </a:rPr>
              <a:t>© Copyright Microsoft Corporation. All rights reserved. </a:t>
            </a:r>
          </a:p>
        </p:txBody>
      </p:sp>
      <p:pic>
        <p:nvPicPr>
          <p:cNvPr id="5" name="MS logo white - EMF" descr="Microsoft logo white text version">
            <a:extLst>
              <a:ext uri="{FF2B5EF4-FFF2-40B4-BE49-F238E27FC236}">
                <a16:creationId xmlns:a16="http://schemas.microsoft.com/office/drawing/2014/main" id="{70D3778F-A717-44C8-9013-FF206B15DD6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black">
          <a:xfrm>
            <a:off x="262890" y="1327787"/>
            <a:ext cx="614810" cy="663245"/>
          </a:xfrm>
          <a:prstGeom prst="rect">
            <a:avLst/>
          </a:prstGeom>
        </p:spPr>
      </p:pic>
    </p:spTree>
    <p:extLst>
      <p:ext uri="{BB962C8B-B14F-4D97-AF65-F5344CB8AC3E}">
        <p14:creationId xmlns:p14="http://schemas.microsoft.com/office/powerpoint/2010/main" val="1210873144"/>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rgbClr val="000000"/>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UI" pitchFamily="34" charset="0"/>
                <a:ea typeface="Segoe UI" pitchFamily="34" charset="0"/>
                <a:cs typeface="Segoe UI" pitchFamily="34"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262891" y="3256495"/>
            <a:ext cx="4958477" cy="1027414"/>
          </a:xfrm>
        </p:spPr>
        <p:txBody>
          <a:bodyPr>
            <a:spAutoFit/>
          </a:bodyPr>
          <a:lstStyle>
            <a:lvl1pPr>
              <a:defRPr sz="1620">
                <a:latin typeface="+mn-lt"/>
              </a:defRPr>
            </a:lvl1pPr>
            <a:lvl2pPr>
              <a:defRPr sz="1260">
                <a:latin typeface="+mn-lt"/>
              </a:defRPr>
            </a:lvl2pPr>
            <a:lvl3pPr>
              <a:defRPr sz="1080">
                <a:latin typeface="+mn-lt"/>
              </a:defRPr>
            </a:lvl3pPr>
            <a:lvl4pPr>
              <a:defRPr sz="900">
                <a:latin typeface="+mn-lt"/>
              </a:defRPr>
            </a:lvl4pPr>
            <a:lvl5pPr>
              <a:defRPr sz="81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14209822"/>
            <a:ext cx="5486400" cy="1334983"/>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1665" spc="-23" baseline="0">
                <a:solidFill>
                  <a:srgbClr val="000000"/>
                </a:solidFill>
                <a:effectLst/>
                <a:latin typeface="Segoe UI" pitchFamily="34" charset="0"/>
                <a:ea typeface="Segoe UI" pitchFamily="34" charset="0"/>
                <a:cs typeface="Segoe UI" pitchFamily="34" charset="0"/>
              </a:defRPr>
            </a:lvl1pPr>
          </a:lstStyle>
          <a:p>
            <a:pPr lvl="0"/>
            <a:r>
              <a:rPr lang="en-US"/>
              <a:t>Next:</a:t>
            </a:r>
          </a:p>
        </p:txBody>
      </p:sp>
    </p:spTree>
    <p:extLst>
      <p:ext uri="{BB962C8B-B14F-4D97-AF65-F5344CB8AC3E}">
        <p14:creationId xmlns:p14="http://schemas.microsoft.com/office/powerpoint/2010/main" val="1862062798"/>
      </p:ext>
    </p:extLst>
  </p:cSld>
  <p:clrMapOvr>
    <a:overrideClrMapping bg1="dk1" tx1="lt1" bg2="dk2" tx2="lt2" accent1="accent1" accent2="accent2" accent3="accent3" accent4="accent4" accent5="accent5" accent6="accent6" hlink="hlink" folHlink="folHlink"/>
  </p:clrMapOvr>
  <p:transition>
    <p:fade/>
  </p:transition>
  <p:extLst>
    <p:ext uri="{DCECCB84-F9BA-43D5-87BE-67443E8EF086}">
      <p15:sldGuideLst xmlns:p15="http://schemas.microsoft.com/office/powerpoint/2012/main">
        <p15:guide id="1" orient="horz" pos="854" userDrawn="1">
          <p15:clr>
            <a:srgbClr val="5ACBF0"/>
          </p15:clr>
        </p15:guide>
        <p15:guide id="2" orient="horz" pos="272" userDrawn="1">
          <p15:clr>
            <a:srgbClr val="5ACBF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3_Custom Layout">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DB430F-004C-55EC-BCDD-C0F504A85ACB}"/>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32775"/>
            <a:ext cx="5486400" cy="4370327"/>
          </a:xfrm>
          <a:prstGeom prst="rect">
            <a:avLst/>
          </a:prstGeom>
        </p:spPr>
      </p:pic>
      <p:sp>
        <p:nvSpPr>
          <p:cNvPr id="4" name="TextBox 3">
            <a:extLst>
              <a:ext uri="{FF2B5EF4-FFF2-40B4-BE49-F238E27FC236}">
                <a16:creationId xmlns:a16="http://schemas.microsoft.com/office/drawing/2014/main" id="{45D59EFE-3773-22DE-43AA-CD4CA29E38C3}"/>
              </a:ext>
              <a:ext uri="{C183D7F6-B498-43B3-948B-1728B52AA6E4}">
                <adec:decorative xmlns:adec="http://schemas.microsoft.com/office/drawing/2017/decorative" val="1"/>
              </a:ext>
            </a:extLst>
          </p:cNvPr>
          <p:cNvSpPr txBox="1"/>
          <p:nvPr userDrawn="1"/>
        </p:nvSpPr>
        <p:spPr>
          <a:xfrm>
            <a:off x="325110" y="11686466"/>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cxnSp>
        <p:nvCxnSpPr>
          <p:cNvPr id="38" name="Straight Connector 37">
            <a:extLst>
              <a:ext uri="{FF2B5EF4-FFF2-40B4-BE49-F238E27FC236}">
                <a16:creationId xmlns:a16="http://schemas.microsoft.com/office/drawing/2014/main" id="{4226FB7A-1C71-8817-01BD-F2EF968C2DE0}"/>
              </a:ext>
              <a:ext uri="{C183D7F6-B498-43B3-948B-1728B52AA6E4}">
                <adec:decorative xmlns:adec="http://schemas.microsoft.com/office/drawing/2017/decorative" val="1"/>
              </a:ext>
            </a:extLst>
          </p:cNvPr>
          <p:cNvCxnSpPr>
            <a:cxnSpLocks/>
          </p:cNvCxnSpPr>
          <p:nvPr userDrawn="1"/>
        </p:nvCxnSpPr>
        <p:spPr>
          <a:xfrm>
            <a:off x="330314" y="6181570"/>
            <a:ext cx="4833357" cy="0"/>
          </a:xfrm>
          <a:prstGeom prst="line">
            <a:avLst/>
          </a:prstGeom>
          <a:noFill/>
          <a:ln w="19050" cap="flat" cmpd="sng" algn="ctr">
            <a:solidFill>
              <a:schemeClr val="bg1">
                <a:lumMod val="95000"/>
              </a:schemeClr>
            </a:solidFill>
            <a:prstDash val="solid"/>
            <a:miter lim="800000"/>
          </a:ln>
          <a:effectLst/>
        </p:spPr>
      </p:cxnSp>
      <p:sp>
        <p:nvSpPr>
          <p:cNvPr id="72" name="Text Placeholder 70">
            <a:extLst>
              <a:ext uri="{FF2B5EF4-FFF2-40B4-BE49-F238E27FC236}">
                <a16:creationId xmlns:a16="http://schemas.microsoft.com/office/drawing/2014/main" id="{19DB2E69-01CB-6184-9C2E-FA5664F08C81}"/>
              </a:ext>
            </a:extLst>
          </p:cNvPr>
          <p:cNvSpPr>
            <a:spLocks noGrp="1"/>
          </p:cNvSpPr>
          <p:nvPr>
            <p:ph type="body" sz="quarter" idx="11" hasCustomPrompt="1"/>
          </p:nvPr>
        </p:nvSpPr>
        <p:spPr>
          <a:xfrm>
            <a:off x="330314" y="3214223"/>
            <a:ext cx="1985205" cy="179032"/>
          </a:xfrm>
        </p:spPr>
        <p:txBody>
          <a:bodyPr/>
          <a:lstStyle>
            <a:lvl1pPr marL="0" indent="0">
              <a:buNone/>
              <a:defRPr sz="1129">
                <a:solidFill>
                  <a:schemeClr val="tx2"/>
                </a:solidFill>
                <a:latin typeface="+mn-lt"/>
              </a:defRPr>
            </a:lvl1pPr>
          </a:lstStyle>
          <a:p>
            <a:pPr lvl="0"/>
            <a:r>
              <a:rPr lang="en-US"/>
              <a:t>Click to edit subtitle</a:t>
            </a:r>
          </a:p>
        </p:txBody>
      </p:sp>
      <p:sp>
        <p:nvSpPr>
          <p:cNvPr id="75" name="Text Placeholder 70">
            <a:extLst>
              <a:ext uri="{FF2B5EF4-FFF2-40B4-BE49-F238E27FC236}">
                <a16:creationId xmlns:a16="http://schemas.microsoft.com/office/drawing/2014/main" id="{684AE88D-EEAC-A1DF-0A09-A5A77C7E3415}"/>
              </a:ext>
            </a:extLst>
          </p:cNvPr>
          <p:cNvSpPr>
            <a:spLocks noGrp="1"/>
          </p:cNvSpPr>
          <p:nvPr>
            <p:ph type="body" sz="quarter" idx="12" hasCustomPrompt="1"/>
          </p:nvPr>
        </p:nvSpPr>
        <p:spPr>
          <a:xfrm>
            <a:off x="330314" y="4753560"/>
            <a:ext cx="4833357" cy="537225"/>
          </a:xfrm>
        </p:spPr>
        <p:txBody>
          <a:bodyPr/>
          <a:lstStyle>
            <a:lvl1pPr marL="0" indent="0">
              <a:buNone/>
              <a:defRPr sz="847">
                <a:solidFill>
                  <a:schemeClr val="tx2"/>
                </a:solidFill>
                <a:latin typeface="+mn-lt"/>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Duis autem vel </a:t>
            </a:r>
            <a:r>
              <a:rPr lang="en-US" err="1"/>
              <a:t>eum</a:t>
            </a:r>
            <a:r>
              <a:rPr lang="en-US"/>
              <a:t> </a:t>
            </a:r>
            <a:r>
              <a:rPr lang="en-US" err="1"/>
              <a:t>iriure</a:t>
            </a:r>
            <a:r>
              <a:rPr lang="en-US"/>
              <a:t> dolor in </a:t>
            </a:r>
            <a:r>
              <a:rPr lang="en-US" err="1"/>
              <a:t>hendrerit</a:t>
            </a:r>
            <a:r>
              <a:rPr lang="en-US"/>
              <a:t> in </a:t>
            </a:r>
            <a:r>
              <a:rPr lang="en-US" err="1"/>
              <a:t>vulputate</a:t>
            </a:r>
            <a:r>
              <a:rPr lang="en-US"/>
              <a:t> </a:t>
            </a:r>
          </a:p>
        </p:txBody>
      </p:sp>
      <p:sp>
        <p:nvSpPr>
          <p:cNvPr id="78" name="Text Placeholder 70">
            <a:extLst>
              <a:ext uri="{FF2B5EF4-FFF2-40B4-BE49-F238E27FC236}">
                <a16:creationId xmlns:a16="http://schemas.microsoft.com/office/drawing/2014/main" id="{E1E85D77-89EE-2EF4-6434-E5AD24B9CE6A}"/>
              </a:ext>
            </a:extLst>
          </p:cNvPr>
          <p:cNvSpPr>
            <a:spLocks noGrp="1"/>
          </p:cNvSpPr>
          <p:nvPr>
            <p:ph type="body" sz="quarter" idx="13" hasCustomPrompt="1"/>
          </p:nvPr>
        </p:nvSpPr>
        <p:spPr>
          <a:xfrm>
            <a:off x="2833700" y="6929417"/>
            <a:ext cx="2163006" cy="447907"/>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79" name="Text Placeholder 70">
            <a:extLst>
              <a:ext uri="{FF2B5EF4-FFF2-40B4-BE49-F238E27FC236}">
                <a16:creationId xmlns:a16="http://schemas.microsoft.com/office/drawing/2014/main" id="{DA161F43-1E6F-DB16-567E-36758A0118E0}"/>
              </a:ext>
            </a:extLst>
          </p:cNvPr>
          <p:cNvSpPr>
            <a:spLocks noGrp="1"/>
          </p:cNvSpPr>
          <p:nvPr>
            <p:ph type="body" sz="quarter" idx="15" hasCustomPrompt="1"/>
          </p:nvPr>
        </p:nvSpPr>
        <p:spPr>
          <a:xfrm>
            <a:off x="2833700" y="6576124"/>
            <a:ext cx="2163006" cy="156636"/>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0" name="Text Placeholder 70">
            <a:extLst>
              <a:ext uri="{FF2B5EF4-FFF2-40B4-BE49-F238E27FC236}">
                <a16:creationId xmlns:a16="http://schemas.microsoft.com/office/drawing/2014/main" id="{0A24F927-E34B-443F-E24E-D3195206AA4F}"/>
              </a:ext>
            </a:extLst>
          </p:cNvPr>
          <p:cNvSpPr>
            <a:spLocks noGrp="1"/>
          </p:cNvSpPr>
          <p:nvPr>
            <p:ph type="body" sz="quarter" idx="16" hasCustomPrompt="1"/>
          </p:nvPr>
        </p:nvSpPr>
        <p:spPr>
          <a:xfrm>
            <a:off x="335769" y="6929417"/>
            <a:ext cx="2163006" cy="447907"/>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 </a:t>
            </a:r>
            <a:r>
              <a:rPr lang="en-US" err="1"/>
              <a:t>suscipit</a:t>
            </a:r>
            <a:r>
              <a:rPr lang="en-US"/>
              <a:t> </a:t>
            </a:r>
            <a:r>
              <a:rPr lang="en-US" err="1"/>
              <a:t>lobortis</a:t>
            </a:r>
            <a:r>
              <a:rPr lang="en-US"/>
              <a:t> </a:t>
            </a:r>
            <a:r>
              <a:rPr lang="en-US" err="1"/>
              <a:t>nisl</a:t>
            </a:r>
            <a:r>
              <a:rPr lang="en-US"/>
              <a:t> </a:t>
            </a:r>
            <a:r>
              <a:rPr lang="en-US" err="1"/>
              <a:t>ut</a:t>
            </a:r>
            <a:r>
              <a:rPr lang="en-US"/>
              <a:t> </a:t>
            </a:r>
            <a:r>
              <a:rPr lang="en-US" err="1"/>
              <a:t>aliquip</a:t>
            </a:r>
            <a:r>
              <a:rPr lang="en-US"/>
              <a:t> ex </a:t>
            </a:r>
            <a:r>
              <a:rPr lang="en-US" err="1"/>
              <a:t>ea</a:t>
            </a:r>
            <a:r>
              <a:rPr lang="en-US"/>
              <a:t> </a:t>
            </a:r>
            <a:r>
              <a:rPr lang="en-US" err="1"/>
              <a:t>commodo</a:t>
            </a:r>
            <a:r>
              <a:rPr lang="en-US"/>
              <a:t> </a:t>
            </a:r>
            <a:r>
              <a:rPr lang="en-US" err="1"/>
              <a:t>consequat</a:t>
            </a:r>
            <a:r>
              <a:rPr lang="en-US"/>
              <a:t>. </a:t>
            </a:r>
          </a:p>
        </p:txBody>
      </p:sp>
      <p:sp>
        <p:nvSpPr>
          <p:cNvPr id="81" name="Text Placeholder 70">
            <a:extLst>
              <a:ext uri="{FF2B5EF4-FFF2-40B4-BE49-F238E27FC236}">
                <a16:creationId xmlns:a16="http://schemas.microsoft.com/office/drawing/2014/main" id="{CE329E63-13E1-3B68-37F1-CA999F930193}"/>
              </a:ext>
            </a:extLst>
          </p:cNvPr>
          <p:cNvSpPr>
            <a:spLocks noGrp="1"/>
          </p:cNvSpPr>
          <p:nvPr>
            <p:ph type="body" sz="quarter" idx="17" hasCustomPrompt="1"/>
          </p:nvPr>
        </p:nvSpPr>
        <p:spPr>
          <a:xfrm>
            <a:off x="335769" y="6576124"/>
            <a:ext cx="2163006" cy="156636"/>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2" name="Text Placeholder 70">
            <a:extLst>
              <a:ext uri="{FF2B5EF4-FFF2-40B4-BE49-F238E27FC236}">
                <a16:creationId xmlns:a16="http://schemas.microsoft.com/office/drawing/2014/main" id="{170E4623-B5EE-61A6-9BC3-62DA05F2D6DF}"/>
              </a:ext>
            </a:extLst>
          </p:cNvPr>
          <p:cNvSpPr>
            <a:spLocks noGrp="1"/>
          </p:cNvSpPr>
          <p:nvPr>
            <p:ph type="body" sz="quarter" idx="18" hasCustomPrompt="1"/>
          </p:nvPr>
        </p:nvSpPr>
        <p:spPr>
          <a:xfrm>
            <a:off x="2833700" y="10565919"/>
            <a:ext cx="2163006" cy="268745"/>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3" name="Text Placeholder 70">
            <a:extLst>
              <a:ext uri="{FF2B5EF4-FFF2-40B4-BE49-F238E27FC236}">
                <a16:creationId xmlns:a16="http://schemas.microsoft.com/office/drawing/2014/main" id="{C8410430-63D5-BD27-E221-75DC47FEA623}"/>
              </a:ext>
            </a:extLst>
          </p:cNvPr>
          <p:cNvSpPr>
            <a:spLocks noGrp="1"/>
          </p:cNvSpPr>
          <p:nvPr>
            <p:ph type="body" sz="quarter" idx="19" hasCustomPrompt="1"/>
          </p:nvPr>
        </p:nvSpPr>
        <p:spPr>
          <a:xfrm>
            <a:off x="2833700" y="10212627"/>
            <a:ext cx="2163006" cy="156636"/>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84" name="Text Placeholder 70">
            <a:extLst>
              <a:ext uri="{FF2B5EF4-FFF2-40B4-BE49-F238E27FC236}">
                <a16:creationId xmlns:a16="http://schemas.microsoft.com/office/drawing/2014/main" id="{2BEF0453-55C4-ABDC-D823-0C7FD8181706}"/>
              </a:ext>
            </a:extLst>
          </p:cNvPr>
          <p:cNvSpPr>
            <a:spLocks noGrp="1"/>
          </p:cNvSpPr>
          <p:nvPr>
            <p:ph type="body" sz="quarter" idx="20" hasCustomPrompt="1"/>
          </p:nvPr>
        </p:nvSpPr>
        <p:spPr>
          <a:xfrm>
            <a:off x="335769" y="10565919"/>
            <a:ext cx="2163006" cy="268745"/>
          </a:xfrm>
        </p:spPr>
        <p:txBody>
          <a:bodyPr/>
          <a:lstStyle>
            <a:lvl1pPr marL="0" indent="0">
              <a:lnSpc>
                <a:spcPct val="100000"/>
              </a:lnSpc>
              <a:buNone/>
              <a:defRPr sz="565">
                <a:solidFill>
                  <a:schemeClr val="tx2"/>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a:t>
            </a:r>
          </a:p>
        </p:txBody>
      </p:sp>
      <p:sp>
        <p:nvSpPr>
          <p:cNvPr id="85" name="Text Placeholder 70">
            <a:extLst>
              <a:ext uri="{FF2B5EF4-FFF2-40B4-BE49-F238E27FC236}">
                <a16:creationId xmlns:a16="http://schemas.microsoft.com/office/drawing/2014/main" id="{DFA3CF23-2487-759A-2280-DCC1F17768B5}"/>
              </a:ext>
            </a:extLst>
          </p:cNvPr>
          <p:cNvSpPr>
            <a:spLocks noGrp="1"/>
          </p:cNvSpPr>
          <p:nvPr>
            <p:ph type="body" sz="quarter" idx="21" hasCustomPrompt="1"/>
          </p:nvPr>
        </p:nvSpPr>
        <p:spPr>
          <a:xfrm>
            <a:off x="335769" y="10212627"/>
            <a:ext cx="2163006" cy="156636"/>
          </a:xfrm>
        </p:spPr>
        <p:txBody>
          <a:bodyPr/>
          <a:lstStyle>
            <a:lvl1pPr marL="0" indent="0">
              <a:buNone/>
              <a:defRPr sz="988" b="0">
                <a:solidFill>
                  <a:srgbClr val="1B641D"/>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94" name="Text Placeholder 70">
            <a:extLst>
              <a:ext uri="{FF2B5EF4-FFF2-40B4-BE49-F238E27FC236}">
                <a16:creationId xmlns:a16="http://schemas.microsoft.com/office/drawing/2014/main" id="{4765EF7C-3954-3449-9527-D705618B2BAC}"/>
              </a:ext>
            </a:extLst>
          </p:cNvPr>
          <p:cNvSpPr>
            <a:spLocks noGrp="1"/>
          </p:cNvSpPr>
          <p:nvPr>
            <p:ph type="body" sz="quarter" idx="24" hasCustomPrompt="1"/>
          </p:nvPr>
        </p:nvSpPr>
        <p:spPr>
          <a:xfrm>
            <a:off x="438631" y="12405162"/>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102" name="Text Placeholder 70">
            <a:extLst>
              <a:ext uri="{FF2B5EF4-FFF2-40B4-BE49-F238E27FC236}">
                <a16:creationId xmlns:a16="http://schemas.microsoft.com/office/drawing/2014/main" id="{32739030-53F8-ACD3-4E59-BC0A93C2A49C}"/>
              </a:ext>
            </a:extLst>
          </p:cNvPr>
          <p:cNvSpPr>
            <a:spLocks noGrp="1"/>
          </p:cNvSpPr>
          <p:nvPr>
            <p:ph type="body" sz="quarter" idx="28" hasCustomPrompt="1"/>
          </p:nvPr>
        </p:nvSpPr>
        <p:spPr>
          <a:xfrm>
            <a:off x="400241" y="11906641"/>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106" name="Picture Placeholder 10">
            <a:extLst>
              <a:ext uri="{FF2B5EF4-FFF2-40B4-BE49-F238E27FC236}">
                <a16:creationId xmlns:a16="http://schemas.microsoft.com/office/drawing/2014/main" id="{A5D9E7DD-6DA3-02FC-2B43-28AFF4E00528}"/>
              </a:ext>
            </a:extLst>
          </p:cNvPr>
          <p:cNvSpPr>
            <a:spLocks noGrp="1"/>
          </p:cNvSpPr>
          <p:nvPr>
            <p:ph type="pic" sz="quarter" idx="30"/>
          </p:nvPr>
        </p:nvSpPr>
        <p:spPr>
          <a:xfrm>
            <a:off x="2827184" y="2194766"/>
            <a:ext cx="2659221" cy="111910"/>
          </a:xfrm>
          <a:prstGeom prst="rect">
            <a:avLst/>
          </a:prstGeom>
          <a:solidFill>
            <a:schemeClr val="bg1"/>
          </a:solidFill>
          <a:ln w="25400">
            <a:solidFill>
              <a:schemeClr val="bg1"/>
            </a:solidFill>
          </a:ln>
          <a:effectLst>
            <a:outerShdw blurRad="190500" algn="ctr" rotWithShape="0">
              <a:prstClr val="black">
                <a:alpha val="10000"/>
              </a:prstClr>
            </a:outerShdw>
          </a:effectLst>
        </p:spPr>
        <p:txBody>
          <a:bodyPr anchor="ctr" anchorCtr="0"/>
          <a:lstStyle>
            <a:lvl1pPr algn="ctr">
              <a:defRPr sz="706">
                <a:latin typeface="+mn-lt"/>
              </a:defRPr>
            </a:lvl1pPr>
          </a:lstStyle>
          <a:p>
            <a:endParaRPr lang="en-US"/>
          </a:p>
        </p:txBody>
      </p:sp>
      <p:sp>
        <p:nvSpPr>
          <p:cNvPr id="5" name="Title 4">
            <a:extLst>
              <a:ext uri="{FF2B5EF4-FFF2-40B4-BE49-F238E27FC236}">
                <a16:creationId xmlns:a16="http://schemas.microsoft.com/office/drawing/2014/main" id="{36330773-ED4D-6484-37DA-04BF35DD167D}"/>
              </a:ext>
            </a:extLst>
          </p:cNvPr>
          <p:cNvSpPr>
            <a:spLocks noGrp="1"/>
          </p:cNvSpPr>
          <p:nvPr>
            <p:ph type="title" hasCustomPrompt="1"/>
          </p:nvPr>
        </p:nvSpPr>
        <p:spPr>
          <a:xfrm>
            <a:off x="322730" y="1510687"/>
            <a:ext cx="2128921" cy="513707"/>
          </a:xfrm>
        </p:spPr>
        <p:txBody>
          <a:bodyPr/>
          <a:lstStyle>
            <a:lvl1pPr>
              <a:defRPr/>
            </a:lvl1pPr>
          </a:lstStyle>
          <a:p>
            <a:r>
              <a:rPr lang="en-US"/>
              <a:t>A day in the life of a [Title Here]</a:t>
            </a:r>
          </a:p>
        </p:txBody>
      </p:sp>
      <p:sp>
        <p:nvSpPr>
          <p:cNvPr id="9" name="TextBox 8">
            <a:extLst>
              <a:ext uri="{FF2B5EF4-FFF2-40B4-BE49-F238E27FC236}">
                <a16:creationId xmlns:a16="http://schemas.microsoft.com/office/drawing/2014/main" id="{369DEC7E-0F5A-38B3-EF84-8743F8B7DE71}"/>
              </a:ext>
              <a:ext uri="{C183D7F6-B498-43B3-948B-1728B52AA6E4}">
                <adec:decorative xmlns:adec="http://schemas.microsoft.com/office/drawing/2017/decorative" val="1"/>
              </a:ext>
            </a:extLst>
          </p:cNvPr>
          <p:cNvSpPr txBox="1">
            <a:spLocks/>
          </p:cNvSpPr>
          <p:nvPr userDrawn="1"/>
        </p:nvSpPr>
        <p:spPr>
          <a:xfrm>
            <a:off x="392252" y="12258328"/>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25" name="Picture 24" descr="A black arrow with a black line&#10;&#10;Description automatically generated">
            <a:extLst>
              <a:ext uri="{FF2B5EF4-FFF2-40B4-BE49-F238E27FC236}">
                <a16:creationId xmlns:a16="http://schemas.microsoft.com/office/drawing/2014/main" id="{EA3C84D5-6888-FC15-308E-79BFBDB8820C}"/>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4" y="12917138"/>
            <a:ext cx="95701" cy="204417"/>
          </a:xfrm>
          <a:prstGeom prst="rect">
            <a:avLst/>
          </a:prstGeom>
        </p:spPr>
      </p:pic>
      <p:pic>
        <p:nvPicPr>
          <p:cNvPr id="28" name="Picture 27" descr="A black paper clip on a white background&#10;&#10;Description automatically generated">
            <a:extLst>
              <a:ext uri="{FF2B5EF4-FFF2-40B4-BE49-F238E27FC236}">
                <a16:creationId xmlns:a16="http://schemas.microsoft.com/office/drawing/2014/main" id="{9DEFCE8C-16A3-3B9F-8396-F0F12601001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2" y="12943744"/>
            <a:ext cx="289417" cy="184101"/>
          </a:xfrm>
          <a:prstGeom prst="rect">
            <a:avLst/>
          </a:prstGeom>
        </p:spPr>
      </p:pic>
      <p:sp>
        <p:nvSpPr>
          <p:cNvPr id="43" name="TextBox 42">
            <a:extLst>
              <a:ext uri="{FF2B5EF4-FFF2-40B4-BE49-F238E27FC236}">
                <a16:creationId xmlns:a16="http://schemas.microsoft.com/office/drawing/2014/main" id="{00CB76EC-717A-F107-B8AD-EF480C9E46E3}"/>
              </a:ext>
              <a:ext uri="{C183D7F6-B498-43B3-948B-1728B52AA6E4}">
                <adec:decorative xmlns:adec="http://schemas.microsoft.com/office/drawing/2017/decorative" val="1"/>
              </a:ext>
            </a:extLst>
          </p:cNvPr>
          <p:cNvSpPr txBox="1"/>
          <p:nvPr userDrawn="1"/>
        </p:nvSpPr>
        <p:spPr>
          <a:xfrm>
            <a:off x="2827180" y="11686466"/>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45" name="Text Placeholder 70">
            <a:extLst>
              <a:ext uri="{FF2B5EF4-FFF2-40B4-BE49-F238E27FC236}">
                <a16:creationId xmlns:a16="http://schemas.microsoft.com/office/drawing/2014/main" id="{377432E6-172C-5D07-01D6-D6FCAB9CB95D}"/>
              </a:ext>
            </a:extLst>
          </p:cNvPr>
          <p:cNvSpPr>
            <a:spLocks noGrp="1"/>
          </p:cNvSpPr>
          <p:nvPr>
            <p:ph type="body" sz="quarter" idx="31" hasCustomPrompt="1"/>
          </p:nvPr>
        </p:nvSpPr>
        <p:spPr>
          <a:xfrm>
            <a:off x="2940701" y="12405162"/>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46" name="Text Placeholder 70">
            <a:extLst>
              <a:ext uri="{FF2B5EF4-FFF2-40B4-BE49-F238E27FC236}">
                <a16:creationId xmlns:a16="http://schemas.microsoft.com/office/drawing/2014/main" id="{B9634585-928C-BE42-DBFA-CB61AFCDC17F}"/>
              </a:ext>
            </a:extLst>
          </p:cNvPr>
          <p:cNvSpPr>
            <a:spLocks noGrp="1"/>
          </p:cNvSpPr>
          <p:nvPr>
            <p:ph type="body" sz="quarter" idx="32" hasCustomPrompt="1"/>
          </p:nvPr>
        </p:nvSpPr>
        <p:spPr>
          <a:xfrm>
            <a:off x="2902310" y="11906641"/>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55" name="TextBox 54">
            <a:extLst>
              <a:ext uri="{FF2B5EF4-FFF2-40B4-BE49-F238E27FC236}">
                <a16:creationId xmlns:a16="http://schemas.microsoft.com/office/drawing/2014/main" id="{55D27389-F56B-F776-A6AC-8458189D39AB}"/>
              </a:ext>
              <a:ext uri="{C183D7F6-B498-43B3-948B-1728B52AA6E4}">
                <adec:decorative xmlns:adec="http://schemas.microsoft.com/office/drawing/2017/decorative" val="1"/>
              </a:ext>
            </a:extLst>
          </p:cNvPr>
          <p:cNvSpPr txBox="1">
            <a:spLocks/>
          </p:cNvSpPr>
          <p:nvPr userDrawn="1"/>
        </p:nvSpPr>
        <p:spPr>
          <a:xfrm>
            <a:off x="2894324" y="12258328"/>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56" name="Picture 55" descr="A black arrow with a black line&#10;&#10;Description automatically generated">
            <a:extLst>
              <a:ext uri="{FF2B5EF4-FFF2-40B4-BE49-F238E27FC236}">
                <a16:creationId xmlns:a16="http://schemas.microsoft.com/office/drawing/2014/main" id="{4A5C67E1-C400-5B98-61B5-2D92A96A370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4" y="12917138"/>
            <a:ext cx="95701" cy="204417"/>
          </a:xfrm>
          <a:prstGeom prst="rect">
            <a:avLst/>
          </a:prstGeom>
        </p:spPr>
      </p:pic>
      <p:pic>
        <p:nvPicPr>
          <p:cNvPr id="59" name="Picture 58" descr="A black paper clip on a white background&#10;&#10;Description automatically generated">
            <a:extLst>
              <a:ext uri="{FF2B5EF4-FFF2-40B4-BE49-F238E27FC236}">
                <a16:creationId xmlns:a16="http://schemas.microsoft.com/office/drawing/2014/main" id="{8C62D3AB-F3E6-629D-4F4B-8B364E14415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12943744"/>
            <a:ext cx="289417" cy="184101"/>
          </a:xfrm>
          <a:prstGeom prst="rect">
            <a:avLst/>
          </a:prstGeom>
        </p:spPr>
      </p:pic>
      <p:sp>
        <p:nvSpPr>
          <p:cNvPr id="60" name="TextBox 59">
            <a:extLst>
              <a:ext uri="{FF2B5EF4-FFF2-40B4-BE49-F238E27FC236}">
                <a16:creationId xmlns:a16="http://schemas.microsoft.com/office/drawing/2014/main" id="{70441CBC-88D8-66AE-12DD-C36D48309C4A}"/>
              </a:ext>
              <a:ext uri="{C183D7F6-B498-43B3-948B-1728B52AA6E4}">
                <adec:decorative xmlns:adec="http://schemas.microsoft.com/office/drawing/2017/decorative" val="1"/>
              </a:ext>
            </a:extLst>
          </p:cNvPr>
          <p:cNvSpPr txBox="1"/>
          <p:nvPr userDrawn="1"/>
        </p:nvSpPr>
        <p:spPr>
          <a:xfrm>
            <a:off x="325110" y="8048075"/>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1" name="Text Placeholder 70">
            <a:extLst>
              <a:ext uri="{FF2B5EF4-FFF2-40B4-BE49-F238E27FC236}">
                <a16:creationId xmlns:a16="http://schemas.microsoft.com/office/drawing/2014/main" id="{5FDD1A0F-EF0A-3BC0-100B-14663E4A407A}"/>
              </a:ext>
            </a:extLst>
          </p:cNvPr>
          <p:cNvSpPr>
            <a:spLocks noGrp="1"/>
          </p:cNvSpPr>
          <p:nvPr>
            <p:ph type="body" sz="quarter" idx="33" hasCustomPrompt="1"/>
          </p:nvPr>
        </p:nvSpPr>
        <p:spPr>
          <a:xfrm>
            <a:off x="438631" y="8766769"/>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62" name="Text Placeholder 70">
            <a:extLst>
              <a:ext uri="{FF2B5EF4-FFF2-40B4-BE49-F238E27FC236}">
                <a16:creationId xmlns:a16="http://schemas.microsoft.com/office/drawing/2014/main" id="{F2482E75-451C-8174-F880-E092060E23FA}"/>
              </a:ext>
            </a:extLst>
          </p:cNvPr>
          <p:cNvSpPr>
            <a:spLocks noGrp="1"/>
          </p:cNvSpPr>
          <p:nvPr>
            <p:ph type="body" sz="quarter" idx="34" hasCustomPrompt="1"/>
          </p:nvPr>
        </p:nvSpPr>
        <p:spPr>
          <a:xfrm>
            <a:off x="400241" y="8268249"/>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65" name="TextBox 64">
            <a:extLst>
              <a:ext uri="{FF2B5EF4-FFF2-40B4-BE49-F238E27FC236}">
                <a16:creationId xmlns:a16="http://schemas.microsoft.com/office/drawing/2014/main" id="{188416B2-37B1-0FF5-A198-460D5B4D15CF}"/>
              </a:ext>
              <a:ext uri="{C183D7F6-B498-43B3-948B-1728B52AA6E4}">
                <adec:decorative xmlns:adec="http://schemas.microsoft.com/office/drawing/2017/decorative" val="1"/>
              </a:ext>
            </a:extLst>
          </p:cNvPr>
          <p:cNvSpPr txBox="1">
            <a:spLocks/>
          </p:cNvSpPr>
          <p:nvPr userDrawn="1"/>
        </p:nvSpPr>
        <p:spPr>
          <a:xfrm>
            <a:off x="392252" y="8619937"/>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66" name="Picture 65" descr="A black arrow with a black line&#10;&#10;Description automatically generated">
            <a:extLst>
              <a:ext uri="{FF2B5EF4-FFF2-40B4-BE49-F238E27FC236}">
                <a16:creationId xmlns:a16="http://schemas.microsoft.com/office/drawing/2014/main" id="{A8C84C68-E8C9-9BB5-71B9-935ACC043A3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355954" y="9278744"/>
            <a:ext cx="95701" cy="204417"/>
          </a:xfrm>
          <a:prstGeom prst="rect">
            <a:avLst/>
          </a:prstGeom>
        </p:spPr>
      </p:pic>
      <p:pic>
        <p:nvPicPr>
          <p:cNvPr id="67" name="Picture 66" descr="A black paper clip on a white background&#10;&#10;Description automatically generated">
            <a:extLst>
              <a:ext uri="{FF2B5EF4-FFF2-40B4-BE49-F238E27FC236}">
                <a16:creationId xmlns:a16="http://schemas.microsoft.com/office/drawing/2014/main" id="{185EB458-1B49-1D2D-F965-EC14121B0463}"/>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416262" y="9305351"/>
            <a:ext cx="289417" cy="184101"/>
          </a:xfrm>
          <a:prstGeom prst="rect">
            <a:avLst/>
          </a:prstGeom>
        </p:spPr>
      </p:pic>
      <p:sp>
        <p:nvSpPr>
          <p:cNvPr id="68" name="TextBox 67">
            <a:extLst>
              <a:ext uri="{FF2B5EF4-FFF2-40B4-BE49-F238E27FC236}">
                <a16:creationId xmlns:a16="http://schemas.microsoft.com/office/drawing/2014/main" id="{64D66FDB-16A2-9BD9-7589-C40A5E785EC4}"/>
              </a:ext>
              <a:ext uri="{C183D7F6-B498-43B3-948B-1728B52AA6E4}">
                <adec:decorative xmlns:adec="http://schemas.microsoft.com/office/drawing/2017/decorative" val="1"/>
              </a:ext>
            </a:extLst>
          </p:cNvPr>
          <p:cNvSpPr txBox="1"/>
          <p:nvPr userDrawn="1"/>
        </p:nvSpPr>
        <p:spPr>
          <a:xfrm>
            <a:off x="2827180" y="8048075"/>
            <a:ext cx="2242965" cy="1711471"/>
          </a:xfrm>
          <a:prstGeom prst="roundRect">
            <a:avLst>
              <a:gd name="adj" fmla="val 5592"/>
            </a:avLst>
          </a:prstGeom>
          <a:solidFill>
            <a:schemeClr val="bg1"/>
          </a:solidFill>
          <a:ln w="15875">
            <a:noFill/>
            <a:headEnd type="none" w="med" len="med"/>
            <a:tailEnd type="none" w="med" len="med"/>
          </a:ln>
          <a:effectLst>
            <a:outerShdw blurRad="134490" sx="102000" sy="102000" algn="ctr" rotWithShape="0">
              <a:srgbClr val="1B641D">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sp>
        <p:nvSpPr>
          <p:cNvPr id="69" name="Text Placeholder 70">
            <a:extLst>
              <a:ext uri="{FF2B5EF4-FFF2-40B4-BE49-F238E27FC236}">
                <a16:creationId xmlns:a16="http://schemas.microsoft.com/office/drawing/2014/main" id="{AA4D7BD4-8DC2-1190-A816-010DE2168508}"/>
              </a:ext>
            </a:extLst>
          </p:cNvPr>
          <p:cNvSpPr>
            <a:spLocks noGrp="1"/>
          </p:cNvSpPr>
          <p:nvPr>
            <p:ph type="body" sz="quarter" idx="35" hasCustomPrompt="1"/>
          </p:nvPr>
        </p:nvSpPr>
        <p:spPr>
          <a:xfrm>
            <a:off x="2940701" y="8766769"/>
            <a:ext cx="1717336" cy="269009"/>
          </a:xfrm>
        </p:spPr>
        <p:txBody>
          <a:bodyPr/>
          <a:lstStyle>
            <a:lvl1pPr marL="0" indent="0">
              <a:lnSpc>
                <a:spcPct val="100000"/>
              </a:lnSpc>
              <a:buNone/>
              <a:defRPr sz="424">
                <a:solidFill>
                  <a:schemeClr val="tx1">
                    <a:lumMod val="50000"/>
                    <a:lumOff val="50000"/>
                  </a:schemeClr>
                </a:solidFill>
                <a:latin typeface="+mn-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sed diam </a:t>
            </a:r>
            <a:r>
              <a:rPr lang="en-US" err="1"/>
              <a:t>nonummy</a:t>
            </a:r>
            <a:r>
              <a:rPr lang="en-US"/>
              <a:t> </a:t>
            </a:r>
            <a:r>
              <a:rPr lang="en-US" err="1"/>
              <a:t>nibh</a:t>
            </a:r>
            <a:r>
              <a:rPr lang="en-US"/>
              <a:t> </a:t>
            </a:r>
            <a:r>
              <a:rPr lang="en-US" err="1"/>
              <a:t>euismod</a:t>
            </a:r>
            <a:r>
              <a:rPr lang="en-US"/>
              <a:t> </a:t>
            </a:r>
            <a:r>
              <a:rPr lang="en-US" err="1"/>
              <a:t>tincidunt</a:t>
            </a:r>
            <a:r>
              <a:rPr lang="en-US"/>
              <a:t> </a:t>
            </a:r>
            <a:r>
              <a:rPr lang="en-US" err="1"/>
              <a:t>ut</a:t>
            </a:r>
            <a:r>
              <a:rPr lang="en-US"/>
              <a:t> </a:t>
            </a:r>
            <a:r>
              <a:rPr lang="en-US" err="1"/>
              <a:t>laoreet</a:t>
            </a:r>
            <a:r>
              <a:rPr lang="en-US"/>
              <a:t> dolore magna </a:t>
            </a:r>
            <a:r>
              <a:rPr lang="en-US" err="1"/>
              <a:t>aliquam</a:t>
            </a:r>
            <a:r>
              <a:rPr lang="en-US"/>
              <a:t> </a:t>
            </a:r>
            <a:r>
              <a:rPr lang="en-US" err="1"/>
              <a:t>erat</a:t>
            </a:r>
            <a:r>
              <a:rPr lang="en-US"/>
              <a:t> </a:t>
            </a:r>
            <a:r>
              <a:rPr lang="en-US" err="1"/>
              <a:t>volutpat</a:t>
            </a:r>
            <a:r>
              <a:rPr lang="en-US"/>
              <a:t>. Ut </a:t>
            </a:r>
            <a:r>
              <a:rPr lang="en-US" err="1"/>
              <a:t>wisi</a:t>
            </a:r>
            <a:r>
              <a:rPr lang="en-US"/>
              <a:t> </a:t>
            </a:r>
            <a:r>
              <a:rPr lang="en-US" err="1"/>
              <a:t>enim</a:t>
            </a:r>
            <a:r>
              <a:rPr lang="en-US"/>
              <a:t> ad minim </a:t>
            </a:r>
            <a:r>
              <a:rPr lang="en-US" err="1"/>
              <a:t>veniam</a:t>
            </a:r>
            <a:r>
              <a:rPr lang="en-US"/>
              <a:t>, </a:t>
            </a:r>
            <a:r>
              <a:rPr lang="en-US" err="1"/>
              <a:t>quis</a:t>
            </a:r>
            <a:r>
              <a:rPr lang="en-US"/>
              <a:t> </a:t>
            </a:r>
            <a:r>
              <a:rPr lang="en-US" err="1"/>
              <a:t>nostrud</a:t>
            </a:r>
            <a:r>
              <a:rPr lang="en-US"/>
              <a:t> </a:t>
            </a:r>
            <a:r>
              <a:rPr lang="en-US" err="1"/>
              <a:t>exerci</a:t>
            </a:r>
            <a:r>
              <a:rPr lang="en-US"/>
              <a:t> </a:t>
            </a:r>
            <a:r>
              <a:rPr lang="en-US" err="1"/>
              <a:t>tation</a:t>
            </a:r>
            <a:r>
              <a:rPr lang="en-US"/>
              <a:t> </a:t>
            </a:r>
            <a:r>
              <a:rPr lang="en-US" err="1"/>
              <a:t>ullamcorper</a:t>
            </a:r>
            <a:r>
              <a:rPr lang="en-US"/>
              <a:t>.</a:t>
            </a:r>
          </a:p>
        </p:txBody>
      </p:sp>
      <p:sp>
        <p:nvSpPr>
          <p:cNvPr id="70" name="Text Placeholder 70">
            <a:extLst>
              <a:ext uri="{FF2B5EF4-FFF2-40B4-BE49-F238E27FC236}">
                <a16:creationId xmlns:a16="http://schemas.microsoft.com/office/drawing/2014/main" id="{7E781109-64AB-8D38-A5E5-428FF486A6AC}"/>
              </a:ext>
            </a:extLst>
          </p:cNvPr>
          <p:cNvSpPr>
            <a:spLocks noGrp="1"/>
          </p:cNvSpPr>
          <p:nvPr>
            <p:ph type="body" sz="quarter" idx="36" hasCustomPrompt="1"/>
          </p:nvPr>
        </p:nvSpPr>
        <p:spPr>
          <a:xfrm>
            <a:off x="2902310" y="8268249"/>
            <a:ext cx="2051412" cy="134307"/>
          </a:xfrm>
        </p:spPr>
        <p:txBody>
          <a:bodyPr/>
          <a:lstStyle>
            <a:lvl1pPr marL="0" indent="0">
              <a:buNone/>
              <a:defRPr sz="847" b="0">
                <a:solidFill>
                  <a:schemeClr val="tx2"/>
                </a:solidFill>
                <a:latin typeface="+mj-lt"/>
              </a:defRPr>
            </a:lvl1pPr>
          </a:lstStyle>
          <a:p>
            <a:pPr marL="102873" marR="0" lvl="0" indent="-102873" algn="l" defTabSz="548654" rtl="0" eaLnBrk="1" fontAlgn="auto" latinLnBrk="0" hangingPunct="1">
              <a:lnSpc>
                <a:spcPct val="100000"/>
              </a:lnSpc>
              <a:spcBef>
                <a:spcPts val="847"/>
              </a:spcBef>
              <a:spcAft>
                <a:spcPts val="424"/>
              </a:spcAft>
              <a:buClrTx/>
              <a:buSzTx/>
              <a:tabLst/>
              <a:defRPr/>
            </a:pPr>
            <a:r>
              <a:rPr lang="en-US"/>
              <a:t>Subtitle</a:t>
            </a:r>
          </a:p>
        </p:txBody>
      </p:sp>
      <p:sp>
        <p:nvSpPr>
          <p:cNvPr id="74" name="TextBox 73">
            <a:extLst>
              <a:ext uri="{FF2B5EF4-FFF2-40B4-BE49-F238E27FC236}">
                <a16:creationId xmlns:a16="http://schemas.microsoft.com/office/drawing/2014/main" id="{B7C472A8-8C8B-52D3-A175-E3F23598EBB7}"/>
              </a:ext>
              <a:ext uri="{C183D7F6-B498-43B3-948B-1728B52AA6E4}">
                <adec:decorative xmlns:adec="http://schemas.microsoft.com/office/drawing/2017/decorative" val="1"/>
              </a:ext>
            </a:extLst>
          </p:cNvPr>
          <p:cNvSpPr txBox="1">
            <a:spLocks/>
          </p:cNvSpPr>
          <p:nvPr userDrawn="1"/>
        </p:nvSpPr>
        <p:spPr>
          <a:xfrm>
            <a:off x="2894324" y="8619937"/>
            <a:ext cx="2106525" cy="951376"/>
          </a:xfrm>
          <a:prstGeom prst="roundRect">
            <a:avLst>
              <a:gd name="adj" fmla="val 5592"/>
            </a:avLst>
          </a:prstGeom>
          <a:noFill/>
          <a:ln w="15875">
            <a:solidFill>
              <a:schemeClr val="bg1">
                <a:lumMod val="8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658232"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en-US" sz="1412" b="1" i="0" u="none" strike="noStrike" kern="1200" cap="none" spc="0" normalizeH="0" baseline="0" noProof="0">
              <a:ln>
                <a:noFill/>
              </a:ln>
              <a:solidFill>
                <a:srgbClr val="FFFFFF"/>
              </a:solidFill>
              <a:effectLst/>
              <a:uLnTx/>
              <a:uFillTx/>
              <a:latin typeface="Segoe UI Variable Display Semibold" pitchFamily="2" charset="0"/>
              <a:ea typeface="+mn-ea"/>
              <a:cs typeface="Segoe UI" pitchFamily="34" charset="0"/>
            </a:endParaRPr>
          </a:p>
        </p:txBody>
      </p:sp>
      <p:pic>
        <p:nvPicPr>
          <p:cNvPr id="76" name="Picture 75" descr="A black arrow with a black line&#10;&#10;Description automatically generated">
            <a:extLst>
              <a:ext uri="{FF2B5EF4-FFF2-40B4-BE49-F238E27FC236}">
                <a16:creationId xmlns:a16="http://schemas.microsoft.com/office/drawing/2014/main" id="{B60401A6-37A2-0116-44D3-D0DF4864B56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858024" y="9278744"/>
            <a:ext cx="95701" cy="204417"/>
          </a:xfrm>
          <a:prstGeom prst="rect">
            <a:avLst/>
          </a:prstGeom>
        </p:spPr>
      </p:pic>
      <p:pic>
        <p:nvPicPr>
          <p:cNvPr id="77" name="Picture 76" descr="A black paper clip on a white background&#10;&#10;Description automatically generated">
            <a:extLst>
              <a:ext uri="{FF2B5EF4-FFF2-40B4-BE49-F238E27FC236}">
                <a16:creationId xmlns:a16="http://schemas.microsoft.com/office/drawing/2014/main" id="{66C21094-4450-B456-7BC2-1615F63D1BA4}"/>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918331" y="9305351"/>
            <a:ext cx="289417" cy="184101"/>
          </a:xfrm>
          <a:prstGeom prst="rect">
            <a:avLst/>
          </a:prstGeom>
        </p:spPr>
      </p:pic>
    </p:spTree>
    <p:extLst>
      <p:ext uri="{BB962C8B-B14F-4D97-AF65-F5344CB8AC3E}">
        <p14:creationId xmlns:p14="http://schemas.microsoft.com/office/powerpoint/2010/main" val="3801566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0" y="7332146"/>
            <a:ext cx="2130552" cy="684942"/>
          </a:xfrm>
          <a:noFill/>
        </p:spPr>
        <p:txBody>
          <a:bodyPr wrap="square" lIns="0" tIns="0" rIns="0" bIns="0" anchor="b" anchorCtr="0">
            <a:spAutoFit/>
          </a:bodyPr>
          <a:lstStyle>
            <a:lvl1pPr>
              <a:defRPr sz="2160" spc="-23" baseline="0">
                <a:solidFill>
                  <a:schemeClr val="accent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262891" y="10987586"/>
            <a:ext cx="1754505" cy="114158"/>
          </a:xfrm>
          <a:noFill/>
        </p:spPr>
        <p:txBody>
          <a:bodyPr wrap="square" lIns="0" tIns="0" rIns="0" bIns="0">
            <a:spAutoFit/>
          </a:bodyPr>
          <a:lstStyle>
            <a:lvl1pPr marL="0" indent="0">
              <a:spcBef>
                <a:spcPts val="0"/>
              </a:spcBef>
              <a:buNone/>
              <a:defRPr sz="720" spc="0" baseline="0">
                <a:solidFill>
                  <a:schemeClr val="tx1"/>
                </a:solidFill>
                <a:latin typeface="+mj-lt"/>
                <a:cs typeface="Segoe UI" panose="020B0502040204020203" pitchFamily="34" charset="0"/>
              </a:defRPr>
            </a:lvl1pPr>
          </a:lstStyle>
          <a:p>
            <a:pPr lvl="0"/>
            <a:r>
              <a:rPr lang="en-US" dirty="0"/>
              <a:t>Speaker name or subtitle text</a:t>
            </a:r>
          </a:p>
        </p:txBody>
      </p:sp>
      <p:sp>
        <p:nvSpPr>
          <p:cNvPr id="8" name="Picture Placeholder" descr="This photo is a 'placeholder' only. Drag or drop your photo here, or click and tap the center to insert a photo.">
            <a:extLst>
              <a:ext uri="{FF2B5EF4-FFF2-40B4-BE49-F238E27FC236}">
                <a16:creationId xmlns:a16="http://schemas.microsoft.com/office/drawing/2014/main" id="{076BABA8-E728-8D70-08D9-7090B49F7A9D}"/>
              </a:ext>
            </a:extLst>
          </p:cNvPr>
          <p:cNvSpPr>
            <a:spLocks noGrp="1"/>
          </p:cNvSpPr>
          <p:nvPr>
            <p:ph type="pic" sz="quarter" idx="11" hasCustomPrompt="1"/>
          </p:nvPr>
        </p:nvSpPr>
        <p:spPr bwMode="ltGray">
          <a:xfrm>
            <a:off x="2818638" y="662094"/>
            <a:ext cx="2409158" cy="13547726"/>
          </a:xfrm>
          <a:blipFill>
            <a:blip r:embed="rId3">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pic>
        <p:nvPicPr>
          <p:cNvPr id="3" name="MS logo gray - EMF">
            <a:extLst>
              <a:ext uri="{FF2B5EF4-FFF2-40B4-BE49-F238E27FC236}">
                <a16:creationId xmlns:a16="http://schemas.microsoft.com/office/drawing/2014/main" id="{6141CDDF-9E1B-5539-D2A3-74437EA9E26D}"/>
              </a:ext>
            </a:extLst>
          </p:cNvPr>
          <p:cNvPicPr>
            <a:picLocks noChangeAspect="1"/>
          </p:cNvPicPr>
          <p:nvPr/>
        </p:nvPicPr>
        <p:blipFill rotWithShape="1">
          <a:blip r:embed="rId4">
            <a:extLst>
              <a:ext uri="{28A0092B-C50C-407E-A947-70E740481C1C}">
                <a14:useLocalDpi xmlns:a14="http://schemas.microsoft.com/office/drawing/2010/main"/>
              </a:ext>
            </a:extLst>
          </a:blip>
          <a:srcRect l="11451" t="32475" r="10216" b="33708"/>
          <a:stretch/>
        </p:blipFill>
        <p:spPr bwMode="black">
          <a:xfrm>
            <a:off x="255175" y="1319149"/>
            <a:ext cx="834390" cy="666892"/>
          </a:xfrm>
          <a:prstGeom prst="rect">
            <a:avLst/>
          </a:prstGeom>
        </p:spPr>
      </p:pic>
    </p:spTree>
    <p:extLst>
      <p:ext uri="{BB962C8B-B14F-4D97-AF65-F5344CB8AC3E}">
        <p14:creationId xmlns:p14="http://schemas.microsoft.com/office/powerpoint/2010/main" val="39480048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04" userDrawn="1">
          <p15:clr>
            <a:srgbClr val="5ACBF0"/>
          </p15:clr>
        </p15:guide>
        <p15:guide id="2" orient="horz" pos="2358" userDrawn="1">
          <p15:clr>
            <a:srgbClr val="5ACBF0"/>
          </p15:clr>
        </p15:guide>
        <p15:guide id="3" pos="6132" userDrawn="1">
          <p15:clr>
            <a:srgbClr val="5ACBF0"/>
          </p15:clr>
        </p15:guide>
        <p15:guide id="4" orient="horz" pos="20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Slide 4">
    <p:bg>
      <p:bgPr>
        <a:solidFill>
          <a:schemeClr val="accent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27C74FF9-562D-5041-B34F-FCBD50D700DD}"/>
              </a:ext>
            </a:extLst>
          </p:cNvPr>
          <p:cNvSpPr>
            <a:spLocks noGrp="1"/>
          </p:cNvSpPr>
          <p:nvPr>
            <p:ph type="pic" sz="quarter" idx="13"/>
          </p:nvPr>
        </p:nvSpPr>
        <p:spPr>
          <a:xfrm>
            <a:off x="2887508" y="1320592"/>
            <a:ext cx="2466737" cy="199775"/>
          </a:xfrm>
        </p:spPr>
        <p:txBody>
          <a:bodyPr/>
          <a:lstStyle/>
          <a:p>
            <a:r>
              <a:rPr lang="en-US"/>
              <a:t>Click icon to add picture</a:t>
            </a:r>
          </a:p>
        </p:txBody>
      </p:sp>
      <p:sp>
        <p:nvSpPr>
          <p:cNvPr id="9" name="Title 1"/>
          <p:cNvSpPr>
            <a:spLocks noGrp="1"/>
          </p:cNvSpPr>
          <p:nvPr>
            <p:ph type="title" hasCustomPrompt="1"/>
          </p:nvPr>
        </p:nvSpPr>
        <p:spPr>
          <a:xfrm>
            <a:off x="262890" y="7332146"/>
            <a:ext cx="2098548" cy="684942"/>
          </a:xfrm>
          <a:noFill/>
        </p:spPr>
        <p:txBody>
          <a:bodyPr wrap="square" lIns="0" tIns="0" rIns="0" bIns="0" anchor="b" anchorCtr="0">
            <a:spAutoFit/>
          </a:bodyPr>
          <a:lstStyle>
            <a:lvl1pPr>
              <a:defRPr sz="2160" spc="-23" baseline="0">
                <a:solidFill>
                  <a:schemeClr val="bg1"/>
                </a:solidFill>
                <a:latin typeface="+mj-lt"/>
                <a:cs typeface="Segoe UI" panose="020B0502040204020203" pitchFamily="34" charset="0"/>
              </a:defRPr>
            </a:lvl1pPr>
          </a:lstStyle>
          <a:p>
            <a:r>
              <a:rPr lang="en-US" dirty="0"/>
              <a:t>Event name or presentation title </a:t>
            </a:r>
          </a:p>
        </p:txBody>
      </p:sp>
      <p:sp>
        <p:nvSpPr>
          <p:cNvPr id="5" name="Text Placeholder 4"/>
          <p:cNvSpPr>
            <a:spLocks noGrp="1"/>
          </p:cNvSpPr>
          <p:nvPr>
            <p:ph type="body" sz="quarter" idx="12" hasCustomPrompt="1"/>
          </p:nvPr>
        </p:nvSpPr>
        <p:spPr>
          <a:xfrm>
            <a:off x="262891" y="10987586"/>
            <a:ext cx="1754505" cy="114158"/>
          </a:xfrm>
          <a:noFill/>
        </p:spPr>
        <p:txBody>
          <a:bodyPr wrap="square" lIns="0" tIns="0" rIns="0" bIns="0">
            <a:spAutoFit/>
          </a:bodyPr>
          <a:lstStyle>
            <a:lvl1pPr marL="0" indent="0">
              <a:spcBef>
                <a:spcPts val="0"/>
              </a:spcBef>
              <a:buNone/>
              <a:defRPr sz="720" spc="0" baseline="0">
                <a:solidFill>
                  <a:schemeClr val="bg1"/>
                </a:solidFill>
                <a:latin typeface="+mj-lt"/>
                <a:cs typeface="Segoe UI" panose="020B0502040204020203" pitchFamily="34" charset="0"/>
              </a:defRPr>
            </a:lvl1pPr>
          </a:lstStyle>
          <a:p>
            <a:pPr lvl="0"/>
            <a:r>
              <a:rPr lang="en-US" dirty="0"/>
              <a:t>Speaker name or subtitle text</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2E6A0487-4F1A-BAC4-2436-893E1104D25B}"/>
              </a:ext>
            </a:extLst>
          </p:cNvPr>
          <p:cNvSpPr>
            <a:spLocks noGrp="1"/>
          </p:cNvSpPr>
          <p:nvPr>
            <p:ph type="pic" sz="quarter" idx="11" hasCustomPrompt="1"/>
          </p:nvPr>
        </p:nvSpPr>
        <p:spPr bwMode="ltGray">
          <a:xfrm>
            <a:off x="2887503" y="1327787"/>
            <a:ext cx="2466737" cy="13551323"/>
          </a:xfrm>
          <a:blipFill>
            <a:blip r:embed="rId2">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rgbClr val="000000"/>
                </a:solidFill>
                <a:latin typeface="+mn-lt"/>
                <a:cs typeface="Segoe UI" panose="020B0502040204020203" pitchFamily="34" charset="0"/>
              </a:defRPr>
            </a:lvl1pPr>
          </a:lstStyle>
          <a:p>
            <a:r>
              <a:rPr lang="en-US" dirty="0"/>
              <a:t>Drag &amp; drop your photo here </a:t>
            </a:r>
            <a:br>
              <a:rPr lang="en-US" dirty="0"/>
            </a:br>
            <a:r>
              <a:rPr lang="en-US" dirty="0"/>
              <a:t>or click or tap icon below </a:t>
            </a:r>
            <a:br>
              <a:rPr lang="en-US" dirty="0"/>
            </a:br>
            <a:r>
              <a:rPr lang="en-US" dirty="0"/>
              <a:t>to insert</a:t>
            </a:r>
          </a:p>
        </p:txBody>
      </p:sp>
      <p:pic>
        <p:nvPicPr>
          <p:cNvPr id="2" name="MS logo white - EMF">
            <a:extLst>
              <a:ext uri="{FF2B5EF4-FFF2-40B4-BE49-F238E27FC236}">
                <a16:creationId xmlns:a16="http://schemas.microsoft.com/office/drawing/2014/main" id="{F8D71319-AF2F-6699-EE9C-9709C185F5BF}"/>
              </a:ext>
            </a:extLst>
          </p:cNvPr>
          <p:cNvPicPr>
            <a:picLocks noChangeAspect="1"/>
          </p:cNvPicPr>
          <p:nvPr/>
        </p:nvPicPr>
        <p:blipFill rotWithShape="1">
          <a:blip r:embed="rId3">
            <a:extLst>
              <a:ext uri="{28A0092B-C50C-407E-A947-70E740481C1C}">
                <a14:useLocalDpi xmlns:a14="http://schemas.microsoft.com/office/drawing/2010/main"/>
              </a:ext>
            </a:extLst>
          </a:blip>
          <a:srcRect l="11763" t="27714" r="11763" b="27714"/>
          <a:stretch/>
        </p:blipFill>
        <p:spPr bwMode="white">
          <a:xfrm>
            <a:off x="258604" y="1224946"/>
            <a:ext cx="813816" cy="878116"/>
          </a:xfrm>
          <a:prstGeom prst="rect">
            <a:avLst/>
          </a:prstGeom>
        </p:spPr>
      </p:pic>
    </p:spTree>
    <p:extLst>
      <p:ext uri="{BB962C8B-B14F-4D97-AF65-F5344CB8AC3E}">
        <p14:creationId xmlns:p14="http://schemas.microsoft.com/office/powerpoint/2010/main" val="19165959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04" userDrawn="1">
          <p15:clr>
            <a:srgbClr val="5ACBF0"/>
          </p15:clr>
        </p15:guide>
        <p15:guide id="2" orient="horz" pos="2358" userDrawn="1">
          <p15:clr>
            <a:srgbClr val="5ACBF0"/>
          </p15:clr>
        </p15:guide>
        <p15:guide id="3" pos="6132" userDrawn="1">
          <p15:clr>
            <a:srgbClr val="5ACBF0"/>
          </p15:clr>
        </p15:guide>
        <p15:guide id="4" orient="horz" pos="20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0.xml"/><Relationship Id="rId21" Type="http://schemas.openxmlformats.org/officeDocument/2006/relationships/slideLayout" Target="../slideLayouts/slideLayout25.xml"/><Relationship Id="rId42" Type="http://schemas.openxmlformats.org/officeDocument/2006/relationships/slideLayout" Target="../slideLayouts/slideLayout46.xml"/><Relationship Id="rId47" Type="http://schemas.openxmlformats.org/officeDocument/2006/relationships/slideLayout" Target="../slideLayouts/slideLayout51.xml"/><Relationship Id="rId63" Type="http://schemas.openxmlformats.org/officeDocument/2006/relationships/slideLayout" Target="../slideLayouts/slideLayout67.xml"/><Relationship Id="rId68" Type="http://schemas.openxmlformats.org/officeDocument/2006/relationships/slideLayout" Target="../slideLayouts/slideLayout72.xml"/><Relationship Id="rId7" Type="http://schemas.openxmlformats.org/officeDocument/2006/relationships/slideLayout" Target="../slideLayouts/slideLayout11.xml"/><Relationship Id="rId71" Type="http://schemas.openxmlformats.org/officeDocument/2006/relationships/image" Target="../media/image9.svg"/><Relationship Id="rId2" Type="http://schemas.openxmlformats.org/officeDocument/2006/relationships/slideLayout" Target="../slideLayouts/slideLayout6.xml"/><Relationship Id="rId16" Type="http://schemas.openxmlformats.org/officeDocument/2006/relationships/slideLayout" Target="../slideLayouts/slideLayout20.xml"/><Relationship Id="rId29" Type="http://schemas.openxmlformats.org/officeDocument/2006/relationships/slideLayout" Target="../slideLayouts/slideLayout33.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37" Type="http://schemas.openxmlformats.org/officeDocument/2006/relationships/slideLayout" Target="../slideLayouts/slideLayout41.xml"/><Relationship Id="rId40" Type="http://schemas.openxmlformats.org/officeDocument/2006/relationships/slideLayout" Target="../slideLayouts/slideLayout44.xml"/><Relationship Id="rId45" Type="http://schemas.openxmlformats.org/officeDocument/2006/relationships/slideLayout" Target="../slideLayouts/slideLayout49.xml"/><Relationship Id="rId53" Type="http://schemas.openxmlformats.org/officeDocument/2006/relationships/slideLayout" Target="../slideLayouts/slideLayout57.xml"/><Relationship Id="rId58" Type="http://schemas.openxmlformats.org/officeDocument/2006/relationships/slideLayout" Target="../slideLayouts/slideLayout62.xml"/><Relationship Id="rId66" Type="http://schemas.openxmlformats.org/officeDocument/2006/relationships/slideLayout" Target="../slideLayouts/slideLayout70.xml"/><Relationship Id="rId5" Type="http://schemas.openxmlformats.org/officeDocument/2006/relationships/slideLayout" Target="../slideLayouts/slideLayout9.xml"/><Relationship Id="rId61" Type="http://schemas.openxmlformats.org/officeDocument/2006/relationships/slideLayout" Target="../slideLayouts/slideLayout65.xml"/><Relationship Id="rId19" Type="http://schemas.openxmlformats.org/officeDocument/2006/relationships/slideLayout" Target="../slideLayouts/slideLayout2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35" Type="http://schemas.openxmlformats.org/officeDocument/2006/relationships/slideLayout" Target="../slideLayouts/slideLayout39.xml"/><Relationship Id="rId43" Type="http://schemas.openxmlformats.org/officeDocument/2006/relationships/slideLayout" Target="../slideLayouts/slideLayout47.xml"/><Relationship Id="rId48" Type="http://schemas.openxmlformats.org/officeDocument/2006/relationships/slideLayout" Target="../slideLayouts/slideLayout52.xml"/><Relationship Id="rId56" Type="http://schemas.openxmlformats.org/officeDocument/2006/relationships/slideLayout" Target="../slideLayouts/slideLayout60.xml"/><Relationship Id="rId64" Type="http://schemas.openxmlformats.org/officeDocument/2006/relationships/slideLayout" Target="../slideLayouts/slideLayout68.xml"/><Relationship Id="rId69" Type="http://schemas.openxmlformats.org/officeDocument/2006/relationships/theme" Target="../theme/theme2.xml"/><Relationship Id="rId8" Type="http://schemas.openxmlformats.org/officeDocument/2006/relationships/slideLayout" Target="../slideLayouts/slideLayout12.xml"/><Relationship Id="rId51" Type="http://schemas.openxmlformats.org/officeDocument/2006/relationships/slideLayout" Target="../slideLayouts/slideLayout55.xml"/><Relationship Id="rId3" Type="http://schemas.openxmlformats.org/officeDocument/2006/relationships/slideLayout" Target="../slideLayouts/slideLayout7.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slideLayout" Target="../slideLayouts/slideLayout37.xml"/><Relationship Id="rId38" Type="http://schemas.openxmlformats.org/officeDocument/2006/relationships/slideLayout" Target="../slideLayouts/slideLayout42.xml"/><Relationship Id="rId46" Type="http://schemas.openxmlformats.org/officeDocument/2006/relationships/slideLayout" Target="../slideLayouts/slideLayout50.xml"/><Relationship Id="rId59" Type="http://schemas.openxmlformats.org/officeDocument/2006/relationships/slideLayout" Target="../slideLayouts/slideLayout63.xml"/><Relationship Id="rId67" Type="http://schemas.openxmlformats.org/officeDocument/2006/relationships/slideLayout" Target="../slideLayouts/slideLayout71.xml"/><Relationship Id="rId20" Type="http://schemas.openxmlformats.org/officeDocument/2006/relationships/slideLayout" Target="../slideLayouts/slideLayout24.xml"/><Relationship Id="rId41" Type="http://schemas.openxmlformats.org/officeDocument/2006/relationships/slideLayout" Target="../slideLayouts/slideLayout45.xml"/><Relationship Id="rId54" Type="http://schemas.openxmlformats.org/officeDocument/2006/relationships/slideLayout" Target="../slideLayouts/slideLayout58.xml"/><Relationship Id="rId62" Type="http://schemas.openxmlformats.org/officeDocument/2006/relationships/slideLayout" Target="../slideLayouts/slideLayout66.xml"/><Relationship Id="rId70" Type="http://schemas.openxmlformats.org/officeDocument/2006/relationships/image" Target="../media/image8.png"/><Relationship Id="rId1" Type="http://schemas.openxmlformats.org/officeDocument/2006/relationships/slideLayout" Target="../slideLayouts/slideLayout5.xml"/><Relationship Id="rId6" Type="http://schemas.openxmlformats.org/officeDocument/2006/relationships/slideLayout" Target="../slideLayouts/slideLayout10.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36" Type="http://schemas.openxmlformats.org/officeDocument/2006/relationships/slideLayout" Target="../slideLayouts/slideLayout40.xml"/><Relationship Id="rId49" Type="http://schemas.openxmlformats.org/officeDocument/2006/relationships/slideLayout" Target="../slideLayouts/slideLayout53.xml"/><Relationship Id="rId57" Type="http://schemas.openxmlformats.org/officeDocument/2006/relationships/slideLayout" Target="../slideLayouts/slideLayout61.xml"/><Relationship Id="rId10" Type="http://schemas.openxmlformats.org/officeDocument/2006/relationships/slideLayout" Target="../slideLayouts/slideLayout14.xml"/><Relationship Id="rId31" Type="http://schemas.openxmlformats.org/officeDocument/2006/relationships/slideLayout" Target="../slideLayouts/slideLayout35.xml"/><Relationship Id="rId44" Type="http://schemas.openxmlformats.org/officeDocument/2006/relationships/slideLayout" Target="../slideLayouts/slideLayout48.xml"/><Relationship Id="rId52" Type="http://schemas.openxmlformats.org/officeDocument/2006/relationships/slideLayout" Target="../slideLayouts/slideLayout56.xml"/><Relationship Id="rId60" Type="http://schemas.openxmlformats.org/officeDocument/2006/relationships/slideLayout" Target="../slideLayouts/slideLayout64.xml"/><Relationship Id="rId65" Type="http://schemas.openxmlformats.org/officeDocument/2006/relationships/slideLayout" Target="../slideLayouts/slideLayout69.xml"/><Relationship Id="rId4" Type="http://schemas.openxmlformats.org/officeDocument/2006/relationships/slideLayout" Target="../slideLayouts/slideLayout8.xml"/><Relationship Id="rId9" Type="http://schemas.openxmlformats.org/officeDocument/2006/relationships/slideLayout" Target="../slideLayouts/slideLayout13.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9" Type="http://schemas.openxmlformats.org/officeDocument/2006/relationships/slideLayout" Target="../slideLayouts/slideLayout43.xml"/><Relationship Id="rId34" Type="http://schemas.openxmlformats.org/officeDocument/2006/relationships/slideLayout" Target="../slideLayouts/slideLayout38.xml"/><Relationship Id="rId50" Type="http://schemas.openxmlformats.org/officeDocument/2006/relationships/slideLayout" Target="../slideLayouts/slideLayout54.xml"/><Relationship Id="rId55" Type="http://schemas.openxmlformats.org/officeDocument/2006/relationships/slideLayout" Target="../slideLayouts/slideLayout5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718" y="1036323"/>
            <a:ext cx="4958334" cy="256854"/>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262892" y="3253809"/>
            <a:ext cx="4958334" cy="74770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5486400" cy="155448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6" y="1"/>
            <a:ext cx="263347" cy="1326490"/>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2"/>
            <a:ext cx="131674" cy="663244"/>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23"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descr="A screenshot of a color palette&#10;&#10;Description automatically generated">
            <a:extLst>
              <a:ext uri="{FF2B5EF4-FFF2-40B4-BE49-F238E27FC236}">
                <a16:creationId xmlns:a16="http://schemas.microsoft.com/office/drawing/2014/main" id="{978084E4-944C-C9E6-BD7A-A25292DF2DE3}"/>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rot="5400000">
            <a:off x="2443095" y="3133259"/>
            <a:ext cx="7507432" cy="1240921"/>
          </a:xfrm>
          <a:prstGeom prst="rect">
            <a:avLst/>
          </a:prstGeom>
        </p:spPr>
      </p:pic>
    </p:spTree>
    <p:extLst>
      <p:ext uri="{BB962C8B-B14F-4D97-AF65-F5344CB8AC3E}">
        <p14:creationId xmlns:p14="http://schemas.microsoft.com/office/powerpoint/2010/main" val="770347189"/>
      </p:ext>
    </p:extLst>
  </p:cSld>
  <p:clrMap bg1="lt1" tx1="dk1" bg2="lt2" tx2="dk2" accent1="accent1" accent2="accent2" accent3="accent3" accent4="accent4" accent5="accent5" accent6="accent6" hlink="hlink" folHlink="folHlink"/>
  <p:sldLayoutIdLst>
    <p:sldLayoutId id="2147483678" r:id="rId1"/>
    <p:sldLayoutId id="2147483681" r:id="rId2"/>
    <p:sldLayoutId id="2147483679" r:id="rId3"/>
    <p:sldLayoutId id="2147483680" r:id="rId4"/>
  </p:sldLayoutIdLst>
  <p:transition>
    <p:fade/>
  </p:transition>
  <p:txStyles>
    <p:titleStyle>
      <a:lvl1pPr algn="l" defTabSz="419744" rtl="0" eaLnBrk="1" latinLnBrk="0" hangingPunct="1">
        <a:lnSpc>
          <a:spcPct val="100000"/>
        </a:lnSpc>
        <a:spcBef>
          <a:spcPct val="0"/>
        </a:spcBef>
        <a:buNone/>
        <a:defRPr lang="en-US" sz="1620" b="0" kern="1200" cap="none" spc="-23" baseline="0" dirty="0" smtClean="0">
          <a:ln w="3175">
            <a:noFill/>
          </a:ln>
          <a:solidFill>
            <a:schemeClr val="tx2"/>
          </a:solidFill>
          <a:effectLst/>
          <a:latin typeface="+mj-lt"/>
          <a:ea typeface="+mn-ea"/>
          <a:cs typeface="Segoe UI" pitchFamily="34" charset="0"/>
        </a:defRPr>
      </a:lvl1pPr>
    </p:titleStyle>
    <p:bodyStyle>
      <a:lvl1pPr marL="102873"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2"/>
          </a:solidFill>
          <a:latin typeface="+mn-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2"/>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2"/>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2"/>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2"/>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p:bodyStyle>
    <p:otherStyle>
      <a:defPPr>
        <a:defRPr lang="en-US"/>
      </a:defPPr>
      <a:lvl1pPr marL="0" algn="l" defTabSz="419744" rtl="0" eaLnBrk="1" latinLnBrk="0" hangingPunct="1">
        <a:defRPr sz="810" kern="1200">
          <a:solidFill>
            <a:schemeClr val="tx1"/>
          </a:solidFill>
          <a:latin typeface="+mn-lt"/>
          <a:ea typeface="+mn-ea"/>
          <a:cs typeface="+mn-cs"/>
        </a:defRPr>
      </a:lvl1pPr>
      <a:lvl2pPr marL="209873" algn="l" defTabSz="419744" rtl="0" eaLnBrk="1" latinLnBrk="0" hangingPunct="1">
        <a:defRPr sz="810" kern="1200">
          <a:solidFill>
            <a:schemeClr val="tx1"/>
          </a:solidFill>
          <a:latin typeface="+mn-lt"/>
          <a:ea typeface="+mn-ea"/>
          <a:cs typeface="+mn-cs"/>
        </a:defRPr>
      </a:lvl2pPr>
      <a:lvl3pPr marL="419744" algn="l" defTabSz="419744" rtl="0" eaLnBrk="1" latinLnBrk="0" hangingPunct="1">
        <a:defRPr sz="810" kern="1200">
          <a:solidFill>
            <a:schemeClr val="tx1"/>
          </a:solidFill>
          <a:latin typeface="+mn-lt"/>
          <a:ea typeface="+mn-ea"/>
          <a:cs typeface="+mn-cs"/>
        </a:defRPr>
      </a:lvl3pPr>
      <a:lvl4pPr marL="629617" algn="l" defTabSz="419744" rtl="0" eaLnBrk="1" latinLnBrk="0" hangingPunct="1">
        <a:defRPr sz="810" kern="1200">
          <a:solidFill>
            <a:schemeClr val="tx1"/>
          </a:solidFill>
          <a:latin typeface="+mn-lt"/>
          <a:ea typeface="+mn-ea"/>
          <a:cs typeface="+mn-cs"/>
        </a:defRPr>
      </a:lvl4pPr>
      <a:lvl5pPr marL="839489" algn="l" defTabSz="419744" rtl="0" eaLnBrk="1" latinLnBrk="0" hangingPunct="1">
        <a:defRPr sz="810" kern="1200">
          <a:solidFill>
            <a:schemeClr val="tx1"/>
          </a:solidFill>
          <a:latin typeface="+mn-lt"/>
          <a:ea typeface="+mn-ea"/>
          <a:cs typeface="+mn-cs"/>
        </a:defRPr>
      </a:lvl5pPr>
      <a:lvl6pPr marL="1049361" algn="l" defTabSz="419744" rtl="0" eaLnBrk="1" latinLnBrk="0" hangingPunct="1">
        <a:defRPr sz="810" kern="1200">
          <a:solidFill>
            <a:schemeClr val="tx1"/>
          </a:solidFill>
          <a:latin typeface="+mn-lt"/>
          <a:ea typeface="+mn-ea"/>
          <a:cs typeface="+mn-cs"/>
        </a:defRPr>
      </a:lvl6pPr>
      <a:lvl7pPr marL="1259233" algn="l" defTabSz="419744" rtl="0" eaLnBrk="1" latinLnBrk="0" hangingPunct="1">
        <a:defRPr sz="810" kern="1200">
          <a:solidFill>
            <a:schemeClr val="tx1"/>
          </a:solidFill>
          <a:latin typeface="+mn-lt"/>
          <a:ea typeface="+mn-ea"/>
          <a:cs typeface="+mn-cs"/>
        </a:defRPr>
      </a:lvl7pPr>
      <a:lvl8pPr marL="1469106" algn="l" defTabSz="419744" rtl="0" eaLnBrk="1" latinLnBrk="0" hangingPunct="1">
        <a:defRPr sz="810" kern="1200">
          <a:solidFill>
            <a:schemeClr val="tx1"/>
          </a:solidFill>
          <a:latin typeface="+mn-lt"/>
          <a:ea typeface="+mn-ea"/>
          <a:cs typeface="+mn-cs"/>
        </a:defRPr>
      </a:lvl8pPr>
      <a:lvl9pPr marL="1678978" algn="l" defTabSz="419744" rtl="0" eaLnBrk="1" latinLnBrk="0" hangingPunct="1">
        <a:defRPr sz="81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254" userDrawn="1">
          <p15:clr>
            <a:srgbClr val="C35EA4"/>
          </p15:clr>
        </p15:guide>
        <p15:guide id="17" pos="5167" userDrawn="1">
          <p15:clr>
            <a:srgbClr val="C35EA4"/>
          </p15:clr>
        </p15:guide>
        <p15:guide id="25" orient="horz" pos="570" userDrawn="1">
          <p15:clr>
            <a:srgbClr val="C35EA4"/>
          </p15:clr>
        </p15:guide>
        <p15:guide id="26" orient="horz" pos="6104" userDrawn="1">
          <p15:clr>
            <a:srgbClr val="C35EA4"/>
          </p15:clr>
        </p15:guide>
        <p15:guide id="27" orient="horz" pos="284" userDrawn="1">
          <p15:clr>
            <a:srgbClr val="A4A3A4"/>
          </p15:clr>
        </p15:guide>
        <p15:guide id="28" pos="136" userDrawn="1">
          <p15:clr>
            <a:srgbClr val="A4A3A4"/>
          </p15:clr>
        </p15:guide>
        <p15:guide id="29" orient="horz" pos="6391" userDrawn="1">
          <p15:clr>
            <a:srgbClr val="A4A3A4"/>
          </p15:clr>
        </p15:guide>
        <p15:guide id="30" pos="5286" userDrawn="1">
          <p15:clr>
            <a:srgbClr val="A4A3A4"/>
          </p15:clr>
        </p15:guide>
        <p15:guide id="31" orient="horz" pos="6194" userDrawn="1">
          <p15:clr>
            <a:srgbClr val="F26B43"/>
          </p15:clr>
        </p15:guide>
        <p15:guide id="32" orient="horz" pos="4897" userDrawn="1">
          <p15:clr>
            <a:srgbClr val="F26B43"/>
          </p15:clr>
        </p15:guide>
        <p15:guide id="33" pos="1728" userDrawn="1">
          <p15:clr>
            <a:srgbClr val="F26B43"/>
          </p15:clr>
        </p15:guide>
        <p15:guide id="34" pos="203" userDrawn="1">
          <p15:clr>
            <a:srgbClr val="F26B43"/>
          </p15:clr>
        </p15:guide>
        <p15:guide id="35" pos="3253" userDrawn="1">
          <p15:clr>
            <a:srgbClr val="F26B43"/>
          </p15:clr>
        </p15:guide>
        <p15:guide id="36" orient="horz" pos="446" userDrawn="1">
          <p15:clr>
            <a:srgbClr val="F26B43"/>
          </p15:clr>
        </p15:guide>
        <p15:guide id="37" orient="horz" pos="9346" userDrawn="1">
          <p15:clr>
            <a:srgbClr val="F26B43"/>
          </p15:clr>
        </p15:guide>
        <p15:guide id="38" pos="1151" userDrawn="1">
          <p15:clr>
            <a:srgbClr val="5ACBF0"/>
          </p15:clr>
        </p15:guide>
        <p15:guide id="39" pos="1254" userDrawn="1">
          <p15:clr>
            <a:srgbClr val="5ACBF0"/>
          </p15:clr>
        </p15:guide>
        <p15:guide id="40" pos="2202" userDrawn="1">
          <p15:clr>
            <a:srgbClr val="5ACBF0"/>
          </p15:clr>
        </p15:guide>
        <p15:guide id="41" pos="2305" userDrawn="1">
          <p15:clr>
            <a:srgbClr val="5ACBF0"/>
          </p15:clr>
        </p15:guide>
        <p15:guide id="42" pos="1779" userDrawn="1">
          <p15:clr>
            <a:srgbClr val="F26B43"/>
          </p15:clr>
        </p15:guide>
        <p15:guide id="43" pos="1677"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8F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718" y="1036323"/>
            <a:ext cx="4958334" cy="256854"/>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262890" y="3253809"/>
            <a:ext cx="4958334" cy="747702"/>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5486400" cy="155448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263347" cy="1326490"/>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12"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0"/>
            <a:ext cx="131674" cy="663245"/>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12"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70">
            <a:extLst>
              <a:ext uri="{96DAC541-7B7A-43D3-8B79-37D633B846F1}">
                <asvg:svgBlip xmlns:asvg="http://schemas.microsoft.com/office/drawing/2016/SVG/main" r:embed="rId71"/>
              </a:ext>
            </a:extLst>
          </a:blip>
          <a:srcRect/>
          <a:stretch/>
        </p:blipFill>
        <p:spPr>
          <a:xfrm rot="5400000">
            <a:off x="-1949886" y="7463790"/>
            <a:ext cx="15544800" cy="617220"/>
          </a:xfrm>
          <a:prstGeom prst="rect">
            <a:avLst/>
          </a:prstGeom>
        </p:spPr>
      </p:pic>
    </p:spTree>
    <p:extLst>
      <p:ext uri="{BB962C8B-B14F-4D97-AF65-F5344CB8AC3E}">
        <p14:creationId xmlns:p14="http://schemas.microsoft.com/office/powerpoint/2010/main" val="1430110372"/>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737" r:id="rId55"/>
    <p:sldLayoutId id="2147483738" r:id="rId56"/>
    <p:sldLayoutId id="2147483739" r:id="rId57"/>
    <p:sldLayoutId id="2147483740" r:id="rId58"/>
    <p:sldLayoutId id="2147483741" r:id="rId59"/>
    <p:sldLayoutId id="2147483742" r:id="rId60"/>
    <p:sldLayoutId id="2147483743" r:id="rId61"/>
    <p:sldLayoutId id="2147483744" r:id="rId62"/>
    <p:sldLayoutId id="2147483745" r:id="rId63"/>
    <p:sldLayoutId id="2147483746" r:id="rId64"/>
    <p:sldLayoutId id="2147483747" r:id="rId65"/>
    <p:sldLayoutId id="2147483748" r:id="rId66"/>
    <p:sldLayoutId id="2147483749" r:id="rId67"/>
    <p:sldLayoutId id="2147483750" r:id="rId68"/>
  </p:sldLayoutIdLst>
  <p:transition>
    <p:fade/>
  </p:transition>
  <p:txStyles>
    <p:titleStyle>
      <a:lvl1pPr algn="l" defTabSz="419734" rtl="0" eaLnBrk="1" latinLnBrk="0" hangingPunct="1">
        <a:lnSpc>
          <a:spcPct val="100000"/>
        </a:lnSpc>
        <a:spcBef>
          <a:spcPct val="0"/>
        </a:spcBef>
        <a:buNone/>
        <a:defRPr lang="en-US" sz="1620" b="0" kern="1200" cap="none" spc="-23" baseline="0" dirty="0" smtClean="0">
          <a:ln w="3175">
            <a:noFill/>
          </a:ln>
          <a:solidFill>
            <a:srgbClr val="091F2C"/>
          </a:solidFill>
          <a:effectLst/>
          <a:latin typeface="+mj-lt"/>
          <a:ea typeface="+mn-ea"/>
          <a:cs typeface="Segoe UI" pitchFamily="34" charset="0"/>
        </a:defRPr>
      </a:lvl1pPr>
    </p:titleStyle>
    <p:bodyStyle>
      <a:lvl1pPr marL="102870" marR="0" indent="-102870"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1"/>
          </a:solidFill>
          <a:latin typeface="+mn-lt"/>
          <a:ea typeface="+mn-ea"/>
          <a:cs typeface="Segoe UI" panose="020B0502040204020203" pitchFamily="34" charset="0"/>
        </a:defRPr>
      </a:lvl1pPr>
      <a:lvl2pPr marL="205740" marR="0" indent="-102870"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p:bodyStyle>
    <p:otherStyle>
      <a:defPPr>
        <a:defRPr lang="en-US"/>
      </a:defPPr>
      <a:lvl1pPr marL="0" algn="l" defTabSz="419734" rtl="0" eaLnBrk="1" latinLnBrk="0" hangingPunct="1">
        <a:defRPr sz="810" kern="1200">
          <a:solidFill>
            <a:schemeClr val="tx1"/>
          </a:solidFill>
          <a:latin typeface="+mn-lt"/>
          <a:ea typeface="+mn-ea"/>
          <a:cs typeface="+mn-cs"/>
        </a:defRPr>
      </a:lvl1pPr>
      <a:lvl2pPr marL="209867" algn="l" defTabSz="419734" rtl="0" eaLnBrk="1" latinLnBrk="0" hangingPunct="1">
        <a:defRPr sz="810" kern="1200">
          <a:solidFill>
            <a:schemeClr val="tx1"/>
          </a:solidFill>
          <a:latin typeface="+mn-lt"/>
          <a:ea typeface="+mn-ea"/>
          <a:cs typeface="+mn-cs"/>
        </a:defRPr>
      </a:lvl2pPr>
      <a:lvl3pPr marL="419734" algn="l" defTabSz="419734" rtl="0" eaLnBrk="1" latinLnBrk="0" hangingPunct="1">
        <a:defRPr sz="810" kern="1200">
          <a:solidFill>
            <a:schemeClr val="tx1"/>
          </a:solidFill>
          <a:latin typeface="+mn-lt"/>
          <a:ea typeface="+mn-ea"/>
          <a:cs typeface="+mn-cs"/>
        </a:defRPr>
      </a:lvl3pPr>
      <a:lvl4pPr marL="629601" algn="l" defTabSz="419734" rtl="0" eaLnBrk="1" latinLnBrk="0" hangingPunct="1">
        <a:defRPr sz="810" kern="1200">
          <a:solidFill>
            <a:schemeClr val="tx1"/>
          </a:solidFill>
          <a:latin typeface="+mn-lt"/>
          <a:ea typeface="+mn-ea"/>
          <a:cs typeface="+mn-cs"/>
        </a:defRPr>
      </a:lvl4pPr>
      <a:lvl5pPr marL="839468" algn="l" defTabSz="419734" rtl="0" eaLnBrk="1" latinLnBrk="0" hangingPunct="1">
        <a:defRPr sz="810" kern="1200">
          <a:solidFill>
            <a:schemeClr val="tx1"/>
          </a:solidFill>
          <a:latin typeface="+mn-lt"/>
          <a:ea typeface="+mn-ea"/>
          <a:cs typeface="+mn-cs"/>
        </a:defRPr>
      </a:lvl5pPr>
      <a:lvl6pPr marL="1049335" algn="l" defTabSz="419734" rtl="0" eaLnBrk="1" latinLnBrk="0" hangingPunct="1">
        <a:defRPr sz="810" kern="1200">
          <a:solidFill>
            <a:schemeClr val="tx1"/>
          </a:solidFill>
          <a:latin typeface="+mn-lt"/>
          <a:ea typeface="+mn-ea"/>
          <a:cs typeface="+mn-cs"/>
        </a:defRPr>
      </a:lvl6pPr>
      <a:lvl7pPr marL="1259202" algn="l" defTabSz="419734" rtl="0" eaLnBrk="1" latinLnBrk="0" hangingPunct="1">
        <a:defRPr sz="810" kern="1200">
          <a:solidFill>
            <a:schemeClr val="tx1"/>
          </a:solidFill>
          <a:latin typeface="+mn-lt"/>
          <a:ea typeface="+mn-ea"/>
          <a:cs typeface="+mn-cs"/>
        </a:defRPr>
      </a:lvl7pPr>
      <a:lvl8pPr marL="1469069" algn="l" defTabSz="419734" rtl="0" eaLnBrk="1" latinLnBrk="0" hangingPunct="1">
        <a:defRPr sz="810" kern="1200">
          <a:solidFill>
            <a:schemeClr val="tx1"/>
          </a:solidFill>
          <a:latin typeface="+mn-lt"/>
          <a:ea typeface="+mn-ea"/>
          <a:cs typeface="+mn-cs"/>
        </a:defRPr>
      </a:lvl8pPr>
      <a:lvl9pPr marL="1678936" algn="l" defTabSz="419734" rtl="0" eaLnBrk="1" latinLnBrk="0" hangingPunct="1">
        <a:defRPr sz="81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userDrawn="1">
          <p15:clr>
            <a:srgbClr val="C35EA4"/>
          </p15:clr>
        </p15:guide>
        <p15:guide id="17" pos="7313" userDrawn="1">
          <p15:clr>
            <a:srgbClr val="C35EA4"/>
          </p15:clr>
        </p15:guide>
        <p15:guide id="25" orient="horz" pos="348" userDrawn="1">
          <p15:clr>
            <a:srgbClr val="C35EA4"/>
          </p15:clr>
        </p15:guide>
        <p15:guide id="26" orient="horz" pos="3730" userDrawn="1">
          <p15:clr>
            <a:srgbClr val="C35EA4"/>
          </p15:clr>
        </p15:guide>
        <p15:guide id="27" orient="horz" pos="174" userDrawn="1">
          <p15:clr>
            <a:srgbClr val="A4A3A4"/>
          </p15:clr>
        </p15:guide>
        <p15:guide id="28" pos="185" userDrawn="1">
          <p15:clr>
            <a:srgbClr val="A4A3A4"/>
          </p15:clr>
        </p15:guide>
        <p15:guide id="29" orient="horz" pos="3905" userDrawn="1">
          <p15:clr>
            <a:srgbClr val="A4A3A4"/>
          </p15:clr>
        </p15:guide>
        <p15:guide id="30" pos="7495" userDrawn="1">
          <p15:clr>
            <a:srgbClr val="A4A3A4"/>
          </p15:clr>
        </p15:guide>
        <p15:guide id="31" orient="horz" pos="3785" userDrawn="1">
          <p15:clr>
            <a:srgbClr val="F26B43"/>
          </p15:clr>
        </p15:guide>
        <p15:guide id="32" pos="254" userDrawn="1">
          <p15:clr>
            <a:srgbClr val="C35EA4"/>
          </p15:clr>
        </p15:guide>
        <p15:guide id="33" pos="5167" userDrawn="1">
          <p15:clr>
            <a:srgbClr val="C35EA4"/>
          </p15:clr>
        </p15:guide>
        <p15:guide id="34" orient="horz" pos="570" userDrawn="1">
          <p15:clr>
            <a:srgbClr val="C35EA4"/>
          </p15:clr>
        </p15:guide>
        <p15:guide id="35" orient="horz" pos="6104" userDrawn="1">
          <p15:clr>
            <a:srgbClr val="C35EA4"/>
          </p15:clr>
        </p15:guide>
        <p15:guide id="36" orient="horz" pos="284" userDrawn="1">
          <p15:clr>
            <a:srgbClr val="A4A3A4"/>
          </p15:clr>
        </p15:guide>
        <p15:guide id="37" pos="136" userDrawn="1">
          <p15:clr>
            <a:srgbClr val="A4A3A4"/>
          </p15:clr>
        </p15:guide>
        <p15:guide id="38" orient="horz" pos="6391" userDrawn="1">
          <p15:clr>
            <a:srgbClr val="A4A3A4"/>
          </p15:clr>
        </p15:guide>
        <p15:guide id="39" pos="5286" userDrawn="1">
          <p15:clr>
            <a:srgbClr val="A4A3A4"/>
          </p15:clr>
        </p15:guide>
        <p15:guide id="40" orient="horz" pos="6194" userDrawn="1">
          <p15:clr>
            <a:srgbClr val="F26B43"/>
          </p15:clr>
        </p15:guide>
        <p15:guide id="41" orient="horz" pos="4897" userDrawn="1">
          <p15:clr>
            <a:srgbClr val="F26B43"/>
          </p15:clr>
        </p15:guide>
        <p15:guide id="42" pos="1728" userDrawn="1">
          <p15:clr>
            <a:srgbClr val="F26B43"/>
          </p15:clr>
        </p15:guide>
        <p15:guide id="43" pos="203" userDrawn="1">
          <p15:clr>
            <a:srgbClr val="F26B43"/>
          </p15:clr>
        </p15:guide>
        <p15:guide id="44" pos="3253" userDrawn="1">
          <p15:clr>
            <a:srgbClr val="F26B43"/>
          </p15:clr>
        </p15:guide>
        <p15:guide id="45" orient="horz" pos="446" userDrawn="1">
          <p15:clr>
            <a:srgbClr val="F26B43"/>
          </p15:clr>
        </p15:guide>
        <p15:guide id="46" orient="horz" pos="9346" userDrawn="1">
          <p15:clr>
            <a:srgbClr val="F26B43"/>
          </p15:clr>
        </p15:guide>
        <p15:guide id="47" pos="1151" userDrawn="1">
          <p15:clr>
            <a:srgbClr val="5ACBF0"/>
          </p15:clr>
        </p15:guide>
        <p15:guide id="48" pos="1254" userDrawn="1">
          <p15:clr>
            <a:srgbClr val="5ACBF0"/>
          </p15:clr>
        </p15:guide>
        <p15:guide id="49" pos="2202" userDrawn="1">
          <p15:clr>
            <a:srgbClr val="5ACBF0"/>
          </p15:clr>
        </p15:guide>
        <p15:guide id="50" pos="2305" userDrawn="1">
          <p15:clr>
            <a:srgbClr val="5ACBF0"/>
          </p15:clr>
        </p15:guide>
        <p15:guide id="51" pos="1779" userDrawn="1">
          <p15:clr>
            <a:srgbClr val="F26B43"/>
          </p15:clr>
        </p15:guide>
        <p15:guide id="52" pos="1677"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6.png"/><Relationship Id="rId3" Type="http://schemas.openxmlformats.org/officeDocument/2006/relationships/image" Target="../media/image72.jpeg"/><Relationship Id="rId7" Type="http://schemas.openxmlformats.org/officeDocument/2006/relationships/image" Target="../media/image76.png"/><Relationship Id="rId12" Type="http://schemas.openxmlformats.org/officeDocument/2006/relationships/image" Target="../media/image5.png"/><Relationship Id="rId17" Type="http://schemas.openxmlformats.org/officeDocument/2006/relationships/image" Target="../media/image83.png"/><Relationship Id="rId2" Type="http://schemas.openxmlformats.org/officeDocument/2006/relationships/notesSlide" Target="../notesSlides/notesSlide1.xml"/><Relationship Id="rId16" Type="http://schemas.openxmlformats.org/officeDocument/2006/relationships/image" Target="../media/image82.png"/><Relationship Id="rId1" Type="http://schemas.openxmlformats.org/officeDocument/2006/relationships/slideLayout" Target="../slideLayouts/slideLayout72.xml"/><Relationship Id="rId6" Type="http://schemas.openxmlformats.org/officeDocument/2006/relationships/image" Target="../media/image75.png"/><Relationship Id="rId11" Type="http://schemas.openxmlformats.org/officeDocument/2006/relationships/hyperlink" Target="https://adoption.microsoft.com/en-us/copilot-scenario-library/" TargetMode="External"/><Relationship Id="rId5" Type="http://schemas.openxmlformats.org/officeDocument/2006/relationships/image" Target="../media/image74.jpeg"/><Relationship Id="rId15" Type="http://schemas.openxmlformats.org/officeDocument/2006/relationships/image" Target="../media/image81.png"/><Relationship Id="rId10" Type="http://schemas.openxmlformats.org/officeDocument/2006/relationships/image" Target="../media/image79.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0.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FFFFFF"/>
        </a:solidFill>
        <a:effectLst/>
      </p:bgPr>
    </p:bg>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A2EAB09-FE2E-91EF-BD7D-4500B36E63B8}"/>
              </a:ext>
            </a:extLst>
          </p:cNvPr>
          <p:cNvSpPr>
            <a:spLocks/>
          </p:cNvSpPr>
          <p:nvPr/>
        </p:nvSpPr>
        <p:spPr bwMode="auto">
          <a:xfrm>
            <a:off x="0" y="9563032"/>
            <a:ext cx="5486400" cy="3832539"/>
          </a:xfrm>
          <a:prstGeom prst="rect">
            <a:avLst/>
          </a:prstGeom>
          <a:solidFill>
            <a:srgbClr val="D4EC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9335" tIns="151468" rIns="189335" bIns="151468" numCol="1" spcCol="0" rtlCol="0" fromWordArt="0" anchor="t" anchorCtr="0" forceAA="0" compatLnSpc="1">
            <a:prstTxWarp prst="textNoShape">
              <a:avLst/>
            </a:prstTxWarp>
            <a:noAutofit/>
          </a:bodyPr>
          <a:lstStyle/>
          <a:p>
            <a:pPr defTabSz="965429" fontAlgn="base">
              <a:spcBef>
                <a:spcPct val="0"/>
              </a:spcBef>
              <a:spcAft>
                <a:spcPct val="0"/>
              </a:spcAft>
            </a:pPr>
            <a:endParaRPr lang="en-US" sz="2070" err="1">
              <a:solidFill>
                <a:srgbClr val="FFFFFF"/>
              </a:solidFill>
              <a:ea typeface="Segoe UI" pitchFamily="34" charset="0"/>
              <a:cs typeface="Segoe UI" pitchFamily="34" charset="0"/>
            </a:endParaRPr>
          </a:p>
        </p:txBody>
      </p:sp>
      <p:sp>
        <p:nvSpPr>
          <p:cNvPr id="3" name="Rectangle 2">
            <a:extLst>
              <a:ext uri="{FF2B5EF4-FFF2-40B4-BE49-F238E27FC236}">
                <a16:creationId xmlns:a16="http://schemas.microsoft.com/office/drawing/2014/main" id="{442A9AC8-9ADA-212C-081B-7CE45E55A782}"/>
              </a:ext>
            </a:extLst>
          </p:cNvPr>
          <p:cNvSpPr>
            <a:spLocks/>
          </p:cNvSpPr>
          <p:nvPr/>
        </p:nvSpPr>
        <p:spPr bwMode="auto">
          <a:xfrm>
            <a:off x="0" y="5871094"/>
            <a:ext cx="5486400" cy="3691939"/>
          </a:xfrm>
          <a:prstGeom prst="rect">
            <a:avLst/>
          </a:prstGeom>
          <a:solidFill>
            <a:srgbClr val="FFF8F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9335" tIns="151468" rIns="189335" bIns="151468" numCol="1" spcCol="0" rtlCol="0" fromWordArt="0" anchor="t" anchorCtr="0" forceAA="0" compatLnSpc="1">
            <a:prstTxWarp prst="textNoShape">
              <a:avLst/>
            </a:prstTxWarp>
            <a:noAutofit/>
          </a:bodyPr>
          <a:lstStyle/>
          <a:p>
            <a:pPr defTabSz="965429" fontAlgn="base">
              <a:spcBef>
                <a:spcPct val="0"/>
              </a:spcBef>
              <a:spcAft>
                <a:spcPct val="0"/>
              </a:spcAft>
            </a:pPr>
            <a:endParaRPr lang="en-US" sz="2070" err="1">
              <a:solidFill>
                <a:srgbClr val="FFFFFF"/>
              </a:solidFill>
              <a:ea typeface="Segoe UI" pitchFamily="34" charset="0"/>
              <a:cs typeface="Segoe UI" pitchFamily="34" charset="0"/>
            </a:endParaRPr>
          </a:p>
        </p:txBody>
      </p:sp>
      <p:pic>
        <p:nvPicPr>
          <p:cNvPr id="82" name="Picture 81">
            <a:extLst>
              <a:ext uri="{FF2B5EF4-FFF2-40B4-BE49-F238E27FC236}">
                <a16:creationId xmlns:a16="http://schemas.microsoft.com/office/drawing/2014/main" id="{499DA7F0-45CB-CA77-A5BF-1C8FFAC857E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10800000">
            <a:off x="2376178" y="13395627"/>
            <a:ext cx="3110219" cy="2149118"/>
          </a:xfrm>
          <a:prstGeom prst="rect">
            <a:avLst/>
          </a:prstGeom>
        </p:spPr>
      </p:pic>
      <p:sp>
        <p:nvSpPr>
          <p:cNvPr id="42" name="Rectangle 41">
            <a:extLst>
              <a:ext uri="{FF2B5EF4-FFF2-40B4-BE49-F238E27FC236}">
                <a16:creationId xmlns:a16="http://schemas.microsoft.com/office/drawing/2014/main" id="{55DDC978-39CA-03EC-3EE5-086820D9FA5A}"/>
              </a:ext>
            </a:extLst>
          </p:cNvPr>
          <p:cNvSpPr/>
          <p:nvPr/>
        </p:nvSpPr>
        <p:spPr bwMode="auto">
          <a:xfrm>
            <a:off x="-4" y="3783286"/>
            <a:ext cx="2123545" cy="2086120"/>
          </a:xfrm>
          <a:prstGeom prst="rect">
            <a:avLst/>
          </a:prstGeom>
          <a:solidFill>
            <a:srgbClr val="C5B4E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pic>
        <p:nvPicPr>
          <p:cNvPr id="38" name="Picture 37">
            <a:extLst>
              <a:ext uri="{FF2B5EF4-FFF2-40B4-BE49-F238E27FC236}">
                <a16:creationId xmlns:a16="http://schemas.microsoft.com/office/drawing/2014/main" id="{11ED9A03-7198-02D7-1F68-75B9A0505152}"/>
              </a:ext>
            </a:extLst>
          </p:cNvPr>
          <p:cNvPicPr>
            <a:picLocks noChangeAspect="1"/>
          </p:cNvPicPr>
          <p:nvPr/>
        </p:nvPicPr>
        <p:blipFill>
          <a:blip r:embed="rId4">
            <a:extLst>
              <a:ext uri="{28A0092B-C50C-407E-A947-70E740481C1C}">
                <a14:useLocalDpi xmlns:a14="http://schemas.microsoft.com/office/drawing/2010/main"/>
              </a:ext>
            </a:extLst>
          </a:blip>
          <a:srcRect/>
          <a:stretch/>
        </p:blipFill>
        <p:spPr>
          <a:xfrm rot="10800000">
            <a:off x="0" y="0"/>
            <a:ext cx="5486400" cy="2743200"/>
          </a:xfrm>
          <a:prstGeom prst="rect">
            <a:avLst/>
          </a:prstGeom>
        </p:spPr>
      </p:pic>
      <p:sp>
        <p:nvSpPr>
          <p:cNvPr id="89" name="Text Placeholder 88">
            <a:extLst>
              <a:ext uri="{FF2B5EF4-FFF2-40B4-BE49-F238E27FC236}">
                <a16:creationId xmlns:a16="http://schemas.microsoft.com/office/drawing/2014/main" id="{D974DAC1-13F2-9301-12AA-90F4E605850B}"/>
              </a:ext>
            </a:extLst>
          </p:cNvPr>
          <p:cNvSpPr>
            <a:spLocks noGrp="1"/>
          </p:cNvSpPr>
          <p:nvPr>
            <p:ph type="body" sz="quarter" idx="11"/>
          </p:nvPr>
        </p:nvSpPr>
        <p:spPr>
          <a:xfrm>
            <a:off x="231348" y="1563117"/>
            <a:ext cx="2128921" cy="369332"/>
          </a:xfrm>
        </p:spPr>
        <p:txBody>
          <a:bodyPr vert="horz" wrap="square" lIns="0" tIns="0" rIns="0" bIns="0" rtlCol="0" anchor="t">
            <a:spAutoFit/>
          </a:bodyPr>
          <a:lstStyle/>
          <a:p>
            <a:r>
              <a:rPr lang="en-US" sz="1200" dirty="0">
                <a:cs typeface="Segoe UI"/>
              </a:rPr>
              <a:t>Augment the hiring </a:t>
            </a:r>
            <a:br>
              <a:rPr lang="en-US" sz="1200" dirty="0"/>
            </a:br>
            <a:r>
              <a:rPr lang="en-US" sz="1200" dirty="0">
                <a:cs typeface="Segoe UI"/>
              </a:rPr>
              <a:t>workflow with an AI assistant</a:t>
            </a:r>
            <a:endParaRPr lang="en-US" sz="1200" dirty="0"/>
          </a:p>
        </p:txBody>
      </p:sp>
      <p:sp>
        <p:nvSpPr>
          <p:cNvPr id="90" name="Text Placeholder 89">
            <a:extLst>
              <a:ext uri="{FF2B5EF4-FFF2-40B4-BE49-F238E27FC236}">
                <a16:creationId xmlns:a16="http://schemas.microsoft.com/office/drawing/2014/main" id="{D7F2C5E0-FFAF-DA14-88EA-E0D1D6BBB42E}"/>
              </a:ext>
            </a:extLst>
          </p:cNvPr>
          <p:cNvSpPr>
            <a:spLocks noGrp="1"/>
          </p:cNvSpPr>
          <p:nvPr>
            <p:ph type="body" sz="quarter" idx="12"/>
          </p:nvPr>
        </p:nvSpPr>
        <p:spPr>
          <a:xfrm>
            <a:off x="2573867" y="4056905"/>
            <a:ext cx="2583229" cy="1538883"/>
          </a:xfrm>
        </p:spPr>
        <p:txBody>
          <a:bodyPr vert="horz" wrap="square" lIns="0" tIns="0" rIns="0" bIns="0" rtlCol="0" anchor="t">
            <a:spAutoFit/>
          </a:bodyPr>
          <a:lstStyle/>
          <a:p>
            <a:pPr>
              <a:spcAft>
                <a:spcPts val="600"/>
              </a:spcAft>
            </a:pPr>
            <a:r>
              <a:rPr lang="en-US" sz="1000" b="1" dirty="0">
                <a:cs typeface="Segoe UI"/>
              </a:rPr>
              <a:t>Omar is the sole HR manager for a regional technology company that is looking to hire a new designer for their marketing team. </a:t>
            </a:r>
            <a:r>
              <a:rPr lang="en-US" sz="1000" dirty="0">
                <a:cs typeface="Segoe UI"/>
              </a:rPr>
              <a:t>Omar needs to recruit applicants and interview potential candidates before they meet with the head of the marketing department while also ensuring that the company’s employees feel supported and have access to the information they need to get their jobs done.</a:t>
            </a:r>
          </a:p>
        </p:txBody>
      </p:sp>
      <p:pic>
        <p:nvPicPr>
          <p:cNvPr id="242" name="Picture Placeholder 241">
            <a:extLst>
              <a:ext uri="{FF2B5EF4-FFF2-40B4-BE49-F238E27FC236}">
                <a16:creationId xmlns:a16="http://schemas.microsoft.com/office/drawing/2014/main" id="{DCCDDBE0-B265-F7E5-94B5-AD853BEC945C}"/>
              </a:ext>
            </a:extLst>
          </p:cNvPr>
          <p:cNvPicPr>
            <a:picLocks noGrp="1" noChangeAspect="1"/>
          </p:cNvPicPr>
          <p:nvPr>
            <p:ph type="pic" sz="quarter" idx="30"/>
          </p:nvPr>
        </p:nvPicPr>
        <p:blipFill rotWithShape="1">
          <a:blip r:embed="rId5">
            <a:extLst>
              <a:ext uri="{28A0092B-C50C-407E-A947-70E740481C1C}">
                <a14:useLocalDpi xmlns:a14="http://schemas.microsoft.com/office/drawing/2010/main"/>
              </a:ext>
            </a:extLst>
          </a:blip>
          <a:srcRect/>
          <a:stretch/>
        </p:blipFill>
        <p:spPr>
          <a:xfrm>
            <a:off x="630412" y="3989865"/>
            <a:ext cx="1672962" cy="1672962"/>
          </a:xfrm>
          <a:ln>
            <a:noFill/>
          </a:ln>
        </p:spPr>
      </p:pic>
      <p:sp>
        <p:nvSpPr>
          <p:cNvPr id="88" name="Title 87">
            <a:extLst>
              <a:ext uri="{FF2B5EF4-FFF2-40B4-BE49-F238E27FC236}">
                <a16:creationId xmlns:a16="http://schemas.microsoft.com/office/drawing/2014/main" id="{63E04C6C-A483-DDCD-9758-A817EC1121E9}"/>
              </a:ext>
            </a:extLst>
          </p:cNvPr>
          <p:cNvSpPr>
            <a:spLocks noGrp="1"/>
          </p:cNvSpPr>
          <p:nvPr>
            <p:ph type="title"/>
          </p:nvPr>
        </p:nvSpPr>
        <p:spPr>
          <a:xfrm>
            <a:off x="222651" y="832402"/>
            <a:ext cx="2128921" cy="615553"/>
          </a:xfrm>
        </p:spPr>
        <p:txBody>
          <a:bodyPr/>
          <a:lstStyle/>
          <a:p>
            <a:r>
              <a:rPr lang="en-US" sz="2000" dirty="0">
                <a:solidFill>
                  <a:srgbClr val="225B62"/>
                </a:solidFill>
              </a:rPr>
              <a:t>A day in the life of an HR manager</a:t>
            </a:r>
          </a:p>
        </p:txBody>
      </p:sp>
      <p:grpSp>
        <p:nvGrpSpPr>
          <p:cNvPr id="2" name="Group 1" descr="Instructions for partner on how to customize the visible content of this asset.">
            <a:extLst>
              <a:ext uri="{FF2B5EF4-FFF2-40B4-BE49-F238E27FC236}">
                <a16:creationId xmlns:a16="http://schemas.microsoft.com/office/drawing/2014/main" id="{965E5680-4A57-A77E-1198-AE0F308C178E}"/>
              </a:ext>
              <a:ext uri="{C183D7F6-B498-43B3-948B-1728B52AA6E4}">
                <adec:decorative xmlns:adec="http://schemas.microsoft.com/office/drawing/2017/decorative" val="0"/>
              </a:ext>
            </a:extLst>
          </p:cNvPr>
          <p:cNvGrpSpPr/>
          <p:nvPr/>
        </p:nvGrpSpPr>
        <p:grpSpPr>
          <a:xfrm>
            <a:off x="-3056867" y="0"/>
            <a:ext cx="2786370" cy="4965500"/>
            <a:chOff x="-4139987" y="0"/>
            <a:chExt cx="3947357" cy="7034458"/>
          </a:xfrm>
        </p:grpSpPr>
        <p:sp>
          <p:nvSpPr>
            <p:cNvPr id="4" name="Rectangle 3">
              <a:extLst>
                <a:ext uri="{FF2B5EF4-FFF2-40B4-BE49-F238E27FC236}">
                  <a16:creationId xmlns:a16="http://schemas.microsoft.com/office/drawing/2014/main" id="{DB33C6AE-DD27-9F42-11A9-1FBFB26A66A4}"/>
                </a:ext>
              </a:extLst>
            </p:cNvPr>
            <p:cNvSpPr/>
            <p:nvPr/>
          </p:nvSpPr>
          <p:spPr>
            <a:xfrm>
              <a:off x="-4139987" y="0"/>
              <a:ext cx="3947357" cy="703445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271"/>
            </a:p>
          </p:txBody>
        </p:sp>
        <p:sp>
          <p:nvSpPr>
            <p:cNvPr id="7" name="TextBox 19">
              <a:extLst>
                <a:ext uri="{FF2B5EF4-FFF2-40B4-BE49-F238E27FC236}">
                  <a16:creationId xmlns:a16="http://schemas.microsoft.com/office/drawing/2014/main" id="{09C4D1D7-B926-DC7D-F277-D2B4BBBEF95D}"/>
                </a:ext>
              </a:extLst>
            </p:cNvPr>
            <p:cNvSpPr txBox="1"/>
            <p:nvPr/>
          </p:nvSpPr>
          <p:spPr>
            <a:xfrm>
              <a:off x="-3877904" y="268567"/>
              <a:ext cx="3288949" cy="554014"/>
            </a:xfrm>
            <a:prstGeom prst="rect">
              <a:avLst/>
            </a:prstGeom>
            <a:noFill/>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847"/>
                </a:spcBef>
              </a:pPr>
              <a:r>
                <a:rPr lang="en-US" sz="847">
                  <a:solidFill>
                    <a:srgbClr val="2F2F2F"/>
                  </a:solidFill>
                  <a:latin typeface="Arial"/>
                  <a:cs typeface="Arial"/>
                </a:rPr>
                <a:t>Use this PowerPoint file as a template to create a custom piece for your brand by adding your logo, fonts, colors, and content.</a:t>
              </a:r>
              <a:endParaRPr lang="en-US" sz="565">
                <a:solidFill>
                  <a:srgbClr val="2F2F2F"/>
                </a:solidFill>
                <a:latin typeface="Arial"/>
                <a:cs typeface="Arial"/>
              </a:endParaRPr>
            </a:p>
          </p:txBody>
        </p:sp>
        <p:sp>
          <p:nvSpPr>
            <p:cNvPr id="8" name="TextBox 21">
              <a:extLst>
                <a:ext uri="{FF2B5EF4-FFF2-40B4-BE49-F238E27FC236}">
                  <a16:creationId xmlns:a16="http://schemas.microsoft.com/office/drawing/2014/main" id="{E6DFDBEA-8523-2088-71B3-752C475E161B}"/>
                </a:ext>
              </a:extLst>
            </p:cNvPr>
            <p:cNvSpPr txBox="1"/>
            <p:nvPr/>
          </p:nvSpPr>
          <p:spPr>
            <a:xfrm>
              <a:off x="-3877904" y="1010188"/>
              <a:ext cx="3190470" cy="407676"/>
            </a:xfrm>
            <a:prstGeom prst="rect">
              <a:avLst/>
            </a:prstGeom>
            <a:solidFill>
              <a:srgbClr val="FFFF00"/>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635">
                  <a:latin typeface="Arial" panose="020B0604020202020204" pitchFamily="34" charset="0"/>
                  <a:cs typeface="Arial" panose="020B0604020202020204" pitchFamily="34" charset="0"/>
                </a:rPr>
                <a:t>Yellow highlights in the template indicate the areas where text or graphics should be customized for your brand.</a:t>
              </a:r>
            </a:p>
          </p:txBody>
        </p:sp>
        <p:grpSp>
          <p:nvGrpSpPr>
            <p:cNvPr id="9" name="Group 8">
              <a:extLst>
                <a:ext uri="{FF2B5EF4-FFF2-40B4-BE49-F238E27FC236}">
                  <a16:creationId xmlns:a16="http://schemas.microsoft.com/office/drawing/2014/main" id="{944261B6-9AB7-AD85-0FFD-A9DE42C15D92}"/>
                </a:ext>
              </a:extLst>
            </p:cNvPr>
            <p:cNvGrpSpPr/>
            <p:nvPr/>
          </p:nvGrpSpPr>
          <p:grpSpPr>
            <a:xfrm>
              <a:off x="-3877903" y="3649463"/>
              <a:ext cx="3014516" cy="842184"/>
              <a:chOff x="-3877903" y="3649463"/>
              <a:chExt cx="3014516" cy="842184"/>
            </a:xfrm>
          </p:grpSpPr>
          <p:sp>
            <p:nvSpPr>
              <p:cNvPr id="22" name="TextBox 41">
                <a:extLst>
                  <a:ext uri="{FF2B5EF4-FFF2-40B4-BE49-F238E27FC236}">
                    <a16:creationId xmlns:a16="http://schemas.microsoft.com/office/drawing/2014/main" id="{03D39E6A-7286-F2B0-7073-B8E41EA5CE7D}"/>
                  </a:ext>
                </a:extLst>
              </p:cNvPr>
              <p:cNvSpPr txBox="1"/>
              <p:nvPr/>
            </p:nvSpPr>
            <p:spPr>
              <a:xfrm>
                <a:off x="-3658410" y="3668667"/>
                <a:ext cx="2795023" cy="82298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b="1" dirty="0">
                    <a:solidFill>
                      <a:srgbClr val="2F2F2F"/>
                    </a:solidFill>
                    <a:latin typeface="Arial" panose="020B0604020202020204" pitchFamily="34" charset="0"/>
                    <a:cs typeface="Arial" panose="020B0604020202020204" pitchFamily="34" charset="0"/>
                  </a:rPr>
                  <a:t>Update the yellow-highlighted text with your brand-specific copy. </a:t>
                </a:r>
                <a:r>
                  <a:rPr lang="en-US" sz="635" dirty="0">
                    <a:solidFill>
                      <a:srgbClr val="2F2F2F"/>
                    </a:solidFill>
                    <a:latin typeface="Arial" panose="020B0604020202020204" pitchFamily="34" charset="0"/>
                    <a:cs typeface="Arial" panose="020B0604020202020204" pitchFamily="34" charset="0"/>
                  </a:rPr>
                  <a:t>Match the surrounding type color </a:t>
                </a:r>
                <a:r>
                  <a:rPr lang="en-US" sz="635" b="1" dirty="0">
                    <a:solidFill>
                      <a:srgbClr val="2F2F2F"/>
                    </a:solidFill>
                    <a:latin typeface="Arial" panose="020B0604020202020204" pitchFamily="34" charset="0"/>
                    <a:cs typeface="Arial" panose="020B0604020202020204" pitchFamily="34" charset="0"/>
                  </a:rPr>
                  <a:t>by removing the yellow highlight treatment. </a:t>
                </a:r>
                <a:r>
                  <a:rPr lang="en-US" sz="635" dirty="0">
                    <a:solidFill>
                      <a:srgbClr val="2F2F2F"/>
                    </a:solidFill>
                    <a:latin typeface="Arial" panose="020B0604020202020204" pitchFamily="34" charset="0"/>
                    <a:cs typeface="Arial" panose="020B0604020202020204" pitchFamily="34" charset="0"/>
                  </a:rPr>
                  <a:t>Adjust the size and display of your fonts to fit the template.</a:t>
                </a:r>
                <a:endParaRPr lang="en-US" sz="706" b="1" dirty="0">
                  <a:solidFill>
                    <a:srgbClr val="2F2F2F"/>
                  </a:solidFill>
                  <a:latin typeface="Arial" panose="020B0604020202020204" pitchFamily="34" charset="0"/>
                  <a:cs typeface="Arial" panose="020B0604020202020204" pitchFamily="34" charset="0"/>
                </a:endParaRPr>
              </a:p>
            </p:txBody>
          </p:sp>
          <p:sp>
            <p:nvSpPr>
              <p:cNvPr id="23" name="TextBox 42">
                <a:extLst>
                  <a:ext uri="{FF2B5EF4-FFF2-40B4-BE49-F238E27FC236}">
                    <a16:creationId xmlns:a16="http://schemas.microsoft.com/office/drawing/2014/main" id="{A3E93E2E-2DFE-6CFF-7E7A-B7EB6F9F6C08}"/>
                  </a:ext>
                </a:extLst>
              </p:cNvPr>
              <p:cNvSpPr txBox="1">
                <a:spLocks noChangeAspect="1"/>
              </p:cNvSpPr>
              <p:nvPr/>
            </p:nvSpPr>
            <p:spPr>
              <a:xfrm>
                <a:off x="-3877903" y="3649463"/>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2</a:t>
                </a:r>
              </a:p>
            </p:txBody>
          </p:sp>
        </p:grpSp>
        <p:grpSp>
          <p:nvGrpSpPr>
            <p:cNvPr id="10" name="Group 9">
              <a:extLst>
                <a:ext uri="{FF2B5EF4-FFF2-40B4-BE49-F238E27FC236}">
                  <a16:creationId xmlns:a16="http://schemas.microsoft.com/office/drawing/2014/main" id="{2EB01942-67DE-05DD-18F9-495FF39512A2}"/>
                </a:ext>
              </a:extLst>
            </p:cNvPr>
            <p:cNvGrpSpPr/>
            <p:nvPr/>
          </p:nvGrpSpPr>
          <p:grpSpPr>
            <a:xfrm>
              <a:off x="-3877903" y="4474161"/>
              <a:ext cx="3083096" cy="843219"/>
              <a:chOff x="-3877903" y="4474161"/>
              <a:chExt cx="3083096" cy="843219"/>
            </a:xfrm>
          </p:grpSpPr>
          <p:sp>
            <p:nvSpPr>
              <p:cNvPr id="20" name="TextBox 38">
                <a:extLst>
                  <a:ext uri="{FF2B5EF4-FFF2-40B4-BE49-F238E27FC236}">
                    <a16:creationId xmlns:a16="http://schemas.microsoft.com/office/drawing/2014/main" id="{A117D0EC-130B-ADC9-29D4-F5A7D683E96E}"/>
                  </a:ext>
                </a:extLst>
              </p:cNvPr>
              <p:cNvSpPr txBox="1"/>
              <p:nvPr/>
            </p:nvSpPr>
            <p:spPr>
              <a:xfrm>
                <a:off x="-3658410" y="4494400"/>
                <a:ext cx="2863603" cy="82298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b="1" dirty="0">
                    <a:solidFill>
                      <a:srgbClr val="2F2F2F"/>
                    </a:solidFill>
                    <a:latin typeface="Arial" panose="020B0604020202020204" pitchFamily="34" charset="0"/>
                    <a:cs typeface="Arial" panose="020B0604020202020204" pitchFamily="34" charset="0"/>
                  </a:rPr>
                  <a:t>Add your custom logo and icons to the slides and slide master. </a:t>
                </a:r>
                <a:r>
                  <a:rPr lang="en-US" sz="635" b="1" dirty="0">
                    <a:solidFill>
                      <a:srgbClr val="000000"/>
                    </a:solidFill>
                    <a:latin typeface="Arial" panose="020B0604020202020204" pitchFamily="34" charset="0"/>
                    <a:cs typeface="Arial" panose="020B0604020202020204" pitchFamily="34" charset="0"/>
                  </a:rPr>
                  <a:t>Images included in this template must remain for use exclusively in this template and must not be altered or used elsewhere.</a:t>
                </a:r>
                <a:endParaRPr lang="en-US" sz="706" b="1" dirty="0">
                  <a:solidFill>
                    <a:srgbClr val="2F2F2F"/>
                  </a:solidFill>
                  <a:latin typeface="Arial" panose="020B0604020202020204" pitchFamily="34" charset="0"/>
                  <a:cs typeface="Arial" panose="020B0604020202020204" pitchFamily="34" charset="0"/>
                </a:endParaRPr>
              </a:p>
            </p:txBody>
          </p:sp>
          <p:sp>
            <p:nvSpPr>
              <p:cNvPr id="21" name="TextBox 39">
                <a:extLst>
                  <a:ext uri="{FF2B5EF4-FFF2-40B4-BE49-F238E27FC236}">
                    <a16:creationId xmlns:a16="http://schemas.microsoft.com/office/drawing/2014/main" id="{1133AFB5-AF23-6C92-D6AB-BA920359A1B2}"/>
                  </a:ext>
                </a:extLst>
              </p:cNvPr>
              <p:cNvSpPr txBox="1">
                <a:spLocks noChangeAspect="1"/>
              </p:cNvSpPr>
              <p:nvPr/>
            </p:nvSpPr>
            <p:spPr>
              <a:xfrm>
                <a:off x="-3877903" y="4474161"/>
                <a:ext cx="197566"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3</a:t>
                </a:r>
              </a:p>
            </p:txBody>
          </p:sp>
        </p:grpSp>
        <p:grpSp>
          <p:nvGrpSpPr>
            <p:cNvPr id="11" name="Group 10">
              <a:extLst>
                <a:ext uri="{FF2B5EF4-FFF2-40B4-BE49-F238E27FC236}">
                  <a16:creationId xmlns:a16="http://schemas.microsoft.com/office/drawing/2014/main" id="{91F7DA1F-14AB-E76F-27BF-C6B6D23004D5}"/>
                </a:ext>
              </a:extLst>
            </p:cNvPr>
            <p:cNvGrpSpPr/>
            <p:nvPr/>
          </p:nvGrpSpPr>
          <p:grpSpPr>
            <a:xfrm>
              <a:off x="-3877903" y="5423591"/>
              <a:ext cx="3185502" cy="1086416"/>
              <a:chOff x="-3877903" y="5423591"/>
              <a:chExt cx="3185502" cy="1086416"/>
            </a:xfrm>
          </p:grpSpPr>
          <p:sp>
            <p:nvSpPr>
              <p:cNvPr id="17" name="TextBox 32">
                <a:extLst>
                  <a:ext uri="{FF2B5EF4-FFF2-40B4-BE49-F238E27FC236}">
                    <a16:creationId xmlns:a16="http://schemas.microsoft.com/office/drawing/2014/main" id="{C4A1FA94-714C-3DC3-DED1-328F1AEC877E}"/>
                  </a:ext>
                </a:extLst>
              </p:cNvPr>
              <p:cNvSpPr txBox="1"/>
              <p:nvPr/>
            </p:nvSpPr>
            <p:spPr>
              <a:xfrm>
                <a:off x="-3658410" y="5442795"/>
                <a:ext cx="2966009" cy="68454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a:solidFill>
                      <a:srgbClr val="2F2F2F"/>
                    </a:solidFill>
                    <a:latin typeface="Arial" panose="020B0604020202020204" pitchFamily="34" charset="0"/>
                    <a:cs typeface="Arial" panose="020B0604020202020204" pitchFamily="34" charset="0"/>
                  </a:rPr>
                  <a:t>Save your final art. Name your file and choose the file destination. Delete the off-slide instructions and any remaining highlighting and use the </a:t>
                </a:r>
                <a:r>
                  <a:rPr lang="en-US" sz="635" b="1">
                    <a:solidFill>
                      <a:srgbClr val="2F2F2F"/>
                    </a:solidFill>
                    <a:latin typeface="Arial" panose="020B0604020202020204" pitchFamily="34" charset="0"/>
                    <a:cs typeface="Arial" panose="020B0604020202020204" pitchFamily="34" charset="0"/>
                  </a:rPr>
                  <a:t>File</a:t>
                </a:r>
                <a:r>
                  <a:rPr lang="en-US" sz="635">
                    <a:solidFill>
                      <a:srgbClr val="2F2F2F"/>
                    </a:solidFill>
                    <a:latin typeface="Arial" panose="020B0604020202020204" pitchFamily="34" charset="0"/>
                    <a:cs typeface="Arial" panose="020B0604020202020204" pitchFamily="34" charset="0"/>
                  </a:rPr>
                  <a:t> pulldown menu to select Export to save as a </a:t>
                </a:r>
                <a:r>
                  <a:rPr lang="en-US" sz="635" b="1">
                    <a:solidFill>
                      <a:srgbClr val="2F2F2F"/>
                    </a:solidFill>
                    <a:latin typeface="Arial" panose="020B0604020202020204" pitchFamily="34" charset="0"/>
                    <a:cs typeface="Arial" panose="020B0604020202020204" pitchFamily="34" charset="0"/>
                  </a:rPr>
                  <a:t>PDF</a:t>
                </a:r>
                <a:r>
                  <a:rPr lang="en-US" sz="635">
                    <a:solidFill>
                      <a:srgbClr val="2F2F2F"/>
                    </a:solidFill>
                    <a:latin typeface="Arial" panose="020B0604020202020204" pitchFamily="34" charset="0"/>
                    <a:cs typeface="Arial" panose="020B0604020202020204" pitchFamily="34" charset="0"/>
                  </a:rPr>
                  <a:t>. </a:t>
                </a:r>
                <a:endParaRPr lang="en-US" sz="706">
                  <a:solidFill>
                    <a:srgbClr val="2F2F2F"/>
                  </a:solidFill>
                  <a:latin typeface="Arial" panose="020B0604020202020204" pitchFamily="34" charset="0"/>
                  <a:cs typeface="Arial" panose="020B0604020202020204" pitchFamily="34" charset="0"/>
                </a:endParaRPr>
              </a:p>
            </p:txBody>
          </p:sp>
          <p:sp>
            <p:nvSpPr>
              <p:cNvPr id="18" name="TextBox 34">
                <a:extLst>
                  <a:ext uri="{FF2B5EF4-FFF2-40B4-BE49-F238E27FC236}">
                    <a16:creationId xmlns:a16="http://schemas.microsoft.com/office/drawing/2014/main" id="{BC805CBA-890D-5DC9-9C47-E2F769EC4887}"/>
                  </a:ext>
                </a:extLst>
              </p:cNvPr>
              <p:cNvSpPr txBox="1">
                <a:spLocks noChangeAspect="1"/>
              </p:cNvSpPr>
              <p:nvPr/>
            </p:nvSpPr>
            <p:spPr>
              <a:xfrm>
                <a:off x="-3877903" y="5423591"/>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4</a:t>
                </a:r>
              </a:p>
            </p:txBody>
          </p:sp>
          <p:pic>
            <p:nvPicPr>
              <p:cNvPr id="19" name="Picture 18">
                <a:extLst>
                  <a:ext uri="{FF2B5EF4-FFF2-40B4-BE49-F238E27FC236}">
                    <a16:creationId xmlns:a16="http://schemas.microsoft.com/office/drawing/2014/main" id="{9D426D8C-99C8-34D1-E2A2-4692AE35A952}"/>
                  </a:ext>
                </a:extLst>
              </p:cNvPr>
              <p:cNvPicPr>
                <a:picLocks noChangeAspect="1"/>
              </p:cNvPicPr>
              <p:nvPr/>
            </p:nvPicPr>
            <p:blipFill>
              <a:blip r:embed="rId6"/>
              <a:srcRect/>
              <a:stretch/>
            </p:blipFill>
            <p:spPr>
              <a:xfrm>
                <a:off x="-3522116" y="6261605"/>
                <a:ext cx="1797446" cy="248402"/>
              </a:xfrm>
              <a:prstGeom prst="rect">
                <a:avLst/>
              </a:prstGeom>
              <a:ln>
                <a:solidFill>
                  <a:schemeClr val="bg1">
                    <a:lumMod val="65000"/>
                  </a:schemeClr>
                </a:solidFill>
              </a:ln>
            </p:spPr>
          </p:pic>
        </p:grpSp>
        <p:grpSp>
          <p:nvGrpSpPr>
            <p:cNvPr id="12" name="Group 11">
              <a:extLst>
                <a:ext uri="{FF2B5EF4-FFF2-40B4-BE49-F238E27FC236}">
                  <a16:creationId xmlns:a16="http://schemas.microsoft.com/office/drawing/2014/main" id="{2FDA05A6-2A5C-16B8-2F66-3B973270CCA8}"/>
                </a:ext>
              </a:extLst>
            </p:cNvPr>
            <p:cNvGrpSpPr/>
            <p:nvPr/>
          </p:nvGrpSpPr>
          <p:grpSpPr>
            <a:xfrm>
              <a:off x="-3877903" y="1565678"/>
              <a:ext cx="3423188" cy="1998108"/>
              <a:chOff x="-3877903" y="1565678"/>
              <a:chExt cx="3423188" cy="1998108"/>
            </a:xfrm>
          </p:grpSpPr>
          <p:sp>
            <p:nvSpPr>
              <p:cNvPr id="13" name="TextBox 28">
                <a:extLst>
                  <a:ext uri="{FF2B5EF4-FFF2-40B4-BE49-F238E27FC236}">
                    <a16:creationId xmlns:a16="http://schemas.microsoft.com/office/drawing/2014/main" id="{83B851C9-F036-9299-E077-4282675BDC7D}"/>
                  </a:ext>
                </a:extLst>
              </p:cNvPr>
              <p:cNvSpPr txBox="1"/>
              <p:nvPr/>
            </p:nvSpPr>
            <p:spPr>
              <a:xfrm>
                <a:off x="-3658410" y="1584882"/>
                <a:ext cx="2313602" cy="40767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424"/>
                  </a:spcBef>
                </a:pPr>
                <a:r>
                  <a:rPr lang="en-US" sz="635" dirty="0">
                    <a:solidFill>
                      <a:srgbClr val="2F2F2F"/>
                    </a:solidFill>
                    <a:latin typeface="Arial" panose="020B0604020202020204" pitchFamily="34" charset="0"/>
                    <a:cs typeface="Arial" panose="020B0604020202020204" pitchFamily="34" charset="0"/>
                  </a:rPr>
                  <a:t>Customize your brand fonts and colors in the Slide Master.</a:t>
                </a:r>
              </a:p>
            </p:txBody>
          </p:sp>
          <p:sp>
            <p:nvSpPr>
              <p:cNvPr id="14" name="TextBox 29">
                <a:extLst>
                  <a:ext uri="{FF2B5EF4-FFF2-40B4-BE49-F238E27FC236}">
                    <a16:creationId xmlns:a16="http://schemas.microsoft.com/office/drawing/2014/main" id="{2E0895A1-8998-DDA3-3032-EDE12BBC359C}"/>
                  </a:ext>
                </a:extLst>
              </p:cNvPr>
              <p:cNvSpPr txBox="1">
                <a:spLocks noChangeAspect="1"/>
              </p:cNvSpPr>
              <p:nvPr/>
            </p:nvSpPr>
            <p:spPr>
              <a:xfrm>
                <a:off x="-3877903" y="1565678"/>
                <a:ext cx="197565" cy="269240"/>
              </a:xfrm>
              <a:prstGeom prst="rect">
                <a:avLst/>
              </a:prstGeom>
              <a:solidFill>
                <a:srgbClr val="FFFF00"/>
              </a:solidFill>
            </p:spPr>
            <p:txBody>
              <a:bodyPr wrap="square" rtlCol="0" anchor="ctr">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635">
                    <a:cs typeface="Segoe UI" panose="020B0502040204020203" pitchFamily="34" charset="0"/>
                  </a:rPr>
                  <a:t>1</a:t>
                </a:r>
              </a:p>
            </p:txBody>
          </p:sp>
          <p:pic>
            <p:nvPicPr>
              <p:cNvPr id="15" name="Picture 14" descr="Graphical user interface, application&#10;&#10;Description automatically generated">
                <a:extLst>
                  <a:ext uri="{FF2B5EF4-FFF2-40B4-BE49-F238E27FC236}">
                    <a16:creationId xmlns:a16="http://schemas.microsoft.com/office/drawing/2014/main" id="{11DA8216-7AB9-F6D8-C124-DF9397F0FFF5}"/>
                  </a:ext>
                </a:extLst>
              </p:cNvPr>
              <p:cNvPicPr>
                <a:picLocks noChangeAspect="1"/>
              </p:cNvPicPr>
              <p:nvPr/>
            </p:nvPicPr>
            <p:blipFill>
              <a:blip r:embed="rId7"/>
              <a:stretch>
                <a:fillRect/>
              </a:stretch>
            </p:blipFill>
            <p:spPr>
              <a:xfrm>
                <a:off x="-3645184" y="2676254"/>
                <a:ext cx="1580254" cy="887532"/>
              </a:xfrm>
              <a:prstGeom prst="rect">
                <a:avLst/>
              </a:prstGeom>
            </p:spPr>
          </p:pic>
          <p:pic>
            <p:nvPicPr>
              <p:cNvPr id="16" name="Picture 15" descr="Graphical user interface, application, Word&#10;&#10;Description automatically generated">
                <a:extLst>
                  <a:ext uri="{FF2B5EF4-FFF2-40B4-BE49-F238E27FC236}">
                    <a16:creationId xmlns:a16="http://schemas.microsoft.com/office/drawing/2014/main" id="{C93073D9-E6C3-A01C-C334-46F340656424}"/>
                  </a:ext>
                </a:extLst>
              </p:cNvPr>
              <p:cNvPicPr>
                <a:picLocks noChangeAspect="1"/>
              </p:cNvPicPr>
              <p:nvPr/>
            </p:nvPicPr>
            <p:blipFill>
              <a:blip r:embed="rId8"/>
              <a:stretch>
                <a:fillRect/>
              </a:stretch>
            </p:blipFill>
            <p:spPr>
              <a:xfrm>
                <a:off x="-3640217" y="2045263"/>
                <a:ext cx="3185502" cy="474015"/>
              </a:xfrm>
              <a:prstGeom prst="rect">
                <a:avLst/>
              </a:prstGeom>
            </p:spPr>
          </p:pic>
        </p:grpSp>
      </p:grpSp>
      <p:pic>
        <p:nvPicPr>
          <p:cNvPr id="30" name="Picture 29" descr="A yellow sign with black text&#10;&#10;Description automatically generated">
            <a:extLst>
              <a:ext uri="{FF2B5EF4-FFF2-40B4-BE49-F238E27FC236}">
                <a16:creationId xmlns:a16="http://schemas.microsoft.com/office/drawing/2014/main" id="{4C044B51-8140-64F1-E911-56B8CA789202}"/>
              </a:ext>
            </a:extLst>
          </p:cNvPr>
          <p:cNvPicPr>
            <a:picLocks noChangeAspect="1"/>
          </p:cNvPicPr>
          <p:nvPr/>
        </p:nvPicPr>
        <p:blipFill>
          <a:blip r:embed="rId9"/>
          <a:stretch>
            <a:fillRect/>
          </a:stretch>
        </p:blipFill>
        <p:spPr>
          <a:xfrm>
            <a:off x="228600" y="223866"/>
            <a:ext cx="979714" cy="228600"/>
          </a:xfrm>
          <a:prstGeom prst="rect">
            <a:avLst/>
          </a:prstGeom>
        </p:spPr>
      </p:pic>
      <p:pic>
        <p:nvPicPr>
          <p:cNvPr id="33" name="Picture 32">
            <a:extLst>
              <a:ext uri="{FF2B5EF4-FFF2-40B4-BE49-F238E27FC236}">
                <a16:creationId xmlns:a16="http://schemas.microsoft.com/office/drawing/2014/main" id="{95D1533A-84EE-C7D0-E6CA-F965C42E3AE7}"/>
              </a:ext>
            </a:extLst>
          </p:cNvPr>
          <p:cNvPicPr>
            <a:picLocks noChangeAspect="1"/>
          </p:cNvPicPr>
          <p:nvPr/>
        </p:nvPicPr>
        <p:blipFill>
          <a:blip r:embed="rId10">
            <a:extLst>
              <a:ext uri="{28A0092B-C50C-407E-A947-70E740481C1C}">
                <a14:useLocalDpi xmlns:a14="http://schemas.microsoft.com/office/drawing/2010/main"/>
              </a:ext>
            </a:extLst>
          </a:blip>
          <a:srcRect/>
          <a:stretch/>
        </p:blipFill>
        <p:spPr>
          <a:xfrm>
            <a:off x="227713" y="2341668"/>
            <a:ext cx="979710" cy="158515"/>
          </a:xfrm>
          <a:prstGeom prst="rect">
            <a:avLst/>
          </a:prstGeom>
        </p:spPr>
      </p:pic>
      <p:sp>
        <p:nvSpPr>
          <p:cNvPr id="236" name="Rectangle 235">
            <a:extLst>
              <a:ext uri="{FF2B5EF4-FFF2-40B4-BE49-F238E27FC236}">
                <a16:creationId xmlns:a16="http://schemas.microsoft.com/office/drawing/2014/main" id="{66BFAC4E-5B18-B5A9-87BE-18980DA2D3D4}"/>
              </a:ext>
            </a:extLst>
          </p:cNvPr>
          <p:cNvSpPr/>
          <p:nvPr/>
        </p:nvSpPr>
        <p:spPr bwMode="auto">
          <a:xfrm>
            <a:off x="0" y="13395682"/>
            <a:ext cx="3361042" cy="2149118"/>
          </a:xfrm>
          <a:prstGeom prst="rect">
            <a:avLst/>
          </a:prstGeom>
          <a:solidFill>
            <a:srgbClr val="225B6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dirty="0" err="1">
              <a:solidFill>
                <a:srgbClr val="FFFFFF"/>
              </a:solidFill>
              <a:ea typeface="Segoe UI" pitchFamily="34" charset="0"/>
              <a:cs typeface="Segoe UI" pitchFamily="34" charset="0"/>
            </a:endParaRPr>
          </a:p>
        </p:txBody>
      </p:sp>
      <p:sp>
        <p:nvSpPr>
          <p:cNvPr id="54" name="Text Placeholder 29">
            <a:extLst>
              <a:ext uri="{FF2B5EF4-FFF2-40B4-BE49-F238E27FC236}">
                <a16:creationId xmlns:a16="http://schemas.microsoft.com/office/drawing/2014/main" id="{002FABA9-4E7E-5D2C-AA13-3353F94532A4}"/>
              </a:ext>
            </a:extLst>
          </p:cNvPr>
          <p:cNvSpPr txBox="1">
            <a:spLocks/>
          </p:cNvSpPr>
          <p:nvPr/>
        </p:nvSpPr>
        <p:spPr>
          <a:xfrm>
            <a:off x="273809" y="13677371"/>
            <a:ext cx="2814835" cy="692497"/>
          </a:xfrm>
          <a:prstGeom prst="rect">
            <a:avLst/>
          </a:prstGeom>
        </p:spPr>
        <p:txBody>
          <a:bodyPr vert="horz" wrap="square" lIns="0" tIns="0" rIns="0" bIns="0" rtlCol="0" anchor="t">
            <a:spAutoFit/>
          </a:bodyPr>
          <a:lstStyle>
            <a:lvl1pPr marL="0" indent="0" algn="l" defTabSz="777240" rtl="0" eaLnBrk="1" latinLnBrk="0" hangingPunct="1">
              <a:lnSpc>
                <a:spcPct val="100000"/>
              </a:lnSpc>
              <a:spcBef>
                <a:spcPts val="1200"/>
              </a:spcBef>
              <a:spcAft>
                <a:spcPts val="600"/>
              </a:spcAft>
              <a:buFont typeface="Arial" panose="020B0604020202020204" pitchFamily="34" charset="0"/>
              <a:buNone/>
              <a:defRPr sz="2600" kern="1200">
                <a:solidFill>
                  <a:schemeClr val="tx1"/>
                </a:solidFill>
                <a:latin typeface="+mj-lt"/>
                <a:ea typeface="+mn-ea"/>
                <a:cs typeface="+mn-cs"/>
              </a:defRPr>
            </a:lvl1pPr>
            <a:lvl2pPr marL="0" indent="0" algn="l" defTabSz="777240" rtl="0" eaLnBrk="1" latinLnBrk="0" hangingPunct="1">
              <a:lnSpc>
                <a:spcPct val="100000"/>
              </a:lnSpc>
              <a:spcBef>
                <a:spcPts val="600"/>
              </a:spcBef>
              <a:spcAft>
                <a:spcPts val="600"/>
              </a:spcAft>
              <a:buFont typeface="Arial" panose="020B0604020202020204" pitchFamily="34" charset="0"/>
              <a:buNone/>
              <a:defRPr sz="1600" kern="1200">
                <a:solidFill>
                  <a:schemeClr val="tx1"/>
                </a:solidFill>
                <a:latin typeface="+mj-lt"/>
                <a:ea typeface="+mn-ea"/>
                <a:cs typeface="+mn-cs"/>
              </a:defRPr>
            </a:lvl2pPr>
            <a:lvl3pPr marL="0" indent="0" algn="l" defTabSz="777240" rtl="0" eaLnBrk="1" latinLnBrk="0" hangingPunct="1">
              <a:lnSpc>
                <a:spcPct val="100000"/>
              </a:lnSpc>
              <a:spcBef>
                <a:spcPts val="600"/>
              </a:spcBef>
              <a:spcAft>
                <a:spcPts val="300"/>
              </a:spcAft>
              <a:buFont typeface="Arial" panose="020B0604020202020204" pitchFamily="34" charset="0"/>
              <a:buNone/>
              <a:defRPr sz="1000" kern="1200">
                <a:solidFill>
                  <a:schemeClr val="tx1"/>
                </a:solidFill>
                <a:latin typeface="+mj-lt"/>
                <a:ea typeface="+mn-ea"/>
                <a:cs typeface="+mn-cs"/>
              </a:defRPr>
            </a:lvl3pPr>
            <a:lvl4pPr marL="0" indent="0" algn="l" defTabSz="777240"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mn-lt"/>
                <a:ea typeface="+mn-ea"/>
                <a:cs typeface="+mn-cs"/>
              </a:defRPr>
            </a:lvl4pPr>
            <a:lvl5pPr marL="118872" indent="-118872" algn="l" defTabSz="777240" rtl="0" eaLnBrk="1" latinLnBrk="0" hangingPunct="1">
              <a:lnSpc>
                <a:spcPct val="100000"/>
              </a:lnSpc>
              <a:spcBef>
                <a:spcPts val="0"/>
              </a:spcBef>
              <a:buFont typeface="Arial" panose="020B0604020202020204" pitchFamily="34" charset="0"/>
              <a:buChar char="•"/>
              <a:defRPr sz="10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lvl="3"/>
            <a:r>
              <a:rPr lang="en-US" sz="900" dirty="0">
                <a:solidFill>
                  <a:srgbClr val="FFFFFF"/>
                </a:solidFill>
              </a:rPr>
              <a:t>Microsoft 365 Copilot offers the solutions your human resources team needs to automate talent acquisition. Contact </a:t>
            </a:r>
            <a:r>
              <a:rPr lang="en-US" sz="900" dirty="0">
                <a:solidFill>
                  <a:srgbClr val="FFFFFF"/>
                </a:solidFill>
                <a:highlight>
                  <a:srgbClr val="FF0000"/>
                </a:highlight>
              </a:rPr>
              <a:t>[partner name]</a:t>
            </a:r>
            <a:r>
              <a:rPr lang="en-US" sz="900" dirty="0">
                <a:solidFill>
                  <a:srgbClr val="FFFFFF"/>
                </a:solidFill>
              </a:rPr>
              <a:t> to learn more about how we can help you take advantage of Copilot to augment the hiring process. </a:t>
            </a:r>
            <a:r>
              <a:rPr lang="en-US" sz="900" dirty="0">
                <a:solidFill>
                  <a:srgbClr val="FFFFFF"/>
                </a:solidFill>
                <a:highlight>
                  <a:srgbClr val="FF0000"/>
                </a:highlight>
              </a:rPr>
              <a:t>[Partner CTA placeholder.]</a:t>
            </a:r>
          </a:p>
        </p:txBody>
      </p:sp>
      <p:sp>
        <p:nvSpPr>
          <p:cNvPr id="59" name="Rounded Rectangle 58">
            <a:extLst>
              <a:ext uri="{FF2B5EF4-FFF2-40B4-BE49-F238E27FC236}">
                <a16:creationId xmlns:a16="http://schemas.microsoft.com/office/drawing/2014/main" id="{65344460-1FE9-44A3-B554-8A18770C7B30}"/>
              </a:ext>
            </a:extLst>
          </p:cNvPr>
          <p:cNvSpPr/>
          <p:nvPr/>
        </p:nvSpPr>
        <p:spPr bwMode="auto">
          <a:xfrm>
            <a:off x="276936" y="14673863"/>
            <a:ext cx="45719" cy="553998"/>
          </a:xfrm>
          <a:prstGeom prst="roundRect">
            <a:avLst>
              <a:gd name="adj" fmla="val 3536"/>
            </a:avLst>
          </a:prstGeom>
          <a:solidFill>
            <a:srgbClr val="D4EC8E">
              <a:alpha val="94611"/>
            </a:srgbClr>
          </a:solidFill>
          <a:ln>
            <a:noFill/>
            <a:headEnd type="none" w="med" len="med"/>
            <a:tailEnd type="none" w="med" len="med"/>
          </a:ln>
          <a:effectLst>
            <a:outerShdw blurRad="190500" algn="ctr" rotWithShape="0">
              <a:schemeClr val="tx1">
                <a:alpha val="10000"/>
              </a:scheme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80160" tIns="182880" rIns="182880" bIns="182880" numCol="1" spcCol="0" rtlCol="0" fromWordArt="0" anchor="ctr" anchorCtr="0" forceAA="0" compatLnSpc="1">
            <a:prstTxWarp prst="textNoShape">
              <a:avLst/>
            </a:prstTxWarp>
            <a:noAutofit/>
          </a:bodyPr>
          <a:lstStyle/>
          <a:p>
            <a:endParaRPr lang="en-US" sz="1100" baseline="30000" dirty="0">
              <a:solidFill>
                <a:schemeClr val="tx2"/>
              </a:solidFill>
            </a:endParaRPr>
          </a:p>
        </p:txBody>
      </p:sp>
      <p:sp>
        <p:nvSpPr>
          <p:cNvPr id="62" name="Text Placeholder 29">
            <a:extLst>
              <a:ext uri="{FF2B5EF4-FFF2-40B4-BE49-F238E27FC236}">
                <a16:creationId xmlns:a16="http://schemas.microsoft.com/office/drawing/2014/main" id="{90429F13-E701-6DEE-87CD-142E6BEEDF99}"/>
              </a:ext>
            </a:extLst>
          </p:cNvPr>
          <p:cNvSpPr txBox="1">
            <a:spLocks/>
          </p:cNvSpPr>
          <p:nvPr/>
        </p:nvSpPr>
        <p:spPr>
          <a:xfrm>
            <a:off x="431107" y="14673862"/>
            <a:ext cx="2079461" cy="553998"/>
          </a:xfrm>
          <a:prstGeom prst="rect">
            <a:avLst/>
          </a:prstGeom>
        </p:spPr>
        <p:txBody>
          <a:bodyPr vert="horz" wrap="square" lIns="0" tIns="0" rIns="0" bIns="0" rtlCol="0" anchor="t">
            <a:spAutoFit/>
          </a:bodyPr>
          <a:lstStyle>
            <a:lvl1pPr marL="0" indent="0" algn="l" defTabSz="777240" rtl="0" eaLnBrk="1" latinLnBrk="0" hangingPunct="1">
              <a:lnSpc>
                <a:spcPct val="100000"/>
              </a:lnSpc>
              <a:spcBef>
                <a:spcPts val="1200"/>
              </a:spcBef>
              <a:spcAft>
                <a:spcPts val="600"/>
              </a:spcAft>
              <a:buFont typeface="Arial" panose="020B0604020202020204" pitchFamily="34" charset="0"/>
              <a:buNone/>
              <a:defRPr sz="2600" kern="1200">
                <a:solidFill>
                  <a:schemeClr val="tx1"/>
                </a:solidFill>
                <a:latin typeface="+mj-lt"/>
                <a:ea typeface="+mn-ea"/>
                <a:cs typeface="+mn-cs"/>
              </a:defRPr>
            </a:lvl1pPr>
            <a:lvl2pPr marL="0" indent="0" algn="l" defTabSz="777240" rtl="0" eaLnBrk="1" latinLnBrk="0" hangingPunct="1">
              <a:lnSpc>
                <a:spcPct val="100000"/>
              </a:lnSpc>
              <a:spcBef>
                <a:spcPts val="600"/>
              </a:spcBef>
              <a:spcAft>
                <a:spcPts val="600"/>
              </a:spcAft>
              <a:buFont typeface="Arial" panose="020B0604020202020204" pitchFamily="34" charset="0"/>
              <a:buNone/>
              <a:defRPr sz="1600" kern="1200">
                <a:solidFill>
                  <a:schemeClr val="tx1"/>
                </a:solidFill>
                <a:latin typeface="+mj-lt"/>
                <a:ea typeface="+mn-ea"/>
                <a:cs typeface="+mn-cs"/>
              </a:defRPr>
            </a:lvl2pPr>
            <a:lvl3pPr marL="0" indent="0" algn="l" defTabSz="777240" rtl="0" eaLnBrk="1" latinLnBrk="0" hangingPunct="1">
              <a:lnSpc>
                <a:spcPct val="100000"/>
              </a:lnSpc>
              <a:spcBef>
                <a:spcPts val="600"/>
              </a:spcBef>
              <a:spcAft>
                <a:spcPts val="300"/>
              </a:spcAft>
              <a:buFont typeface="Arial" panose="020B0604020202020204" pitchFamily="34" charset="0"/>
              <a:buNone/>
              <a:defRPr sz="1000" kern="1200">
                <a:solidFill>
                  <a:schemeClr val="tx1"/>
                </a:solidFill>
                <a:latin typeface="+mj-lt"/>
                <a:ea typeface="+mn-ea"/>
                <a:cs typeface="+mn-cs"/>
              </a:defRPr>
            </a:lvl3pPr>
            <a:lvl4pPr marL="0" indent="0" algn="l" defTabSz="777240" rtl="0" eaLnBrk="1" latinLnBrk="0" hangingPunct="1">
              <a:lnSpc>
                <a:spcPct val="100000"/>
              </a:lnSpc>
              <a:spcBef>
                <a:spcPts val="0"/>
              </a:spcBef>
              <a:spcAft>
                <a:spcPts val="600"/>
              </a:spcAft>
              <a:buFont typeface="Arial" panose="020B0604020202020204" pitchFamily="34" charset="0"/>
              <a:buNone/>
              <a:defRPr sz="1000" kern="1200">
                <a:solidFill>
                  <a:schemeClr val="tx1"/>
                </a:solidFill>
                <a:latin typeface="+mn-lt"/>
                <a:ea typeface="+mn-ea"/>
                <a:cs typeface="+mn-cs"/>
              </a:defRPr>
            </a:lvl4pPr>
            <a:lvl5pPr marL="118872" indent="-118872" algn="l" defTabSz="777240" rtl="0" eaLnBrk="1" latinLnBrk="0" hangingPunct="1">
              <a:lnSpc>
                <a:spcPct val="100000"/>
              </a:lnSpc>
              <a:spcBef>
                <a:spcPts val="0"/>
              </a:spcBef>
              <a:buFont typeface="Arial" panose="020B0604020202020204" pitchFamily="34" charset="0"/>
              <a:buChar char="•"/>
              <a:defRPr sz="1000" kern="1200">
                <a:solidFill>
                  <a:schemeClr val="tx1"/>
                </a:solidFill>
                <a:latin typeface="+mn-lt"/>
                <a:ea typeface="+mn-ea"/>
                <a:cs typeface="+mn-cs"/>
              </a:defRPr>
            </a:lvl5pPr>
            <a:lvl6pPr marL="213741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6pPr>
            <a:lvl7pPr marL="252603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7pPr>
            <a:lvl8pPr marL="291465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8pPr>
            <a:lvl9pPr marL="3303270" indent="-194310" algn="l" defTabSz="777240" rtl="0" eaLnBrk="1" latinLnBrk="0" hangingPunct="1">
              <a:lnSpc>
                <a:spcPct val="90000"/>
              </a:lnSpc>
              <a:spcBef>
                <a:spcPts val="425"/>
              </a:spcBef>
              <a:buFont typeface="Arial" panose="020B0604020202020204" pitchFamily="34" charset="0"/>
              <a:buChar char="•"/>
              <a:defRPr sz="1530" kern="1200">
                <a:solidFill>
                  <a:schemeClr val="tx1"/>
                </a:solidFill>
                <a:latin typeface="+mn-lt"/>
                <a:ea typeface="+mn-ea"/>
                <a:cs typeface="+mn-cs"/>
              </a:defRPr>
            </a:lvl9pPr>
          </a:lstStyle>
          <a:p>
            <a:pPr lvl="3"/>
            <a:r>
              <a:rPr lang="en-US" sz="900" dirty="0">
                <a:solidFill>
                  <a:srgbClr val="FFFFFF"/>
                </a:solidFill>
              </a:rPr>
              <a:t>Interested in seeing more ways Microsoft 365 Copilot can assist with everyday tasks across your business? Check out the </a:t>
            </a:r>
            <a:r>
              <a:rPr lang="en-US" sz="900" dirty="0">
                <a:solidFill>
                  <a:srgbClr val="D4EC8E"/>
                </a:solidFill>
                <a:hlinkClick r:id="rId11">
                  <a:extLst>
                    <a:ext uri="{A12FA001-AC4F-418D-AE19-62706E023703}">
                      <ahyp:hlinkClr xmlns:ahyp="http://schemas.microsoft.com/office/drawing/2018/hyperlinkcolor" val="tx"/>
                    </a:ext>
                  </a:extLst>
                </a:hlinkClick>
              </a:rPr>
              <a:t>Microsoft Copilot Scenario Library</a:t>
            </a:r>
            <a:r>
              <a:rPr lang="en-US" sz="900" dirty="0">
                <a:solidFill>
                  <a:srgbClr val="FFFFFF"/>
                </a:solidFill>
              </a:rPr>
              <a:t>.</a:t>
            </a:r>
            <a:endParaRPr lang="en-US" sz="900" dirty="0">
              <a:solidFill>
                <a:srgbClr val="FFFFFF"/>
              </a:solidFill>
              <a:highlight>
                <a:srgbClr val="FFFF00"/>
              </a:highlight>
              <a:latin typeface="+mj-lt"/>
            </a:endParaRPr>
          </a:p>
        </p:txBody>
      </p:sp>
      <p:sp>
        <p:nvSpPr>
          <p:cNvPr id="85" name="TextBox 84">
            <a:extLst>
              <a:ext uri="{FF2B5EF4-FFF2-40B4-BE49-F238E27FC236}">
                <a16:creationId xmlns:a16="http://schemas.microsoft.com/office/drawing/2014/main" id="{3C434D9A-4490-116E-760C-09A5C11CB0EB}"/>
              </a:ext>
            </a:extLst>
          </p:cNvPr>
          <p:cNvSpPr txBox="1"/>
          <p:nvPr/>
        </p:nvSpPr>
        <p:spPr>
          <a:xfrm>
            <a:off x="1349912" y="6114391"/>
            <a:ext cx="3505440" cy="492443"/>
          </a:xfrm>
          <a:prstGeom prst="rect">
            <a:avLst/>
          </a:prstGeom>
          <a:noFill/>
        </p:spPr>
        <p:txBody>
          <a:bodyPr wrap="square" lIns="91440" tIns="0" rIns="0" bIns="0" rtlCol="0" anchor="ctr">
            <a:spAutoFit/>
          </a:bodyPr>
          <a:lstStyle/>
          <a:p>
            <a:r>
              <a:rPr lang="en-US" sz="800" b="1" dirty="0">
                <a:latin typeface="+mj-lt"/>
              </a:rPr>
              <a:t>Omar has several meetings lined up </a:t>
            </a:r>
            <a:r>
              <a:rPr lang="en-US" sz="800" b="1" dirty="0"/>
              <a:t>today to interview potential candidates for a senior designer role. </a:t>
            </a:r>
            <a:r>
              <a:rPr lang="en-US" sz="800" dirty="0"/>
              <a:t>To have the time to complete all the interviews today, he asks Copilot to create a set of interview questions specific to this position.</a:t>
            </a:r>
          </a:p>
        </p:txBody>
      </p:sp>
      <p:sp>
        <p:nvSpPr>
          <p:cNvPr id="87" name="TextBox 86">
            <a:extLst>
              <a:ext uri="{FF2B5EF4-FFF2-40B4-BE49-F238E27FC236}">
                <a16:creationId xmlns:a16="http://schemas.microsoft.com/office/drawing/2014/main" id="{EE804FBA-E15F-BE63-4F06-E66CCE9B2D45}"/>
              </a:ext>
              <a:ext uri="{C183D7F6-B498-43B3-948B-1728B52AA6E4}">
                <adec:decorative xmlns:adec="http://schemas.microsoft.com/office/drawing/2017/decorative" val="1"/>
              </a:ext>
            </a:extLst>
          </p:cNvPr>
          <p:cNvSpPr txBox="1"/>
          <p:nvPr/>
        </p:nvSpPr>
        <p:spPr>
          <a:xfrm>
            <a:off x="1556432" y="6719716"/>
            <a:ext cx="3276680" cy="907296"/>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91" name="TextBox 90">
            <a:extLst>
              <a:ext uri="{FF2B5EF4-FFF2-40B4-BE49-F238E27FC236}">
                <a16:creationId xmlns:a16="http://schemas.microsoft.com/office/drawing/2014/main" id="{1D8A75F2-B500-13CC-6670-74DE156939B4}"/>
              </a:ext>
              <a:ext uri="{C183D7F6-B498-43B3-948B-1728B52AA6E4}">
                <adec:decorative xmlns:adec="http://schemas.microsoft.com/office/drawing/2017/decorative" val="1"/>
              </a:ext>
            </a:extLst>
          </p:cNvPr>
          <p:cNvSpPr txBox="1">
            <a:spLocks/>
          </p:cNvSpPr>
          <p:nvPr/>
        </p:nvSpPr>
        <p:spPr>
          <a:xfrm>
            <a:off x="1635498" y="6920831"/>
            <a:ext cx="3110218" cy="620168"/>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92" name="Picture 91" descr="A black arrow with a black line&#10;&#10;Description automatically generated">
            <a:extLst>
              <a:ext uri="{FF2B5EF4-FFF2-40B4-BE49-F238E27FC236}">
                <a16:creationId xmlns:a16="http://schemas.microsoft.com/office/drawing/2014/main" id="{C3B73554-3636-C249-85FE-503EF237206C}"/>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7351400"/>
            <a:ext cx="148222" cy="144606"/>
          </a:xfrm>
          <a:prstGeom prst="rect">
            <a:avLst/>
          </a:prstGeom>
        </p:spPr>
      </p:pic>
      <p:pic>
        <p:nvPicPr>
          <p:cNvPr id="95" name="Picture 94" descr="A black paper clip on a white background&#10;&#10;Description automatically generated">
            <a:extLst>
              <a:ext uri="{FF2B5EF4-FFF2-40B4-BE49-F238E27FC236}">
                <a16:creationId xmlns:a16="http://schemas.microsoft.com/office/drawing/2014/main" id="{95AA5C3A-0B7A-4749-DD66-D0ED2D93E3D2}"/>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10" y="7368643"/>
            <a:ext cx="448251" cy="130236"/>
          </a:xfrm>
          <a:prstGeom prst="rect">
            <a:avLst/>
          </a:prstGeom>
        </p:spPr>
      </p:pic>
      <p:sp>
        <p:nvSpPr>
          <p:cNvPr id="96" name="Text Placeholder 70">
            <a:extLst>
              <a:ext uri="{FF2B5EF4-FFF2-40B4-BE49-F238E27FC236}">
                <a16:creationId xmlns:a16="http://schemas.microsoft.com/office/drawing/2014/main" id="{1FCFAEC8-1905-9929-D2A0-81D081581F02}"/>
              </a:ext>
            </a:extLst>
          </p:cNvPr>
          <p:cNvSpPr txBox="1">
            <a:spLocks/>
          </p:cNvSpPr>
          <p:nvPr/>
        </p:nvSpPr>
        <p:spPr>
          <a:xfrm>
            <a:off x="1620274" y="6928250"/>
            <a:ext cx="2997953" cy="366378"/>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800" dirty="0">
                <a:solidFill>
                  <a:schemeClr val="tx2"/>
                </a:solidFill>
              </a:rPr>
              <a:t>Copilot, create a set of interview questions for this position using the senior designer job description. Ask about previous experience, goals, and personal interests.</a:t>
            </a:r>
          </a:p>
        </p:txBody>
      </p:sp>
      <p:sp>
        <p:nvSpPr>
          <p:cNvPr id="97" name="Text Placeholder 7">
            <a:extLst>
              <a:ext uri="{FF2B5EF4-FFF2-40B4-BE49-F238E27FC236}">
                <a16:creationId xmlns:a16="http://schemas.microsoft.com/office/drawing/2014/main" id="{23B44A81-AE2A-D1B8-0A9F-DF083F692E93}"/>
              </a:ext>
            </a:extLst>
          </p:cNvPr>
          <p:cNvSpPr txBox="1">
            <a:spLocks/>
          </p:cNvSpPr>
          <p:nvPr/>
        </p:nvSpPr>
        <p:spPr>
          <a:xfrm>
            <a:off x="4614309" y="6656989"/>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dirty="0"/>
          </a:p>
        </p:txBody>
      </p:sp>
      <p:pic>
        <p:nvPicPr>
          <p:cNvPr id="98" name="Picture 97" descr="A logo of a company&#10;&#10;Description automatically generated">
            <a:extLst>
              <a:ext uri="{FF2B5EF4-FFF2-40B4-BE49-F238E27FC236}">
                <a16:creationId xmlns:a16="http://schemas.microsoft.com/office/drawing/2014/main" id="{863A2F18-A118-2622-5E37-008DDE878B84}"/>
              </a:ext>
            </a:extLst>
          </p:cNvPr>
          <p:cNvPicPr>
            <a:picLocks noChangeAspect="1"/>
          </p:cNvPicPr>
          <p:nvPr/>
        </p:nvPicPr>
        <p:blipFill rotWithShape="1">
          <a:blip r:embed="rId14">
            <a:extLst>
              <a:ext uri="{28A0092B-C50C-407E-A947-70E740481C1C}">
                <a14:useLocalDpi xmlns:a14="http://schemas.microsoft.com/office/drawing/2010/main"/>
              </a:ext>
            </a:extLst>
          </a:blip>
          <a:srcRect/>
          <a:stretch/>
        </p:blipFill>
        <p:spPr>
          <a:xfrm>
            <a:off x="4680268" y="6724648"/>
            <a:ext cx="266214" cy="248498"/>
          </a:xfrm>
          <a:prstGeom prst="rect">
            <a:avLst/>
          </a:prstGeom>
        </p:spPr>
      </p:pic>
      <p:sp>
        <p:nvSpPr>
          <p:cNvPr id="102" name="Text Placeholder 93">
            <a:extLst>
              <a:ext uri="{FF2B5EF4-FFF2-40B4-BE49-F238E27FC236}">
                <a16:creationId xmlns:a16="http://schemas.microsoft.com/office/drawing/2014/main" id="{2F0EBB70-5FFC-E479-4207-6AF01BEC6619}"/>
              </a:ext>
            </a:extLst>
          </p:cNvPr>
          <p:cNvSpPr txBox="1">
            <a:spLocks/>
          </p:cNvSpPr>
          <p:nvPr/>
        </p:nvSpPr>
        <p:spPr>
          <a:xfrm>
            <a:off x="434728" y="6064716"/>
            <a:ext cx="881191" cy="184666"/>
          </a:xfrm>
          <a:prstGeom prst="rect">
            <a:avLst/>
          </a:prstGeom>
        </p:spPr>
        <p:txBody>
          <a:bodyPr vert="horz" wrap="square" lIns="0" tIns="0" rIns="0" bIns="0" rtlCol="0">
            <a:spAutoFit/>
          </a:bodyPr>
          <a:lstStyle>
            <a:lvl1pPr marL="0" marR="0" indent="0" algn="l" defTabSz="419744" rtl="0" eaLnBrk="1" fontAlgn="auto" latinLnBrk="0" hangingPunct="1">
              <a:lnSpc>
                <a:spcPct val="100000"/>
              </a:lnSpc>
              <a:spcBef>
                <a:spcPct val="20000"/>
              </a:spcBef>
              <a:spcAft>
                <a:spcPts val="0"/>
              </a:spcAft>
              <a:buClrTx/>
              <a:buSzPct val="90000"/>
              <a:buFont typeface="Wingdings" panose="05000000000000000000" pitchFamily="2" charset="2"/>
              <a:buNone/>
              <a:tabLst/>
              <a:defRPr sz="988" b="0" kern="1200" spc="0" baseline="0">
                <a:solidFill>
                  <a:srgbClr val="1B641D"/>
                </a:solidFill>
                <a:latin typeface="+mj-lt"/>
                <a:ea typeface="+mn-ea"/>
                <a:cs typeface="Segoe UI" panose="020B0502040204020203" pitchFamily="34" charset="0"/>
              </a:defRPr>
            </a:lvl1pPr>
            <a:lvl2pPr marL="205745" marR="0" indent="-102873"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2"/>
                </a:solidFill>
                <a:latin typeface="+mn-lt"/>
                <a:ea typeface="+mn-ea"/>
                <a:cs typeface="+mn-cs"/>
              </a:defRPr>
            </a:lvl2pPr>
            <a:lvl3pPr marL="295759" marR="0" indent="-90014"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2"/>
                </a:solidFill>
                <a:latin typeface="+mn-lt"/>
                <a:ea typeface="+mn-ea"/>
                <a:cs typeface="+mn-cs"/>
              </a:defRPr>
            </a:lvl3pPr>
            <a:lvl4pPr marL="379343" marR="0" indent="-81441"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2"/>
                </a:solidFill>
                <a:latin typeface="+mn-lt"/>
                <a:ea typeface="+mn-ea"/>
                <a:cs typeface="+mn-cs"/>
              </a:defRPr>
            </a:lvl4pPr>
            <a:lvl5pPr marL="460783" marR="0" indent="-75725" algn="l" defTabSz="41974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2"/>
                </a:solidFill>
                <a:latin typeface="+mn-lt"/>
                <a:ea typeface="+mn-ea"/>
                <a:cs typeface="+mn-cs"/>
              </a:defRPr>
            </a:lvl5pPr>
            <a:lvl6pPr marL="1154297"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69"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42"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914" indent="-104936" algn="l" defTabSz="41974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r>
              <a:rPr lang="en-US" sz="1200" b="1" dirty="0">
                <a:solidFill>
                  <a:schemeClr val="accent3"/>
                </a:solidFill>
                <a:latin typeface="Segoe Sans Display Semibold" pitchFamily="2" charset="0"/>
                <a:cs typeface="Segoe Sans Display Semibold" pitchFamily="2" charset="0"/>
              </a:rPr>
              <a:t>8:00 AM</a:t>
            </a:r>
          </a:p>
        </p:txBody>
      </p:sp>
      <p:cxnSp>
        <p:nvCxnSpPr>
          <p:cNvPr id="103" name="Straight Connector 102">
            <a:extLst>
              <a:ext uri="{FF2B5EF4-FFF2-40B4-BE49-F238E27FC236}">
                <a16:creationId xmlns:a16="http://schemas.microsoft.com/office/drawing/2014/main" id="{84A3F515-97ED-986E-89BA-7C6C4FE1134F}"/>
              </a:ext>
            </a:extLst>
          </p:cNvPr>
          <p:cNvCxnSpPr>
            <a:cxnSpLocks/>
          </p:cNvCxnSpPr>
          <p:nvPr/>
        </p:nvCxnSpPr>
        <p:spPr>
          <a:xfrm>
            <a:off x="716824" y="6360976"/>
            <a:ext cx="0" cy="1329222"/>
          </a:xfrm>
          <a:prstGeom prst="line">
            <a:avLst/>
          </a:prstGeom>
          <a:ln w="3175" cap="flat" cmpd="sng" algn="ctr">
            <a:solidFill>
              <a:schemeClr val="tx1"/>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4" name="Text Placeholder 93">
            <a:extLst>
              <a:ext uri="{FF2B5EF4-FFF2-40B4-BE49-F238E27FC236}">
                <a16:creationId xmlns:a16="http://schemas.microsoft.com/office/drawing/2014/main" id="{5FDEDE2D-E25F-CF02-8233-957D3641426B}"/>
              </a:ext>
            </a:extLst>
          </p:cNvPr>
          <p:cNvSpPr txBox="1">
            <a:spLocks/>
          </p:cNvSpPr>
          <p:nvPr/>
        </p:nvSpPr>
        <p:spPr>
          <a:xfrm>
            <a:off x="434728" y="7803308"/>
            <a:ext cx="881191" cy="184666"/>
          </a:xfrm>
          <a:prstGeom prst="rect">
            <a:avLst/>
          </a:prstGeom>
        </p:spPr>
        <p:txBody>
          <a:bodyPr vert="horz" wrap="square" lIns="0" tIns="0" rIns="0" bIns="0" rtlCol="0">
            <a:spAutoFit/>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rgbClr val="1B641D"/>
                </a:solidFill>
                <a:latin typeface="+mj-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2"/>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2"/>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2"/>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2"/>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1200" b="1" dirty="0">
                <a:solidFill>
                  <a:schemeClr val="accent3"/>
                </a:solidFill>
                <a:latin typeface="Segoe Sans Display Semibold" pitchFamily="2" charset="0"/>
                <a:cs typeface="Segoe Sans Display Semibold" pitchFamily="2" charset="0"/>
              </a:rPr>
              <a:t>10:00 AM</a:t>
            </a:r>
          </a:p>
        </p:txBody>
      </p:sp>
      <p:cxnSp>
        <p:nvCxnSpPr>
          <p:cNvPr id="105" name="Straight Connector 104">
            <a:extLst>
              <a:ext uri="{FF2B5EF4-FFF2-40B4-BE49-F238E27FC236}">
                <a16:creationId xmlns:a16="http://schemas.microsoft.com/office/drawing/2014/main" id="{25FF58F4-6E70-FBA4-F4CE-4F754614A98D}"/>
              </a:ext>
            </a:extLst>
          </p:cNvPr>
          <p:cNvCxnSpPr>
            <a:cxnSpLocks/>
          </p:cNvCxnSpPr>
          <p:nvPr/>
        </p:nvCxnSpPr>
        <p:spPr>
          <a:xfrm>
            <a:off x="716824" y="8099568"/>
            <a:ext cx="0" cy="1463465"/>
          </a:xfrm>
          <a:prstGeom prst="line">
            <a:avLst/>
          </a:prstGeom>
          <a:ln w="3175" cap="flat" cmpd="sng" algn="ctr">
            <a:solidFill>
              <a:schemeClr val="tx1"/>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6" name="Text Placeholder 93">
            <a:extLst>
              <a:ext uri="{FF2B5EF4-FFF2-40B4-BE49-F238E27FC236}">
                <a16:creationId xmlns:a16="http://schemas.microsoft.com/office/drawing/2014/main" id="{696A90F3-2B26-9904-00CC-F9785D480274}"/>
              </a:ext>
            </a:extLst>
          </p:cNvPr>
          <p:cNvSpPr txBox="1">
            <a:spLocks/>
          </p:cNvSpPr>
          <p:nvPr/>
        </p:nvSpPr>
        <p:spPr>
          <a:xfrm>
            <a:off x="434728" y="9867028"/>
            <a:ext cx="881191" cy="184666"/>
          </a:xfrm>
          <a:prstGeom prst="rect">
            <a:avLst/>
          </a:prstGeom>
        </p:spPr>
        <p:txBody>
          <a:bodyPr vert="horz" wrap="square" lIns="0" tIns="0" rIns="0" bIns="0" rtlCol="0">
            <a:spAutoFit/>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rgbClr val="1B641D"/>
                </a:solidFill>
                <a:latin typeface="+mj-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2"/>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2"/>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2"/>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2"/>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1200" b="1" dirty="0">
                <a:solidFill>
                  <a:srgbClr val="225B62"/>
                </a:solidFill>
                <a:latin typeface="Segoe Sans Display Semibold" pitchFamily="2" charset="0"/>
                <a:cs typeface="Segoe Sans Display Semibold" pitchFamily="2" charset="0"/>
              </a:rPr>
              <a:t>2:00 PM</a:t>
            </a:r>
          </a:p>
        </p:txBody>
      </p:sp>
      <p:cxnSp>
        <p:nvCxnSpPr>
          <p:cNvPr id="108" name="Straight Connector 107">
            <a:extLst>
              <a:ext uri="{FF2B5EF4-FFF2-40B4-BE49-F238E27FC236}">
                <a16:creationId xmlns:a16="http://schemas.microsoft.com/office/drawing/2014/main" id="{DD567B09-9A07-6E2C-358B-A378FDEBB9DD}"/>
              </a:ext>
            </a:extLst>
          </p:cNvPr>
          <p:cNvCxnSpPr>
            <a:cxnSpLocks/>
          </p:cNvCxnSpPr>
          <p:nvPr/>
        </p:nvCxnSpPr>
        <p:spPr>
          <a:xfrm>
            <a:off x="716824" y="10135544"/>
            <a:ext cx="0" cy="1538685"/>
          </a:xfrm>
          <a:prstGeom prst="line">
            <a:avLst/>
          </a:prstGeom>
          <a:ln w="3175" cap="flat" cmpd="sng" algn="ctr">
            <a:solidFill>
              <a:schemeClr val="tx1"/>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9" name="Text Placeholder 93">
            <a:extLst>
              <a:ext uri="{FF2B5EF4-FFF2-40B4-BE49-F238E27FC236}">
                <a16:creationId xmlns:a16="http://schemas.microsoft.com/office/drawing/2014/main" id="{23F41AF5-3607-03DE-4BB4-048229BBF892}"/>
              </a:ext>
            </a:extLst>
          </p:cNvPr>
          <p:cNvSpPr txBox="1">
            <a:spLocks/>
          </p:cNvSpPr>
          <p:nvPr/>
        </p:nvSpPr>
        <p:spPr>
          <a:xfrm>
            <a:off x="434728" y="11775289"/>
            <a:ext cx="881191" cy="184666"/>
          </a:xfrm>
          <a:prstGeom prst="rect">
            <a:avLst/>
          </a:prstGeom>
        </p:spPr>
        <p:txBody>
          <a:bodyPr vert="horz" wrap="square" lIns="0" tIns="0" rIns="0" bIns="0" rtlCol="0">
            <a:spAutoFit/>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b="0" kern="1200" spc="0" baseline="0">
                <a:solidFill>
                  <a:srgbClr val="1B641D"/>
                </a:solidFill>
                <a:latin typeface="+mj-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2"/>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2"/>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2"/>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2"/>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1200" b="1" dirty="0">
                <a:solidFill>
                  <a:srgbClr val="225B62"/>
                </a:solidFill>
                <a:latin typeface="Segoe Sans Display Semibold" pitchFamily="2" charset="0"/>
                <a:cs typeface="Segoe Sans Display Semibold" pitchFamily="2" charset="0"/>
              </a:rPr>
              <a:t>4:00 PM</a:t>
            </a:r>
          </a:p>
        </p:txBody>
      </p:sp>
      <p:sp>
        <p:nvSpPr>
          <p:cNvPr id="112" name="TextBox 111">
            <a:extLst>
              <a:ext uri="{FF2B5EF4-FFF2-40B4-BE49-F238E27FC236}">
                <a16:creationId xmlns:a16="http://schemas.microsoft.com/office/drawing/2014/main" id="{56F68631-3100-2360-0DCB-45059F69100E}"/>
              </a:ext>
            </a:extLst>
          </p:cNvPr>
          <p:cNvSpPr txBox="1"/>
          <p:nvPr/>
        </p:nvSpPr>
        <p:spPr>
          <a:xfrm>
            <a:off x="1344395" y="7850724"/>
            <a:ext cx="3269647" cy="492443"/>
          </a:xfrm>
          <a:prstGeom prst="rect">
            <a:avLst/>
          </a:prstGeom>
          <a:noFill/>
        </p:spPr>
        <p:txBody>
          <a:bodyPr wrap="square" lIns="91440" tIns="0" rIns="0" bIns="0" rtlCol="0" anchor="ctr">
            <a:spAutoFit/>
          </a:bodyPr>
          <a:lstStyle/>
          <a:p>
            <a:r>
              <a:rPr lang="en-US" sz="800" b="1" dirty="0">
                <a:latin typeface="+mj-lt"/>
              </a:rPr>
              <a:t>Before each interview, Omar has Copilot in Microsoft Word summarize the next candidate’s resume</a:t>
            </a:r>
            <a:r>
              <a:rPr lang="en-US" sz="800" dirty="0"/>
              <a:t>, highlighting their skills, experience, and qualifications to better understand how the candidate could make a good fit for this position.</a:t>
            </a:r>
          </a:p>
        </p:txBody>
      </p:sp>
      <p:sp>
        <p:nvSpPr>
          <p:cNvPr id="113" name="TextBox 112">
            <a:extLst>
              <a:ext uri="{FF2B5EF4-FFF2-40B4-BE49-F238E27FC236}">
                <a16:creationId xmlns:a16="http://schemas.microsoft.com/office/drawing/2014/main" id="{BC163F8F-A50C-7294-2E4F-13445A447399}"/>
              </a:ext>
              <a:ext uri="{C183D7F6-B498-43B3-948B-1728B52AA6E4}">
                <adec:decorative xmlns:adec="http://schemas.microsoft.com/office/drawing/2017/decorative" val="1"/>
              </a:ext>
            </a:extLst>
          </p:cNvPr>
          <p:cNvSpPr txBox="1"/>
          <p:nvPr/>
        </p:nvSpPr>
        <p:spPr>
          <a:xfrm>
            <a:off x="1556432" y="8456053"/>
            <a:ext cx="3276680" cy="793187"/>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114" name="TextBox 113">
            <a:extLst>
              <a:ext uri="{FF2B5EF4-FFF2-40B4-BE49-F238E27FC236}">
                <a16:creationId xmlns:a16="http://schemas.microsoft.com/office/drawing/2014/main" id="{B59A8D81-8183-671F-06EF-440E3B2D0F57}"/>
              </a:ext>
              <a:ext uri="{C183D7F6-B498-43B3-948B-1728B52AA6E4}">
                <adec:decorative xmlns:adec="http://schemas.microsoft.com/office/drawing/2017/decorative" val="1"/>
              </a:ext>
            </a:extLst>
          </p:cNvPr>
          <p:cNvSpPr txBox="1">
            <a:spLocks/>
          </p:cNvSpPr>
          <p:nvPr/>
        </p:nvSpPr>
        <p:spPr>
          <a:xfrm>
            <a:off x="1635498" y="8657165"/>
            <a:ext cx="3110218" cy="490034"/>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115" name="Picture 114" descr="A black arrow with a black line&#10;&#10;Description automatically generated">
            <a:extLst>
              <a:ext uri="{FF2B5EF4-FFF2-40B4-BE49-F238E27FC236}">
                <a16:creationId xmlns:a16="http://schemas.microsoft.com/office/drawing/2014/main" id="{3657C454-3CD6-320E-C53B-09D99CCE4D01}"/>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8971128"/>
            <a:ext cx="148222" cy="144606"/>
          </a:xfrm>
          <a:prstGeom prst="rect">
            <a:avLst/>
          </a:prstGeom>
        </p:spPr>
      </p:pic>
      <p:pic>
        <p:nvPicPr>
          <p:cNvPr id="116" name="Picture 115" descr="A black paper clip on a white background&#10;&#10;Description automatically generated">
            <a:extLst>
              <a:ext uri="{FF2B5EF4-FFF2-40B4-BE49-F238E27FC236}">
                <a16:creationId xmlns:a16="http://schemas.microsoft.com/office/drawing/2014/main" id="{6635C7CE-C3D7-E22C-7B2A-2A6A2FFC4855}"/>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75290" y="8988371"/>
            <a:ext cx="448251" cy="130236"/>
          </a:xfrm>
          <a:prstGeom prst="rect">
            <a:avLst/>
          </a:prstGeom>
        </p:spPr>
      </p:pic>
      <p:sp>
        <p:nvSpPr>
          <p:cNvPr id="117" name="Text Placeholder 70">
            <a:extLst>
              <a:ext uri="{FF2B5EF4-FFF2-40B4-BE49-F238E27FC236}">
                <a16:creationId xmlns:a16="http://schemas.microsoft.com/office/drawing/2014/main" id="{B7079440-3D0B-94A2-B4B1-21DEFA157E8A}"/>
              </a:ext>
            </a:extLst>
          </p:cNvPr>
          <p:cNvSpPr txBox="1">
            <a:spLocks/>
          </p:cNvSpPr>
          <p:nvPr/>
        </p:nvSpPr>
        <p:spPr>
          <a:xfrm>
            <a:off x="1620274" y="8664583"/>
            <a:ext cx="2997953" cy="366378"/>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800" dirty="0">
                <a:solidFill>
                  <a:schemeClr val="tx2"/>
                </a:solidFill>
              </a:rPr>
              <a:t>Based on candidate number one’s resume, summarize their skills, experience, and qualifications.</a:t>
            </a:r>
          </a:p>
        </p:txBody>
      </p:sp>
      <p:sp>
        <p:nvSpPr>
          <p:cNvPr id="118" name="Text Placeholder 7">
            <a:extLst>
              <a:ext uri="{FF2B5EF4-FFF2-40B4-BE49-F238E27FC236}">
                <a16:creationId xmlns:a16="http://schemas.microsoft.com/office/drawing/2014/main" id="{D1CBA11D-BABD-E213-F35A-A2A8BB06E449}"/>
              </a:ext>
            </a:extLst>
          </p:cNvPr>
          <p:cNvSpPr txBox="1">
            <a:spLocks/>
          </p:cNvSpPr>
          <p:nvPr/>
        </p:nvSpPr>
        <p:spPr>
          <a:xfrm>
            <a:off x="4614309" y="8393322"/>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dirty="0"/>
          </a:p>
        </p:txBody>
      </p:sp>
      <p:sp>
        <p:nvSpPr>
          <p:cNvPr id="194" name="TextBox 193">
            <a:extLst>
              <a:ext uri="{FF2B5EF4-FFF2-40B4-BE49-F238E27FC236}">
                <a16:creationId xmlns:a16="http://schemas.microsoft.com/office/drawing/2014/main" id="{7366066F-E89D-A436-FF54-1F3E779548D8}"/>
              </a:ext>
            </a:extLst>
          </p:cNvPr>
          <p:cNvSpPr txBox="1"/>
          <p:nvPr/>
        </p:nvSpPr>
        <p:spPr>
          <a:xfrm>
            <a:off x="1344395" y="9850754"/>
            <a:ext cx="3269647" cy="615553"/>
          </a:xfrm>
          <a:prstGeom prst="rect">
            <a:avLst/>
          </a:prstGeom>
          <a:noFill/>
        </p:spPr>
        <p:txBody>
          <a:bodyPr wrap="square" lIns="91440" tIns="0" rIns="0" bIns="0" rtlCol="0" anchor="ctr">
            <a:spAutoFit/>
          </a:bodyPr>
          <a:lstStyle/>
          <a:p>
            <a:r>
              <a:rPr lang="en-US" sz="800" b="1" dirty="0">
                <a:latin typeface="+mj-lt"/>
              </a:rPr>
              <a:t>Omar has a goal to send the hiring manager a recap of each candidate within three hours of the interview. </a:t>
            </a:r>
            <a:r>
              <a:rPr lang="en-US" sz="800" dirty="0"/>
              <a:t>After each conversation, Omar prompts Copilot in Microsoft Teams to suggest follow-up questions and summarize the key points the candidate made. He then shares the summaries with the hiring manager to review.</a:t>
            </a:r>
          </a:p>
        </p:txBody>
      </p:sp>
      <p:sp>
        <p:nvSpPr>
          <p:cNvPr id="205" name="TextBox 204">
            <a:extLst>
              <a:ext uri="{FF2B5EF4-FFF2-40B4-BE49-F238E27FC236}">
                <a16:creationId xmlns:a16="http://schemas.microsoft.com/office/drawing/2014/main" id="{DB10C8E7-9BB0-6248-290D-57450BB02703}"/>
              </a:ext>
              <a:ext uri="{C183D7F6-B498-43B3-948B-1728B52AA6E4}">
                <adec:decorative xmlns:adec="http://schemas.microsoft.com/office/drawing/2017/decorative" val="1"/>
              </a:ext>
            </a:extLst>
          </p:cNvPr>
          <p:cNvSpPr txBox="1"/>
          <p:nvPr/>
        </p:nvSpPr>
        <p:spPr>
          <a:xfrm>
            <a:off x="1556432" y="10541730"/>
            <a:ext cx="3276680" cy="997682"/>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06" name="TextBox 205">
            <a:extLst>
              <a:ext uri="{FF2B5EF4-FFF2-40B4-BE49-F238E27FC236}">
                <a16:creationId xmlns:a16="http://schemas.microsoft.com/office/drawing/2014/main" id="{7743D97F-B4A4-BDD8-D75D-42EF4C8307BC}"/>
              </a:ext>
              <a:ext uri="{C183D7F6-B498-43B3-948B-1728B52AA6E4}">
                <adec:decorative xmlns:adec="http://schemas.microsoft.com/office/drawing/2017/decorative" val="1"/>
              </a:ext>
            </a:extLst>
          </p:cNvPr>
          <p:cNvSpPr txBox="1">
            <a:spLocks/>
          </p:cNvSpPr>
          <p:nvPr/>
        </p:nvSpPr>
        <p:spPr>
          <a:xfrm>
            <a:off x="1635498" y="10742848"/>
            <a:ext cx="3110218" cy="706181"/>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07" name="Picture 206" descr="A black arrow with a black line&#10;&#10;Description automatically generated">
            <a:extLst>
              <a:ext uri="{FF2B5EF4-FFF2-40B4-BE49-F238E27FC236}">
                <a16:creationId xmlns:a16="http://schemas.microsoft.com/office/drawing/2014/main" id="{DC8F5D3A-3D3C-C969-263E-7B786EA83F32}"/>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11268867"/>
            <a:ext cx="148222" cy="144606"/>
          </a:xfrm>
          <a:prstGeom prst="rect">
            <a:avLst/>
          </a:prstGeom>
        </p:spPr>
      </p:pic>
      <p:pic>
        <p:nvPicPr>
          <p:cNvPr id="208" name="Picture 207" descr="A black paper clip on a white background&#10;&#10;Description automatically generated">
            <a:extLst>
              <a:ext uri="{FF2B5EF4-FFF2-40B4-BE49-F238E27FC236}">
                <a16:creationId xmlns:a16="http://schemas.microsoft.com/office/drawing/2014/main" id="{DF96CDA3-6DA1-EB06-AF4C-D56D0BAB6ACD}"/>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59510" y="11286110"/>
            <a:ext cx="448251" cy="130236"/>
          </a:xfrm>
          <a:prstGeom prst="rect">
            <a:avLst/>
          </a:prstGeom>
        </p:spPr>
      </p:pic>
      <p:sp>
        <p:nvSpPr>
          <p:cNvPr id="209" name="Text Placeholder 70">
            <a:extLst>
              <a:ext uri="{FF2B5EF4-FFF2-40B4-BE49-F238E27FC236}">
                <a16:creationId xmlns:a16="http://schemas.microsoft.com/office/drawing/2014/main" id="{86360572-EAC4-2D2A-1C24-8595CC4AA260}"/>
              </a:ext>
            </a:extLst>
          </p:cNvPr>
          <p:cNvSpPr txBox="1">
            <a:spLocks/>
          </p:cNvSpPr>
          <p:nvPr/>
        </p:nvSpPr>
        <p:spPr>
          <a:xfrm>
            <a:off x="1620274" y="10750264"/>
            <a:ext cx="2997953" cy="525068"/>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800" dirty="0">
                <a:solidFill>
                  <a:schemeClr val="tx2"/>
                </a:solidFill>
              </a:rPr>
              <a:t>Summarize the key points made by the candidate and suggest follow-up questions to learn more about their skills and experience. Draft a message with this information for the hiring manager to review.</a:t>
            </a:r>
          </a:p>
        </p:txBody>
      </p:sp>
      <p:sp>
        <p:nvSpPr>
          <p:cNvPr id="210" name="Text Placeholder 7">
            <a:extLst>
              <a:ext uri="{FF2B5EF4-FFF2-40B4-BE49-F238E27FC236}">
                <a16:creationId xmlns:a16="http://schemas.microsoft.com/office/drawing/2014/main" id="{544D7953-F400-8833-6B31-82C348186DBB}"/>
              </a:ext>
            </a:extLst>
          </p:cNvPr>
          <p:cNvSpPr txBox="1">
            <a:spLocks/>
          </p:cNvSpPr>
          <p:nvPr/>
        </p:nvSpPr>
        <p:spPr>
          <a:xfrm>
            <a:off x="4614309" y="10479003"/>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dirty="0"/>
          </a:p>
        </p:txBody>
      </p:sp>
      <p:sp>
        <p:nvSpPr>
          <p:cNvPr id="214" name="TextBox 213">
            <a:extLst>
              <a:ext uri="{FF2B5EF4-FFF2-40B4-BE49-F238E27FC236}">
                <a16:creationId xmlns:a16="http://schemas.microsoft.com/office/drawing/2014/main" id="{7D3C8450-90AB-C830-EEA2-EA13C6E0BEAA}"/>
              </a:ext>
            </a:extLst>
          </p:cNvPr>
          <p:cNvSpPr txBox="1"/>
          <p:nvPr/>
        </p:nvSpPr>
        <p:spPr>
          <a:xfrm>
            <a:off x="1344391" y="11775293"/>
            <a:ext cx="3475956" cy="492443"/>
          </a:xfrm>
          <a:prstGeom prst="rect">
            <a:avLst/>
          </a:prstGeom>
          <a:noFill/>
        </p:spPr>
        <p:txBody>
          <a:bodyPr wrap="square" lIns="91440" tIns="0" rIns="0" bIns="0" rtlCol="0" anchor="ctr">
            <a:spAutoFit/>
          </a:bodyPr>
          <a:lstStyle/>
          <a:p>
            <a:r>
              <a:rPr lang="en-US" sz="800" b="1" dirty="0">
                <a:latin typeface="+mj-lt"/>
              </a:rPr>
              <a:t>Omar has missed a few calls and emails from employees regarding the new remote work policy changes. </a:t>
            </a:r>
            <a:r>
              <a:rPr lang="en-US" sz="800" dirty="0"/>
              <a:t>He asks Copilot in Word to summarize the email threads. He uses the summaries to draft responses so employees have the information they need to complete their work and feel supported.</a:t>
            </a:r>
          </a:p>
        </p:txBody>
      </p:sp>
      <p:sp>
        <p:nvSpPr>
          <p:cNvPr id="215" name="TextBox 214">
            <a:extLst>
              <a:ext uri="{FF2B5EF4-FFF2-40B4-BE49-F238E27FC236}">
                <a16:creationId xmlns:a16="http://schemas.microsoft.com/office/drawing/2014/main" id="{11E027E6-21A8-F998-F594-EEDB3A6DEDBC}"/>
              </a:ext>
              <a:ext uri="{C183D7F6-B498-43B3-948B-1728B52AA6E4}">
                <adec:decorative xmlns:adec="http://schemas.microsoft.com/office/drawing/2017/decorative" val="1"/>
              </a:ext>
            </a:extLst>
          </p:cNvPr>
          <p:cNvSpPr txBox="1"/>
          <p:nvPr/>
        </p:nvSpPr>
        <p:spPr>
          <a:xfrm>
            <a:off x="1556432" y="12380617"/>
            <a:ext cx="3276680" cy="793187"/>
          </a:xfrm>
          <a:prstGeom prst="roundRect">
            <a:avLst>
              <a:gd name="adj" fmla="val 5592"/>
            </a:avLst>
          </a:prstGeom>
          <a:solidFill>
            <a:srgbClr val="FFFFFF"/>
          </a:solidFill>
          <a:ln w="15875">
            <a:noFill/>
            <a:headEnd type="none" w="med" len="med"/>
            <a:tailEnd type="none" w="med" len="med"/>
          </a:ln>
          <a:effectLst>
            <a:outerShdw blurRad="134490" sx="102000" sy="102000" algn="ctr" rotWithShape="0">
              <a:srgbClr val="D59ED7">
                <a:alpha val="35000"/>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sp>
        <p:nvSpPr>
          <p:cNvPr id="216" name="TextBox 215">
            <a:extLst>
              <a:ext uri="{FF2B5EF4-FFF2-40B4-BE49-F238E27FC236}">
                <a16:creationId xmlns:a16="http://schemas.microsoft.com/office/drawing/2014/main" id="{DF1BF25C-36A4-CFBB-E387-614C888B4220}"/>
              </a:ext>
              <a:ext uri="{C183D7F6-B498-43B3-948B-1728B52AA6E4}">
                <adec:decorative xmlns:adec="http://schemas.microsoft.com/office/drawing/2017/decorative" val="1"/>
              </a:ext>
            </a:extLst>
          </p:cNvPr>
          <p:cNvSpPr txBox="1">
            <a:spLocks/>
          </p:cNvSpPr>
          <p:nvPr/>
        </p:nvSpPr>
        <p:spPr>
          <a:xfrm>
            <a:off x="1635498" y="12581729"/>
            <a:ext cx="3110218" cy="490034"/>
          </a:xfrm>
          <a:prstGeom prst="roundRect">
            <a:avLst>
              <a:gd name="adj" fmla="val 5592"/>
            </a:avLst>
          </a:prstGeom>
          <a:noFill/>
          <a:ln w="6350">
            <a:solidFill>
              <a:srgbClr val="C5B4E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9092" tIns="103273" rIns="129092" bIns="103273" numCol="1" spcCol="0" rtlCol="0" fromWordArt="0" anchor="t" anchorCtr="0" forceAA="0" compatLnSpc="1">
            <a:prstTxWarp prst="textNoShape">
              <a:avLst/>
            </a:prstTxWarp>
            <a:noAutofit/>
          </a:bodyPr>
          <a:lstStyle>
            <a:defPPr>
              <a:defRPr lang="en-US"/>
            </a:defPPr>
            <a:lvl1pPr marR="0" lvl="0" indent="0" defTabSz="932472" fontAlgn="base">
              <a:lnSpc>
                <a:spcPct val="100000"/>
              </a:lnSpc>
              <a:spcBef>
                <a:spcPct val="0"/>
              </a:spcBef>
              <a:spcAft>
                <a:spcPct val="0"/>
              </a:spcAft>
              <a:buClrTx/>
              <a:buSzTx/>
              <a:buFontTx/>
              <a:buNone/>
              <a:tabLst/>
              <a:defRPr kumimoji="0" sz="2000" b="1" i="0" u="none" strike="noStrike" cap="none" spc="0" normalizeH="0" baseline="0">
                <a:ln>
                  <a:noFill/>
                </a:ln>
                <a:solidFill>
                  <a:srgbClr val="FFFFFF"/>
                </a:solidFill>
                <a:effectLst/>
                <a:uLnTx/>
                <a:uFillTx/>
                <a:latin typeface="Segoe UI Variable Display Semibold" pitchFamily="2"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242053" indent="-242053" defTabSz="658232">
              <a:buFont typeface="Arial" panose="020B0604020202020204" pitchFamily="34" charset="0"/>
              <a:buChar char="•"/>
              <a:defRPr/>
            </a:pPr>
            <a:endParaRPr lang="en-US" sz="1800"/>
          </a:p>
        </p:txBody>
      </p:sp>
      <p:pic>
        <p:nvPicPr>
          <p:cNvPr id="217" name="Picture 216" descr="A black arrow with a black line&#10;&#10;Description automatically generated">
            <a:extLst>
              <a:ext uri="{FF2B5EF4-FFF2-40B4-BE49-F238E27FC236}">
                <a16:creationId xmlns:a16="http://schemas.microsoft.com/office/drawing/2014/main" id="{E6481749-F632-9100-F11D-FB8B543CB26E}"/>
              </a:ext>
            </a:extLst>
          </p:cNvPr>
          <p:cNvPicPr>
            <a:picLocks noChangeAspect="1"/>
          </p:cNvPicPr>
          <p:nvPr/>
        </p:nvPicPr>
        <p:blipFill>
          <a:blip r:embed="rId12">
            <a:extLst>
              <a:ext uri="{28A0092B-C50C-407E-A947-70E740481C1C}">
                <a14:useLocalDpi xmlns:a14="http://schemas.microsoft.com/office/drawing/2010/main"/>
              </a:ext>
            </a:extLst>
          </a:blip>
          <a:stretch>
            <a:fillRect/>
          </a:stretch>
        </p:blipFill>
        <p:spPr>
          <a:xfrm>
            <a:off x="4505593" y="12895692"/>
            <a:ext cx="148222" cy="144606"/>
          </a:xfrm>
          <a:prstGeom prst="rect">
            <a:avLst/>
          </a:prstGeom>
        </p:spPr>
      </p:pic>
      <p:pic>
        <p:nvPicPr>
          <p:cNvPr id="218" name="Picture 217" descr="A black paper clip on a white background&#10;&#10;Description automatically generated">
            <a:extLst>
              <a:ext uri="{FF2B5EF4-FFF2-40B4-BE49-F238E27FC236}">
                <a16:creationId xmlns:a16="http://schemas.microsoft.com/office/drawing/2014/main" id="{1F9AE28F-9DC5-2FE9-D27C-F758E4255799}"/>
              </a:ext>
            </a:extLst>
          </p:cNvPr>
          <p:cNvPicPr>
            <a:picLocks noChangeAspect="1"/>
          </p:cNvPicPr>
          <p:nvPr/>
        </p:nvPicPr>
        <p:blipFill>
          <a:blip r:embed="rId13">
            <a:extLst>
              <a:ext uri="{28A0092B-C50C-407E-A947-70E740481C1C}">
                <a14:useLocalDpi xmlns:a14="http://schemas.microsoft.com/office/drawing/2010/main"/>
              </a:ext>
            </a:extLst>
          </a:blip>
          <a:stretch>
            <a:fillRect/>
          </a:stretch>
        </p:blipFill>
        <p:spPr>
          <a:xfrm>
            <a:off x="1675290" y="12912935"/>
            <a:ext cx="448251" cy="130236"/>
          </a:xfrm>
          <a:prstGeom prst="rect">
            <a:avLst/>
          </a:prstGeom>
        </p:spPr>
      </p:pic>
      <p:sp>
        <p:nvSpPr>
          <p:cNvPr id="219" name="Text Placeholder 70">
            <a:extLst>
              <a:ext uri="{FF2B5EF4-FFF2-40B4-BE49-F238E27FC236}">
                <a16:creationId xmlns:a16="http://schemas.microsoft.com/office/drawing/2014/main" id="{96EA091D-4AFD-AAA8-5710-B59925A32999}"/>
              </a:ext>
            </a:extLst>
          </p:cNvPr>
          <p:cNvSpPr txBox="1">
            <a:spLocks/>
          </p:cNvSpPr>
          <p:nvPr/>
        </p:nvSpPr>
        <p:spPr>
          <a:xfrm>
            <a:off x="1620274" y="12589147"/>
            <a:ext cx="2997953" cy="366378"/>
          </a:xfrm>
          <a:prstGeom prst="rect">
            <a:avLst/>
          </a:prstGeom>
        </p:spPr>
        <p:txBody>
          <a:bodyPr/>
          <a:lstStyle>
            <a:lvl1pPr marL="0" marR="0" indent="0" algn="l" defTabSz="594623" rtl="0" eaLnBrk="1" fontAlgn="auto" latinLnBrk="0" hangingPunct="1">
              <a:lnSpc>
                <a:spcPct val="100000"/>
              </a:lnSpc>
              <a:spcBef>
                <a:spcPct val="20000"/>
              </a:spcBef>
              <a:spcAft>
                <a:spcPts val="0"/>
              </a:spcAft>
              <a:buClrTx/>
              <a:buSzPct val="90000"/>
              <a:buFont typeface="Wingdings" panose="05000000000000000000" pitchFamily="2" charset="2"/>
              <a:buNone/>
              <a:tabLst/>
              <a:defRPr sz="600" kern="1200" spc="0" baseline="0">
                <a:solidFill>
                  <a:schemeClr val="tx1">
                    <a:lumMod val="50000"/>
                    <a:lumOff val="50000"/>
                  </a:schemeClr>
                </a:solidFill>
                <a:latin typeface="+mn-lt"/>
                <a:ea typeface="+mn-ea"/>
                <a:cs typeface="Segoe UI" panose="020B0502040204020203" pitchFamily="34" charset="0"/>
              </a:defRPr>
            </a:lvl1pPr>
            <a:lvl2pPr marL="291465" marR="0" indent="-145733"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75" kern="1200" spc="0" baseline="0">
                <a:solidFill>
                  <a:schemeClr val="tx1"/>
                </a:solidFill>
                <a:latin typeface="+mn-lt"/>
                <a:ea typeface="+mn-ea"/>
                <a:cs typeface="+mn-cs"/>
              </a:defRPr>
            </a:lvl2pPr>
            <a:lvl3pPr marL="418981" marR="0" indent="-127516"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20" kern="1200" spc="0" baseline="0">
                <a:solidFill>
                  <a:schemeClr val="tx1"/>
                </a:solidFill>
                <a:latin typeface="+mn-lt"/>
                <a:ea typeface="+mn-ea"/>
                <a:cs typeface="+mn-cs"/>
              </a:defRPr>
            </a:lvl3pPr>
            <a:lvl4pPr marL="537389" marR="0" indent="-115372"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4pPr>
            <a:lvl5pPr marL="652760" marR="0" indent="-107275" algn="l" defTabSz="594623"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893" kern="1200" spc="0" baseline="0">
                <a:solidFill>
                  <a:schemeClr val="tx1"/>
                </a:solidFill>
                <a:latin typeface="+mn-lt"/>
                <a:ea typeface="+mn-ea"/>
                <a:cs typeface="+mn-cs"/>
              </a:defRPr>
            </a:lvl5pPr>
            <a:lvl6pPr marL="1635213"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6pPr>
            <a:lvl7pPr marL="1932525"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7pPr>
            <a:lvl8pPr marL="2229837"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8pPr>
            <a:lvl9pPr marL="2527149" indent="-148656" algn="l" defTabSz="594623" rtl="0" eaLnBrk="1" latinLnBrk="0" hangingPunct="1">
              <a:spcBef>
                <a:spcPct val="20000"/>
              </a:spcBef>
              <a:buFont typeface="Arial" pitchFamily="34" charset="0"/>
              <a:buChar char="•"/>
              <a:defRPr sz="1275" kern="1200">
                <a:solidFill>
                  <a:schemeClr val="tx1"/>
                </a:solidFill>
                <a:latin typeface="+mn-lt"/>
                <a:ea typeface="+mn-ea"/>
                <a:cs typeface="+mn-cs"/>
              </a:defRPr>
            </a:lvl9pPr>
          </a:lstStyle>
          <a:p>
            <a:r>
              <a:rPr lang="en-US" sz="800" dirty="0">
                <a:solidFill>
                  <a:schemeClr val="tx2"/>
                </a:solidFill>
              </a:rPr>
              <a:t>Summarize email threads mentioning the remote work policy changes and draft a response.</a:t>
            </a:r>
          </a:p>
        </p:txBody>
      </p:sp>
      <p:sp>
        <p:nvSpPr>
          <p:cNvPr id="220" name="Text Placeholder 7">
            <a:extLst>
              <a:ext uri="{FF2B5EF4-FFF2-40B4-BE49-F238E27FC236}">
                <a16:creationId xmlns:a16="http://schemas.microsoft.com/office/drawing/2014/main" id="{ACD196ED-88BD-916F-C872-963400307A79}"/>
              </a:ext>
            </a:extLst>
          </p:cNvPr>
          <p:cNvSpPr txBox="1">
            <a:spLocks/>
          </p:cNvSpPr>
          <p:nvPr/>
        </p:nvSpPr>
        <p:spPr>
          <a:xfrm>
            <a:off x="4614309" y="12317886"/>
            <a:ext cx="365760" cy="365760"/>
          </a:xfrm>
          <a:prstGeom prst="roundRect">
            <a:avLst>
              <a:gd name="adj" fmla="val 12775"/>
            </a:avLst>
          </a:prstGeom>
          <a:solidFill>
            <a:srgbClr val="FFFFFF"/>
          </a:solidFill>
          <a:ln w="6350">
            <a:noFill/>
          </a:ln>
          <a:effectLst>
            <a:outerShdw blurRad="50800" dist="38100" dir="2700000" algn="tl" rotWithShape="0">
              <a:srgbClr val="C5B4E3">
                <a:alpha val="36899"/>
              </a:srgbClr>
            </a:outerShdw>
          </a:effectLst>
        </p:spPr>
        <p:txBody>
          <a:bodyPr wrap="none" lIns="182880" tIns="91440" rIns="182880" bIns="91440" anchor="ctr" anchorCtr="0"/>
          <a:lstStyle>
            <a:lvl1pPr marL="0" marR="0" indent="0" algn="ctr"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1260" kern="1200" spc="0" baseline="0">
                <a:solidFill>
                  <a:schemeClr val="tx1"/>
                </a:solidFill>
                <a:latin typeface="+mn-lt"/>
                <a:ea typeface="+mn-ea"/>
                <a:cs typeface="Segoe Sans Display" pitchFamily="2" charset="0"/>
              </a:defRPr>
            </a:lvl1pPr>
            <a:lvl2pPr marL="22860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endParaRPr lang="en-US" dirty="0"/>
          </a:p>
        </p:txBody>
      </p:sp>
      <p:sp>
        <p:nvSpPr>
          <p:cNvPr id="231" name="Text Placeholder 89">
            <a:extLst>
              <a:ext uri="{FF2B5EF4-FFF2-40B4-BE49-F238E27FC236}">
                <a16:creationId xmlns:a16="http://schemas.microsoft.com/office/drawing/2014/main" id="{7C1E56A3-AABF-0DB1-1A97-91843610A49F}"/>
              </a:ext>
            </a:extLst>
          </p:cNvPr>
          <p:cNvSpPr txBox="1">
            <a:spLocks/>
          </p:cNvSpPr>
          <p:nvPr/>
        </p:nvSpPr>
        <p:spPr>
          <a:xfrm>
            <a:off x="203102" y="2957259"/>
            <a:ext cx="4953994" cy="615553"/>
          </a:xfrm>
          <a:prstGeom prst="rect">
            <a:avLst/>
          </a:prstGeom>
        </p:spPr>
        <p:txBody>
          <a:bodyPr vert="horz" wrap="square" lIns="0" tIns="0" rIns="0" bIns="0" rtlCol="0" anchor="t">
            <a:spAutoFit/>
          </a:bodyPr>
          <a:lstStyle>
            <a:lvl1pPr marL="0" marR="0" indent="0" algn="l" defTabSz="419734" rtl="0" eaLnBrk="1" fontAlgn="auto" latinLnBrk="0" hangingPunct="1">
              <a:lnSpc>
                <a:spcPct val="100000"/>
              </a:lnSpc>
              <a:spcBef>
                <a:spcPct val="20000"/>
              </a:spcBef>
              <a:spcAft>
                <a:spcPts val="0"/>
              </a:spcAft>
              <a:buClrTx/>
              <a:buSzPct val="90000"/>
              <a:buFont typeface="Wingdings" panose="05000000000000000000" pitchFamily="2" charset="2"/>
              <a:buNone/>
              <a:tabLst/>
              <a:defRPr sz="847" kern="1200" spc="0" baseline="0">
                <a:solidFill>
                  <a:schemeClr val="tx2"/>
                </a:solidFill>
                <a:latin typeface="+mn-lt"/>
                <a:ea typeface="+mn-ea"/>
                <a:cs typeface="Segoe UI" panose="020B0502040204020203" pitchFamily="34" charset="0"/>
              </a:defRPr>
            </a:lvl1pPr>
            <a:lvl2pPr marL="205740" marR="0" indent="-102870"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a:lstStyle>
          <a:p>
            <a:pPr>
              <a:spcAft>
                <a:spcPts val="600"/>
              </a:spcAft>
            </a:pPr>
            <a:r>
              <a:rPr lang="en-US" sz="1000" b="1" dirty="0">
                <a:latin typeface="Segoe Sans Display Semibold"/>
                <a:cs typeface="Segoe Sans Display Semibold"/>
              </a:rPr>
              <a:t>Discover how Microsoft 365 Copilot can simplify day-to-day tasks and streamline the hiring process for an HR manager. Train your employees on Copilot with </a:t>
            </a:r>
            <a:r>
              <a:rPr lang="en-US" sz="1000" b="1" dirty="0">
                <a:highlight>
                  <a:srgbClr val="FFFF00"/>
                </a:highlight>
                <a:latin typeface="Segoe Sans Display Semibold"/>
                <a:cs typeface="Segoe Sans Display Semibold"/>
              </a:rPr>
              <a:t>[partner name]</a:t>
            </a:r>
            <a:r>
              <a:rPr lang="en-US" sz="1000" b="1" dirty="0">
                <a:latin typeface="Segoe Sans Display Semibold"/>
                <a:cs typeface="Segoe Sans Display Semibold"/>
              </a:rPr>
              <a:t> to save time and money during the hiring process to recruit and hire top talent as your business grows.</a:t>
            </a:r>
          </a:p>
        </p:txBody>
      </p:sp>
      <p:pic>
        <p:nvPicPr>
          <p:cNvPr id="6" name="Picture 5" descr="A blue square with white letters on it&#10;&#10;Description automatically generated">
            <a:extLst>
              <a:ext uri="{FF2B5EF4-FFF2-40B4-BE49-F238E27FC236}">
                <a16:creationId xmlns:a16="http://schemas.microsoft.com/office/drawing/2014/main" id="{AAA49AF7-6692-8E89-D1FB-6FAB8D7D19F7}"/>
              </a:ext>
            </a:extLst>
          </p:cNvPr>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4559407" y="8335471"/>
            <a:ext cx="467295" cy="467295"/>
          </a:xfrm>
          <a:prstGeom prst="rect">
            <a:avLst/>
          </a:prstGeom>
        </p:spPr>
      </p:pic>
      <p:pic>
        <p:nvPicPr>
          <p:cNvPr id="25" name="Picture 24" descr="A logo of a company&#10;&#10;Description automatically generated">
            <a:extLst>
              <a:ext uri="{FF2B5EF4-FFF2-40B4-BE49-F238E27FC236}">
                <a16:creationId xmlns:a16="http://schemas.microsoft.com/office/drawing/2014/main" id="{0DD16C0D-2E7A-579D-D197-EAB4506B8773}"/>
              </a:ext>
            </a:extLst>
          </p:cNvPr>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4552335" y="10420545"/>
            <a:ext cx="490399" cy="490399"/>
          </a:xfrm>
          <a:prstGeom prst="rect">
            <a:avLst/>
          </a:prstGeom>
        </p:spPr>
      </p:pic>
      <p:pic>
        <p:nvPicPr>
          <p:cNvPr id="27" name="Picture 26" descr="A blue and white logo&#10;&#10;Description automatically generated">
            <a:extLst>
              <a:ext uri="{FF2B5EF4-FFF2-40B4-BE49-F238E27FC236}">
                <a16:creationId xmlns:a16="http://schemas.microsoft.com/office/drawing/2014/main" id="{DAC4C6D0-3EE7-3422-A8AF-E52274440555}"/>
              </a:ext>
            </a:extLst>
          </p:cNvPr>
          <p:cNvPicPr>
            <a:picLocks noChangeAspect="1"/>
          </p:cNvPicPr>
          <p:nvPr/>
        </p:nvPicPr>
        <p:blipFill>
          <a:blip r:embed="rId17">
            <a:extLst>
              <a:ext uri="{28A0092B-C50C-407E-A947-70E740481C1C}">
                <a14:useLocalDpi xmlns:a14="http://schemas.microsoft.com/office/drawing/2010/main"/>
              </a:ext>
            </a:extLst>
          </a:blip>
          <a:stretch>
            <a:fillRect/>
          </a:stretch>
        </p:blipFill>
        <p:spPr>
          <a:xfrm>
            <a:off x="4552335" y="12256301"/>
            <a:ext cx="490399" cy="490399"/>
          </a:xfrm>
          <a:prstGeom prst="rect">
            <a:avLst/>
          </a:prstGeom>
        </p:spPr>
      </p:pic>
      <p:cxnSp>
        <p:nvCxnSpPr>
          <p:cNvPr id="26" name="Straight Connector 25">
            <a:extLst>
              <a:ext uri="{FF2B5EF4-FFF2-40B4-BE49-F238E27FC236}">
                <a16:creationId xmlns:a16="http://schemas.microsoft.com/office/drawing/2014/main" id="{113D7507-D1E7-77CE-5B3D-16606367C2B3}"/>
              </a:ext>
            </a:extLst>
          </p:cNvPr>
          <p:cNvCxnSpPr>
            <a:cxnSpLocks/>
          </p:cNvCxnSpPr>
          <p:nvPr/>
        </p:nvCxnSpPr>
        <p:spPr>
          <a:xfrm>
            <a:off x="716824" y="9563033"/>
            <a:ext cx="0" cy="287721"/>
          </a:xfrm>
          <a:prstGeom prst="line">
            <a:avLst/>
          </a:prstGeom>
          <a:ln w="3175" cap="flat" cmpd="sng" algn="ctr">
            <a:solidFill>
              <a:schemeClr val="tx1"/>
            </a:solidFill>
            <a:prstDash val="sysDot"/>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180323022"/>
      </p:ext>
    </p:extLst>
  </p:cSld>
  <p:clrMapOvr>
    <a:masterClrMapping/>
  </p:clrMapOvr>
</p:sld>
</file>

<file path=ppt/theme/theme1.xml><?xml version="1.0" encoding="utf-8"?>
<a:theme xmlns:a="http://schemas.openxmlformats.org/drawingml/2006/main" name="MS_2024">
  <a:themeElements>
    <a:clrScheme name="Copoilot 2024_2">
      <a:dk1>
        <a:srgbClr val="000000"/>
      </a:dk1>
      <a:lt1>
        <a:srgbClr val="FFFFFF"/>
      </a:lt1>
      <a:dk2>
        <a:srgbClr val="091F2C"/>
      </a:dk2>
      <a:lt2>
        <a:srgbClr val="FFF8F3"/>
      </a:lt2>
      <a:accent1>
        <a:srgbClr val="C5B3E3"/>
      </a:accent1>
      <a:accent2>
        <a:srgbClr val="463668"/>
      </a:accent2>
      <a:accent3>
        <a:srgbClr val="8DC8E8"/>
      </a:accent3>
      <a:accent4>
        <a:srgbClr val="2A446F"/>
      </a:accent4>
      <a:accent5>
        <a:srgbClr val="FFB3BB"/>
      </a:accent5>
      <a:accent6>
        <a:srgbClr val="73262F"/>
      </a:accent6>
      <a:hlink>
        <a:srgbClr val="463668"/>
      </a:hlink>
      <a:folHlink>
        <a:srgbClr val="463668"/>
      </a:folHlink>
    </a:clrScheme>
    <a:fontScheme name="Custom 4">
      <a:majorFont>
        <a:latin typeface="Segoe Sans Text Semibold"/>
        <a:ea typeface=""/>
        <a:cs typeface=""/>
      </a:majorFont>
      <a:minorFont>
        <a:latin typeface="Segoe Sans Text"/>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S_2024" id="{860A71C4-2D77-D345-9017-91832A633D24}" vid="{17099213-F707-4B49-BDE2-01E0A469DC38}"/>
    </a:ext>
  </a:extLst>
</a:theme>
</file>

<file path=ppt/theme/theme2.xml><?xml version="1.0" encoding="utf-8"?>
<a:theme xmlns:a="http://schemas.openxmlformats.org/drawingml/2006/main" name="Microsoft 365 Template Light">
  <a:themeElements>
    <a:clrScheme name="Custom 3">
      <a:dk1>
        <a:srgbClr val="091F2C"/>
      </a:dk1>
      <a:lt1>
        <a:srgbClr val="FFF8F3"/>
      </a:lt1>
      <a:dk2>
        <a:srgbClr val="091F2C"/>
      </a:dk2>
      <a:lt2>
        <a:srgbClr val="E8E6DF"/>
      </a:lt2>
      <a:accent1>
        <a:srgbClr val="225B62"/>
      </a:accent1>
      <a:accent2>
        <a:srgbClr val="2A446F"/>
      </a:accent2>
      <a:accent3>
        <a:srgbClr val="702573"/>
      </a:accent3>
      <a:accent4>
        <a:srgbClr val="FFA38B"/>
      </a:accent4>
      <a:accent5>
        <a:srgbClr val="8DE971"/>
      </a:accent5>
      <a:accent6>
        <a:srgbClr val="FFE399"/>
      </a:accent6>
      <a:hlink>
        <a:srgbClr val="0078D4"/>
      </a:hlink>
      <a:folHlink>
        <a:srgbClr val="0078D4"/>
      </a:folHlink>
    </a:clrScheme>
    <a:fontScheme name="Microsoft 365">
      <a:majorFont>
        <a:latin typeface="Segoe Sans Display"/>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Microsoft 365 PowerPoint template" id="{90852959-B839-684F-A7ED-E2F8B686A299}" vid="{B858BF57-581D-494A-B210-7443B95ACEC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41556B-FA86-448C-A016-8B2441FE63F1}">
  <ds:schemaRefs>
    <ds:schemaRef ds:uri="http://schemas.microsoft.com/office/2006/metadata/properties"/>
    <ds:schemaRef ds:uri="http://schemas.microsoft.com/office/infopath/2007/PartnerControls"/>
    <ds:schemaRef ds:uri="a7384ce8-a2ad-4061-818a-88bf72b6eefd"/>
    <ds:schemaRef ds:uri="254ab26a-04f6-42f5-9555-e3c9fb1706a1"/>
    <ds:schemaRef ds:uri="http://schemas.microsoft.com/sharepoint/v3"/>
  </ds:schemaRefs>
</ds:datastoreItem>
</file>

<file path=customXml/itemProps2.xml><?xml version="1.0" encoding="utf-8"?>
<ds:datastoreItem xmlns:ds="http://schemas.openxmlformats.org/officeDocument/2006/customXml" ds:itemID="{B0232C3D-4678-4848-B20E-87F2108FDC24}">
  <ds:schemaRefs>
    <ds:schemaRef ds:uri="http://schemas.microsoft.com/sharepoint/v3/contenttype/forms"/>
  </ds:schemaRefs>
</ds:datastoreItem>
</file>

<file path=customXml/itemProps3.xml><?xml version="1.0" encoding="utf-8"?>
<ds:datastoreItem xmlns:ds="http://schemas.openxmlformats.org/officeDocument/2006/customXml" ds:itemID="{A3D22B46-61AB-4116-9BBB-181E558E0B32}"/>
</file>

<file path=docMetadata/LabelInfo.xml><?xml version="1.0" encoding="utf-8"?>
<clbl:labelList xmlns:clbl="http://schemas.microsoft.com/office/2020/mipLabelMetadata">
  <clbl:label id="{1a19d03a-48bc-4359-8038-5b5f6d5847c3}" enabled="1" method="Standard" siteId="{72f988bf-86f1-41af-91ab-2d7cd011db47}" removed="0"/>
  <clbl:label id="{93872b62-53c2-442f-81f4-42f369142f76}" enabled="0" method="" siteId="{93872b62-53c2-442f-81f4-42f369142f76}" removed="1"/>
</clbl:labelList>
</file>

<file path=docProps/app.xml><?xml version="1.0" encoding="utf-8"?>
<Properties xmlns="http://schemas.openxmlformats.org/officeDocument/2006/extended-properties" xmlns:vt="http://schemas.openxmlformats.org/officeDocument/2006/docPropsVTypes">
  <Template>Office Theme</Template>
  <TotalTime>0</TotalTime>
  <Words>661</Words>
  <Application>Microsoft Macintosh PowerPoint</Application>
  <PresentationFormat>Custom</PresentationFormat>
  <Paragraphs>29</Paragraphs>
  <Slides>1</Slides>
  <Notes>1</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vt:i4>
      </vt:variant>
    </vt:vector>
  </HeadingPairs>
  <TitlesOfParts>
    <vt:vector size="14" baseType="lpstr">
      <vt:lpstr>Aptos</vt:lpstr>
      <vt:lpstr>Arial</vt:lpstr>
      <vt:lpstr>Consolas</vt:lpstr>
      <vt:lpstr>Segoe Sans Display</vt:lpstr>
      <vt:lpstr>Segoe Sans Display Semibold</vt:lpstr>
      <vt:lpstr>Segoe Sans Text</vt:lpstr>
      <vt:lpstr>Segoe Sans Text Semibold</vt:lpstr>
      <vt:lpstr>Segoe UI</vt:lpstr>
      <vt:lpstr>Segoe UI Semilight</vt:lpstr>
      <vt:lpstr>Segoe UI Variable Display Semibold</vt:lpstr>
      <vt:lpstr>Wingdings</vt:lpstr>
      <vt:lpstr>MS_2024</vt:lpstr>
      <vt:lpstr>Microsoft 365 Template Light</vt:lpstr>
      <vt:lpstr>A day in the life of an HR manager</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2025-04-17T18:24:33Z</dcterms:created>
  <dcterms:modified xsi:type="dcterms:W3CDTF">2025-04-24T14:59:15Z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15169200</vt:r8>
  </property>
  <property fmtid="{D5CDD505-2E9C-101B-9397-08002B2CF9AE}" pid="3" name="xd_ProgID">
    <vt:lpwstr/>
  </property>
  <property fmtid="{D5CDD505-2E9C-101B-9397-08002B2CF9AE}" pid="4" name="MediaServiceImageTags">
    <vt:lpwstr/>
  </property>
  <property fmtid="{D5CDD505-2E9C-101B-9397-08002B2CF9AE}" pid="5" name="ContentTypeId">
    <vt:lpwstr>0x010100759D3432FEC7444D8BA76D7B01010F81</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bool>false</vt:bool>
  </property>
</Properties>
</file>