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7" r:id="rId4"/>
    <p:sldMasterId id="2147483682" r:id="rId5"/>
  </p:sldMasterIdLst>
  <p:notesMasterIdLst>
    <p:notesMasterId r:id="rId7"/>
  </p:notesMasterIdLst>
  <p:sldIdLst>
    <p:sldId id="260" r:id="rId6"/>
  </p:sldIdLst>
  <p:sldSz cx="5486400" cy="16002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641D"/>
    <a:srgbClr val="D5EC8E"/>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58CDCA-E077-4680-989C-6A94892B4D60}" v="5" dt="2025-04-17T18:22:53.719"/>
    <p1510:client id="{3C0C72A5-6A08-5F43-B7EC-D0D71596CD23}" v="5" dt="2025-04-17T18:16:12.661"/>
    <p1510:client id="{7FA7F3D8-4513-702B-CC9A-492195119F36}" v="1" dt="2025-04-17T23:41:58.6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970"/>
    <p:restoredTop sz="94756"/>
  </p:normalViewPr>
  <p:slideViewPr>
    <p:cSldViewPr snapToGrid="0">
      <p:cViewPr varScale="1">
        <p:scale>
          <a:sx n="59" d="100"/>
          <a:sy n="59" d="100"/>
        </p:scale>
        <p:origin x="1392" y="2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D78210-A41E-0442-AE51-DD4A42E886C9}" type="datetimeFigureOut">
              <a:rPr lang="en-US" smtClean="0"/>
              <a:t>4/24/25</a:t>
            </a:fld>
            <a:endParaRPr lang="en-US"/>
          </a:p>
        </p:txBody>
      </p:sp>
      <p:sp>
        <p:nvSpPr>
          <p:cNvPr id="4" name="Slide Image Placeholder 3"/>
          <p:cNvSpPr>
            <a:spLocks noGrp="1" noRot="1" noChangeAspect="1"/>
          </p:cNvSpPr>
          <p:nvPr>
            <p:ph type="sldImg" idx="2"/>
          </p:nvPr>
        </p:nvSpPr>
        <p:spPr>
          <a:xfrm>
            <a:off x="2900363" y="1143000"/>
            <a:ext cx="10572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0FB09C-9395-2642-B8C7-948B210631AE}" type="slidenum">
              <a:rPr lang="en-US" smtClean="0"/>
              <a:t>‹#›</a:t>
            </a:fld>
            <a:endParaRPr lang="en-US"/>
          </a:p>
        </p:txBody>
      </p:sp>
    </p:spTree>
    <p:extLst>
      <p:ext uri="{BB962C8B-B14F-4D97-AF65-F5344CB8AC3E}">
        <p14:creationId xmlns:p14="http://schemas.microsoft.com/office/powerpoint/2010/main" val="884366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00363" y="1143000"/>
            <a:ext cx="1057275"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40FB09C-9395-2642-B8C7-948B210631AE}" type="slidenum">
              <a:rPr lang="en-US" smtClean="0"/>
              <a:t>1</a:t>
            </a:fld>
            <a:endParaRPr lang="en-US"/>
          </a:p>
        </p:txBody>
      </p:sp>
    </p:spTree>
    <p:extLst>
      <p:ext uri="{BB962C8B-B14F-4D97-AF65-F5344CB8AC3E}">
        <p14:creationId xmlns:p14="http://schemas.microsoft.com/office/powerpoint/2010/main" val="13817290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Master" Target="../slideMasters/slideMaster2.xml"/><Relationship Id="rId5" Type="http://schemas.openxmlformats.org/officeDocument/2006/relationships/image" Target="../media/image29.jpeg"/><Relationship Id="rId4" Type="http://schemas.openxmlformats.org/officeDocument/2006/relationships/image" Target="../media/image28.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Master" Target="../slideMasters/slideMaster2.xml"/><Relationship Id="rId4" Type="http://schemas.openxmlformats.org/officeDocument/2006/relationships/image" Target="../media/image3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Master" Target="../slideMasters/slideMaster2.xml"/><Relationship Id="rId5" Type="http://schemas.openxmlformats.org/officeDocument/2006/relationships/image" Target="../media/image38.jpeg"/><Relationship Id="rId4" Type="http://schemas.openxmlformats.org/officeDocument/2006/relationships/image" Target="../media/image37.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2.xml"/><Relationship Id="rId4" Type="http://schemas.openxmlformats.org/officeDocument/2006/relationships/image" Target="../media/image46.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Master" Target="../slideMasters/slideMaster2.xml"/><Relationship Id="rId5" Type="http://schemas.openxmlformats.org/officeDocument/2006/relationships/image" Target="../media/image47.jpeg"/><Relationship Id="rId4" Type="http://schemas.openxmlformats.org/officeDocument/2006/relationships/image" Target="../media/image46.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Master" Target="../slideMasters/slideMaster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jpeg"/><Relationship Id="rId1" Type="http://schemas.openxmlformats.org/officeDocument/2006/relationships/slideMaster" Target="../slideMasters/slideMaster2.xml"/><Relationship Id="rId4" Type="http://schemas.openxmlformats.org/officeDocument/2006/relationships/image" Target="../media/image56.pn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jpeg"/><Relationship Id="rId1" Type="http://schemas.openxmlformats.org/officeDocument/2006/relationships/slideMaster" Target="../slideMasters/slideMaster2.xml"/><Relationship Id="rId5" Type="http://schemas.openxmlformats.org/officeDocument/2006/relationships/image" Target="../media/image62.svg"/><Relationship Id="rId4" Type="http://schemas.openxmlformats.org/officeDocument/2006/relationships/image" Target="../media/image61.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Master" Target="../slideMasters/slideMaster2.xml"/><Relationship Id="rId4" Type="http://schemas.openxmlformats.org/officeDocument/2006/relationships/image" Target="../media/image67.sv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F8AC08-5D05-88DB-9AE4-AB54339842F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3736"/>
            <a:ext cx="5486400" cy="4498866"/>
          </a:xfrm>
          <a:prstGeom prst="rect">
            <a:avLst/>
          </a:prstGeom>
        </p:spPr>
      </p:pic>
      <p:pic>
        <p:nvPicPr>
          <p:cNvPr id="2" name="Picture 1" descr="A close-up of a colorful background">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33742"/>
            <a:ext cx="5486400" cy="4498866"/>
          </a:xfrm>
          <a:prstGeom prst="rect">
            <a:avLst/>
          </a:prstGeom>
        </p:spPr>
      </p:pic>
      <p:sp>
        <p:nvSpPr>
          <p:cNvPr id="30" name="Rectangle 29">
            <a:extLst>
              <a:ext uri="{FF2B5EF4-FFF2-40B4-BE49-F238E27FC236}">
                <a16:creationId xmlns:a16="http://schemas.microsoft.com/office/drawing/2014/main" id="{F9EA98CD-B9AB-6439-3D97-4F043E5D3A8F}"/>
              </a:ext>
            </a:extLst>
          </p:cNvPr>
          <p:cNvSpPr>
            <a:spLocks/>
          </p:cNvSpPr>
          <p:nvPr userDrawn="1"/>
        </p:nvSpPr>
        <p:spPr bwMode="auto">
          <a:xfrm>
            <a:off x="0" y="14255491"/>
            <a:ext cx="5486400" cy="1746511"/>
          </a:xfrm>
          <a:prstGeom prst="rect">
            <a:avLst/>
          </a:prstGeom>
          <a:solidFill>
            <a:srgbClr val="FFF8F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070" err="1">
              <a:solidFill>
                <a:srgbClr val="FFFFFF"/>
              </a:solidFill>
              <a:ea typeface="Segoe UI" pitchFamily="34" charset="0"/>
              <a:cs typeface="Segoe UI" pitchFamily="34" charset="0"/>
            </a:endParaRPr>
          </a:p>
        </p:txBody>
      </p:sp>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2030187"/>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6249728"/>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308758"/>
            <a:ext cx="1985205" cy="178877"/>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893371"/>
            <a:ext cx="4833357" cy="536761"/>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7133223"/>
            <a:ext cx="2163006" cy="447520"/>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769542"/>
            <a:ext cx="2163006" cy="156500"/>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7133223"/>
            <a:ext cx="2163006" cy="447520"/>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769542"/>
            <a:ext cx="2163006" cy="156500"/>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0876681"/>
            <a:ext cx="2163006" cy="268513"/>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10513000"/>
            <a:ext cx="2163006" cy="156500"/>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876681"/>
            <a:ext cx="2163006" cy="268513"/>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0513000"/>
            <a:ext cx="2163006" cy="156500"/>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2770020"/>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2256836"/>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3" y="2261009"/>
            <a:ext cx="2659221" cy="111814"/>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555118"/>
            <a:ext cx="2128921" cy="513263"/>
          </a:xfrm>
        </p:spPr>
        <p:txBody>
          <a:bodyPr/>
          <a:lstStyle>
            <a:lvl1pPr>
              <a:defRPr/>
            </a:lvl1pPr>
          </a:lstStyle>
          <a:p>
            <a:r>
              <a:rPr lang="en-US"/>
              <a:t>A day in the life of a [Title Here]</a:t>
            </a:r>
          </a:p>
        </p:txBody>
      </p:sp>
      <p:pic>
        <p:nvPicPr>
          <p:cNvPr id="12" name="MS logo gray - EMF">
            <a:extLst>
              <a:ext uri="{FF2B5EF4-FFF2-40B4-BE49-F238E27FC236}">
                <a16:creationId xmlns:a16="http://schemas.microsoft.com/office/drawing/2014/main" id="{542DDB98-6A04-E4B8-383E-9A7850E33D60}"/>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bwMode="black">
          <a:xfrm>
            <a:off x="4069542" y="15088515"/>
            <a:ext cx="1000605" cy="357839"/>
          </a:xfrm>
          <a:prstGeom prst="rect">
            <a:avLst/>
          </a:prstGeom>
        </p:spPr>
      </p:pic>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2618867"/>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53" y="13297053"/>
            <a:ext cx="95701" cy="21042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59" y="13324441"/>
            <a:ext cx="289417" cy="189515"/>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2030187"/>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2770020"/>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2256836"/>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3" y="12618867"/>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23" y="13297053"/>
            <a:ext cx="95701" cy="21042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29" y="13324441"/>
            <a:ext cx="289417" cy="189515"/>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8284783"/>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9024616"/>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8511432"/>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8873462"/>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53" y="9551650"/>
            <a:ext cx="95701" cy="21042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59" y="9579038"/>
            <a:ext cx="289417" cy="189515"/>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8284783"/>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9024616"/>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8511432"/>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3" y="8873462"/>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23" y="9551650"/>
            <a:ext cx="95701" cy="21042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29" y="9579038"/>
            <a:ext cx="289417" cy="189515"/>
          </a:xfrm>
          <a:prstGeom prst="rect">
            <a:avLst/>
          </a:prstGeom>
        </p:spPr>
      </p:pic>
    </p:spTree>
    <p:extLst>
      <p:ext uri="{BB962C8B-B14F-4D97-AF65-F5344CB8AC3E}">
        <p14:creationId xmlns:p14="http://schemas.microsoft.com/office/powerpoint/2010/main" val="3808928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3" y="7568535"/>
            <a:ext cx="2130553" cy="684350"/>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1" y="11310751"/>
            <a:ext cx="1754505" cy="114059"/>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255175" y="1357950"/>
            <a:ext cx="834390" cy="686506"/>
          </a:xfrm>
          <a:prstGeom prst="rect">
            <a:avLst/>
          </a:prstGeom>
        </p:spPr>
      </p:pic>
    </p:spTree>
    <p:extLst>
      <p:ext uri="{BB962C8B-B14F-4D97-AF65-F5344CB8AC3E}">
        <p14:creationId xmlns:p14="http://schemas.microsoft.com/office/powerpoint/2010/main" val="287283220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45" userDrawn="1">
          <p15:clr>
            <a:srgbClr val="5ACBF0"/>
          </p15:clr>
        </p15:guide>
        <p15:guide id="2" orient="horz" pos="3971" userDrawn="1">
          <p15:clr>
            <a:srgbClr val="5ACBF0"/>
          </p15:clr>
        </p15:guide>
        <p15:guide id="3" pos="4328" userDrawn="1">
          <p15:clr>
            <a:srgbClr val="5ACBF0"/>
          </p15:clr>
        </p15:guide>
        <p15:guide id="4" orient="horz" pos="34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2A446F"/>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1" y="7568535"/>
            <a:ext cx="2098548" cy="684350"/>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1" y="11310751"/>
            <a:ext cx="1754505" cy="114059"/>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extLst>
              <a:ext uri="{28A0092B-C50C-407E-A947-70E740481C1C}">
                <a14:useLocalDpi xmlns:a14="http://schemas.microsoft.com/office/drawing/2010/main"/>
              </a:ext>
            </a:extLst>
          </a:blip>
          <a:srcRect l="11763" t="27714" r="11763" b="27714"/>
          <a:stretch/>
        </p:blipFill>
        <p:spPr bwMode="black">
          <a:xfrm>
            <a:off x="258604" y="1260974"/>
            <a:ext cx="813816" cy="903944"/>
          </a:xfrm>
          <a:prstGeom prst="rect">
            <a:avLst/>
          </a:prstGeom>
        </p:spPr>
      </p:pic>
    </p:spTree>
    <p:extLst>
      <p:ext uri="{BB962C8B-B14F-4D97-AF65-F5344CB8AC3E}">
        <p14:creationId xmlns:p14="http://schemas.microsoft.com/office/powerpoint/2010/main" val="14998476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45" userDrawn="1">
          <p15:clr>
            <a:srgbClr val="5ACBF0"/>
          </p15:clr>
        </p15:guide>
        <p15:guide id="2" orient="horz" pos="3971" userDrawn="1">
          <p15:clr>
            <a:srgbClr val="5ACBF0"/>
          </p15:clr>
        </p15:guide>
        <p15:guide id="3" pos="4328" userDrawn="1">
          <p15:clr>
            <a:srgbClr val="5ACBF0"/>
          </p15:clr>
        </p15:guide>
        <p15:guide id="4" orient="horz" pos="3436"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1599486" cy="16002000"/>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 tIns="20574" rIns="41148" bIns="20574"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264719" y="7847009"/>
            <a:ext cx="1067591" cy="307984"/>
          </a:xfrm>
          <a:noFill/>
        </p:spPr>
        <p:txBody>
          <a:bodyPr vert="horz" wrap="square" lIns="0" tIns="0" rIns="0" bIns="0" rtlCol="0" anchor="ctr"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pPr lvl="0">
              <a:lnSpc>
                <a:spcPct val="90000"/>
              </a:lnSpc>
            </a:pPr>
            <a:r>
              <a:rPr lang="en-US"/>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1865234" y="7627475"/>
            <a:ext cx="3356134" cy="747055"/>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537452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2">
    <p:bg>
      <p:bgPr>
        <a:blipFill dpi="0" rotWithShape="1">
          <a:blip r:embed="rId2">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5C23-B328-96BA-EED2-DE16E313B20E}"/>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D0FAB463-6A45-699A-0A13-D9E2E110A9EC}"/>
              </a:ext>
            </a:extLst>
          </p:cNvPr>
          <p:cNvSpPr>
            <a:spLocks noGrp="1"/>
          </p:cNvSpPr>
          <p:nvPr>
            <p:ph type="body" sz="quarter" idx="16"/>
          </p:nvPr>
        </p:nvSpPr>
        <p:spPr>
          <a:xfrm>
            <a:off x="262890" y="3355980"/>
            <a:ext cx="1139428"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88630648-08DE-F395-6A62-398755574CFE}"/>
              </a:ext>
            </a:extLst>
          </p:cNvPr>
          <p:cNvSpPr>
            <a:spLocks noGrp="1"/>
          </p:cNvSpPr>
          <p:nvPr>
            <p:ph type="body" sz="quarter" idx="14"/>
          </p:nvPr>
        </p:nvSpPr>
        <p:spPr>
          <a:xfrm>
            <a:off x="262890" y="5327270"/>
            <a:ext cx="1139428" cy="741379"/>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
        <p:nvSpPr>
          <p:cNvPr id="5" name="Text Placeholder 11">
            <a:extLst>
              <a:ext uri="{FF2B5EF4-FFF2-40B4-BE49-F238E27FC236}">
                <a16:creationId xmlns:a16="http://schemas.microsoft.com/office/drawing/2014/main" id="{F5FE1442-403B-B03F-C9C0-65A7881A0D7B}"/>
              </a:ext>
            </a:extLst>
          </p:cNvPr>
          <p:cNvSpPr>
            <a:spLocks noGrp="1"/>
          </p:cNvSpPr>
          <p:nvPr>
            <p:ph type="body" sz="quarter" idx="17"/>
          </p:nvPr>
        </p:nvSpPr>
        <p:spPr>
          <a:xfrm>
            <a:off x="1535909" y="3355980"/>
            <a:ext cx="1140143"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96029F02-5F47-3D3F-2320-14EE60AF0CD0}"/>
              </a:ext>
            </a:extLst>
          </p:cNvPr>
          <p:cNvSpPr>
            <a:spLocks noGrp="1"/>
          </p:cNvSpPr>
          <p:nvPr>
            <p:ph type="body" sz="quarter" idx="15"/>
          </p:nvPr>
        </p:nvSpPr>
        <p:spPr>
          <a:xfrm>
            <a:off x="1535907" y="5311778"/>
            <a:ext cx="1139428" cy="741379"/>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
        <p:nvSpPr>
          <p:cNvPr id="7" name="Text Placeholder 11">
            <a:extLst>
              <a:ext uri="{FF2B5EF4-FFF2-40B4-BE49-F238E27FC236}">
                <a16:creationId xmlns:a16="http://schemas.microsoft.com/office/drawing/2014/main" id="{B3F9C0F3-86E3-1586-F3CA-6375DD24196B}"/>
              </a:ext>
            </a:extLst>
          </p:cNvPr>
          <p:cNvSpPr>
            <a:spLocks noGrp="1"/>
          </p:cNvSpPr>
          <p:nvPr>
            <p:ph type="body" sz="quarter" idx="18"/>
          </p:nvPr>
        </p:nvSpPr>
        <p:spPr>
          <a:xfrm>
            <a:off x="2809894" y="3355980"/>
            <a:ext cx="1139428"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04CEDB4A-51A7-3CE8-6980-A6FC8EDC383E}"/>
              </a:ext>
            </a:extLst>
          </p:cNvPr>
          <p:cNvSpPr>
            <a:spLocks noGrp="1"/>
          </p:cNvSpPr>
          <p:nvPr>
            <p:ph type="body" sz="quarter" idx="19"/>
          </p:nvPr>
        </p:nvSpPr>
        <p:spPr>
          <a:xfrm>
            <a:off x="2809894" y="5327270"/>
            <a:ext cx="1139428" cy="741379"/>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
        <p:nvSpPr>
          <p:cNvPr id="9" name="Text Placeholder 11">
            <a:extLst>
              <a:ext uri="{FF2B5EF4-FFF2-40B4-BE49-F238E27FC236}">
                <a16:creationId xmlns:a16="http://schemas.microsoft.com/office/drawing/2014/main" id="{BEB0D704-F543-6282-480A-28D09E179D1D}"/>
              </a:ext>
            </a:extLst>
          </p:cNvPr>
          <p:cNvSpPr>
            <a:spLocks noGrp="1"/>
          </p:cNvSpPr>
          <p:nvPr>
            <p:ph type="body" sz="quarter" idx="20"/>
          </p:nvPr>
        </p:nvSpPr>
        <p:spPr>
          <a:xfrm>
            <a:off x="4082912" y="3355980"/>
            <a:ext cx="1140143"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FEC4FC9B-A442-E918-89C7-774880FDD008}"/>
              </a:ext>
            </a:extLst>
          </p:cNvPr>
          <p:cNvSpPr>
            <a:spLocks noGrp="1"/>
          </p:cNvSpPr>
          <p:nvPr>
            <p:ph type="body" sz="quarter" idx="21"/>
          </p:nvPr>
        </p:nvSpPr>
        <p:spPr>
          <a:xfrm>
            <a:off x="4082910" y="5311778"/>
            <a:ext cx="1139428" cy="741379"/>
          </a:xfrm>
        </p:spPr>
        <p:txBody>
          <a:bodyPr vert="horz" wrap="square" lIns="0" tIns="0" rIns="0" bIns="0" rtlCol="0">
            <a:spAutoFit/>
          </a:bodyPr>
          <a:lstStyle>
            <a:lvl1pPr>
              <a:defRPr lang="en-US" sz="720"/>
            </a:lvl1pPr>
            <a:lvl2pPr>
              <a:defRPr lang="en-US" sz="720"/>
            </a:lvl2pPr>
            <a:lvl3pPr>
              <a:defRPr lang="en-US" sz="720"/>
            </a:lvl3pPr>
            <a:lvl4pPr>
              <a:defRPr lang="en-US" sz="630"/>
            </a:lvl4pPr>
            <a:lvl5pPr>
              <a:defRPr lang="en-US" sz="630" dirty="0"/>
            </a:lvl5pPr>
          </a:lstStyle>
          <a:p>
            <a:pPr marL="63581" lvl="0" indent="-63581"/>
            <a:r>
              <a:rPr lang="en-US"/>
              <a:t>Click to edit Master text styles</a:t>
            </a:r>
          </a:p>
          <a:p>
            <a:pPr marL="63581" lvl="1" indent="-63581"/>
            <a:r>
              <a:rPr lang="en-US"/>
              <a:t>Second level</a:t>
            </a:r>
          </a:p>
          <a:p>
            <a:pPr marL="63581" lvl="2" indent="-63581"/>
            <a:r>
              <a:rPr lang="en-US"/>
              <a:t>Third level</a:t>
            </a:r>
          </a:p>
          <a:p>
            <a:pPr marL="63581" lvl="3" indent="-63581"/>
            <a:r>
              <a:rPr lang="en-US"/>
              <a:t>Fourth level</a:t>
            </a:r>
          </a:p>
          <a:p>
            <a:pPr marL="63581" lvl="4" indent="-63581"/>
            <a:r>
              <a:rPr lang="en-US"/>
              <a:t>Fifth level</a:t>
            </a:r>
          </a:p>
        </p:txBody>
      </p:sp>
    </p:spTree>
    <p:extLst>
      <p:ext uri="{BB962C8B-B14F-4D97-AF65-F5344CB8AC3E}">
        <p14:creationId xmlns:p14="http://schemas.microsoft.com/office/powerpoint/2010/main" val="408648839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ank You 1">
    <p:bg>
      <p:bgPr>
        <a:solidFill>
          <a:srgbClr val="2A446F"/>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1" y="7910710"/>
            <a:ext cx="2098548" cy="342175"/>
          </a:xfrm>
          <a:noFill/>
        </p:spPr>
        <p:txBody>
          <a:bodyPr wrap="square" lIns="0" tIns="0" rIns="0" bIns="0" anchor="b" anchorCtr="0">
            <a:spAutoFit/>
          </a:bodyPr>
          <a:lstStyle>
            <a:lvl1pPr>
              <a:defRPr sz="2160" spc="-23" baseline="0">
                <a:solidFill>
                  <a:srgbClr val="FFFFFF"/>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1" y="11771207"/>
            <a:ext cx="1754505" cy="114059"/>
          </a:xfrm>
          <a:noFill/>
        </p:spPr>
        <p:txBody>
          <a:bodyPr wrap="square" lIns="0" tIns="0" rIns="0" bIns="0" anchor="b" anchorCtr="0">
            <a:spAutoFit/>
          </a:bodyPr>
          <a:lstStyle>
            <a:lvl1pPr marL="0" indent="0">
              <a:spcBef>
                <a:spcPts val="0"/>
              </a:spcBef>
              <a:buNone/>
              <a:defRPr sz="720" spc="0" baseline="0">
                <a:solidFill>
                  <a:srgbClr val="FFFFFF"/>
                </a:solidFill>
                <a:latin typeface="+mj-lt"/>
                <a:cs typeface="Segoe UI" panose="020B0502040204020203" pitchFamily="34" charset="0"/>
              </a:defRPr>
            </a:lvl1pPr>
          </a:lstStyle>
          <a:p>
            <a:pPr lvl="0"/>
            <a:r>
              <a:rPr lang="en-US"/>
              <a:t>Speaker name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333BA4A8-3095-088C-F56A-8C275CFE8309}"/>
              </a:ext>
            </a:extLst>
          </p:cNvPr>
          <p:cNvSpPr>
            <a:spLocks noGrp="1"/>
          </p:cNvSpPr>
          <p:nvPr>
            <p:ph type="pic" sz="quarter" idx="11" hasCustomPrompt="1"/>
          </p:nvPr>
        </p:nvSpPr>
        <p:spPr bwMode="ltGray">
          <a:xfrm>
            <a:off x="2887503" y="1366842"/>
            <a:ext cx="2466737" cy="13949891"/>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black">
          <a:xfrm>
            <a:off x="258604" y="1260974"/>
            <a:ext cx="813816" cy="903944"/>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1" y="11914329"/>
            <a:ext cx="1754505" cy="85544"/>
          </a:xfrm>
          <a:noFill/>
        </p:spPr>
        <p:txBody>
          <a:bodyPr wrap="square" lIns="0" tIns="0" rIns="0" bIns="0">
            <a:spAutoFit/>
          </a:bodyPr>
          <a:lstStyle>
            <a:lvl1pPr marL="0" indent="0">
              <a:spcBef>
                <a:spcPts val="0"/>
              </a:spcBef>
              <a:buNone/>
              <a:defRPr sz="540" spc="0" baseline="0">
                <a:solidFill>
                  <a:srgbClr val="FFFFFF"/>
                </a:solidFill>
                <a:latin typeface="+mn-lt"/>
                <a:cs typeface="Segoe UI" panose="020B0502040204020203" pitchFamily="34" charset="0"/>
              </a:defRPr>
            </a:lvl1pPr>
          </a:lstStyle>
          <a:p>
            <a:pPr lvl="0"/>
            <a:r>
              <a:rPr lang="en-US"/>
              <a:t>Contact information</a:t>
            </a:r>
          </a:p>
        </p:txBody>
      </p:sp>
    </p:spTree>
    <p:extLst>
      <p:ext uri="{BB962C8B-B14F-4D97-AF65-F5344CB8AC3E}">
        <p14:creationId xmlns:p14="http://schemas.microsoft.com/office/powerpoint/2010/main" val="261014749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1" y="7910710"/>
            <a:ext cx="2098548" cy="342175"/>
          </a:xfrm>
          <a:noFill/>
        </p:spPr>
        <p:txBody>
          <a:bodyPr wrap="square" lIns="0" tIns="0" rIns="0" bIns="0" anchor="b" anchorCtr="0">
            <a:spAutoFit/>
          </a:bodyPr>
          <a:lstStyle>
            <a:lvl1pPr>
              <a:defRPr sz="2160" spc="-23" baseline="0">
                <a:solidFill>
                  <a:srgbClr val="091F2C"/>
                </a:solidFill>
                <a:latin typeface="+mj-lt"/>
                <a:cs typeface="Segoe UI" panose="020B0502040204020203" pitchFamily="34" charset="0"/>
              </a:defRPr>
            </a:lvl1pPr>
          </a:lstStyle>
          <a:p>
            <a:r>
              <a:rPr lang="en-US"/>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1" y="11771207"/>
            <a:ext cx="1754505" cy="114059"/>
          </a:xfrm>
          <a:noFill/>
        </p:spPr>
        <p:txBody>
          <a:bodyPr wrap="square" lIns="0" tIns="0" rIns="0" bIns="0" anchor="b" anchorCtr="0">
            <a:spAutoFit/>
          </a:bodyPr>
          <a:lstStyle>
            <a:lvl1pPr marL="0" indent="0">
              <a:spcBef>
                <a:spcPts val="0"/>
              </a:spcBef>
              <a:buNone/>
              <a:defRPr sz="720" spc="0" baseline="0">
                <a:solidFill>
                  <a:srgbClr val="091F2C"/>
                </a:solidFill>
                <a:latin typeface="+mj-lt"/>
                <a:cs typeface="Segoe UI" panose="020B0502040204020203" pitchFamily="34" charset="0"/>
              </a:defRPr>
            </a:lvl1pPr>
          </a:lstStyle>
          <a:p>
            <a:pPr lvl="0"/>
            <a:r>
              <a:rPr lang="en-US"/>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1" y="11914329"/>
            <a:ext cx="1754505" cy="85544"/>
          </a:xfrm>
          <a:noFill/>
        </p:spPr>
        <p:txBody>
          <a:bodyPr wrap="square" lIns="0" tIns="0" rIns="0" bIns="0">
            <a:spAutoFit/>
          </a:bodyPr>
          <a:lstStyle>
            <a:lvl1pPr marL="0" indent="0">
              <a:spcBef>
                <a:spcPts val="0"/>
              </a:spcBef>
              <a:buNone/>
              <a:defRPr sz="540" spc="0" baseline="0">
                <a:solidFill>
                  <a:srgbClr val="091F2C"/>
                </a:solidFill>
                <a:latin typeface="+mn-lt"/>
                <a:cs typeface="Segoe UI" panose="020B0502040204020203" pitchFamily="34" charset="0"/>
              </a:defRPr>
            </a:lvl1pPr>
          </a:lstStyle>
          <a:p>
            <a:pPr lvl="0"/>
            <a:r>
              <a:rPr lang="en-US"/>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255175" y="1357950"/>
            <a:ext cx="834390" cy="686506"/>
          </a:xfrm>
          <a:prstGeom prst="rect">
            <a:avLst/>
          </a:prstGeom>
        </p:spPr>
      </p:pic>
    </p:spTree>
    <p:extLst>
      <p:ext uri="{BB962C8B-B14F-4D97-AF65-F5344CB8AC3E}">
        <p14:creationId xmlns:p14="http://schemas.microsoft.com/office/powerpoint/2010/main" val="1841429643"/>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262891" y="3348568"/>
            <a:ext cx="4958477" cy="74705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914454845"/>
      </p:ext>
    </p:extLst>
  </p:cSld>
  <p:clrMapOvr>
    <a:masterClrMapping/>
  </p:clrMapOvr>
  <p:transition>
    <p:fade/>
  </p:transition>
  <p:extLst>
    <p:ext uri="{DCECCB84-F9BA-43D5-87BE-67443E8EF086}">
      <p15:sldGuideLst xmlns:p15="http://schemas.microsoft.com/office/powerpoint/2012/main">
        <p15:guide id="2" orient="horz" pos="2024" userDrawn="1">
          <p15:clr>
            <a:srgbClr val="5ACBF0"/>
          </p15:clr>
        </p15:guide>
        <p15:guide id="3" orient="horz" pos="458" userDrawn="1">
          <p15:clr>
            <a:srgbClr val="5ACBF0"/>
          </p15:clr>
        </p15:guide>
        <p15:guide id="5" orient="horz" pos="1438"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3876" y="3346865"/>
            <a:ext cx="4958334" cy="747055"/>
          </a:xfrm>
        </p:spPr>
        <p:txBody>
          <a:bodyPr wrap="square">
            <a:spAutoFit/>
          </a:bodyPr>
          <a:lstStyle>
            <a:lvl1pPr marL="0" indent="0">
              <a:buNone/>
              <a:defRPr/>
            </a:lvl1pPr>
            <a:lvl2pPr marL="102873" indent="0">
              <a:buNone/>
              <a:defRPr/>
            </a:lvl2pPr>
            <a:lvl3pPr marL="205745" indent="0">
              <a:buNone/>
              <a:defRPr/>
            </a:lvl3pPr>
            <a:lvl4pPr marL="308618" indent="0">
              <a:buNone/>
              <a:defRPr/>
            </a:lvl4pPr>
            <a:lvl5pPr marL="41149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8641457"/>
      </p:ext>
    </p:extLst>
  </p:cSld>
  <p:clrMapOvr>
    <a:masterClrMapping/>
  </p:clrMapOvr>
  <p:transition>
    <p:fade/>
  </p:transition>
  <p:extLst>
    <p:ext uri="{DCECCB84-F9BA-43D5-87BE-67443E8EF086}">
      <p15:sldGuideLst xmlns:p15="http://schemas.microsoft.com/office/powerpoint/2012/main">
        <p15:guide id="1" orient="horz" pos="458" userDrawn="1">
          <p15:clr>
            <a:srgbClr val="5ACBF0"/>
          </p15:clr>
        </p15:guide>
        <p15:guide id="2" orient="horz" pos="1440" userDrawn="1">
          <p15:clr>
            <a:srgbClr val="5ACBF0"/>
          </p15:clr>
        </p15:guide>
        <p15:guide id="4" orient="horz" pos="2024"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262891" y="3348568"/>
            <a:ext cx="2345293" cy="747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2875363" y="3348568"/>
            <a:ext cx="2348865" cy="747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659522827"/>
      </p:ext>
    </p:extLst>
  </p:cSld>
  <p:clrMapOvr>
    <a:masterClrMapping/>
  </p:clrMapOvr>
  <p:transition>
    <p:fade/>
  </p:transition>
  <p:extLst>
    <p:ext uri="{DCECCB84-F9BA-43D5-87BE-67443E8EF086}">
      <p15:sldGuideLst xmlns:p15="http://schemas.microsoft.com/office/powerpoint/2012/main">
        <p15:guide id="1" orient="horz" pos="458" userDrawn="1">
          <p15:clr>
            <a:srgbClr val="5ACBF0"/>
          </p15:clr>
        </p15:guide>
        <p15:guide id="2" orient="horz" pos="2030" userDrawn="1">
          <p15:clr>
            <a:srgbClr val="5ACBF0"/>
          </p15:clr>
        </p15:guide>
        <p15:guide id="3" orient="horz" pos="1438" userDrawn="1">
          <p15:clr>
            <a:srgbClr val="5ACBF0"/>
          </p15:clr>
        </p15:guide>
        <p15:guide id="4" pos="2584" userDrawn="1">
          <p15:clr>
            <a:srgbClr val="5ACBF0"/>
          </p15:clr>
        </p15:guide>
        <p15:guide id="5" pos="2840"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66803"/>
            <a:ext cx="4958334" cy="256631"/>
          </a:xfrm>
        </p:spPr>
        <p:txBody>
          <a:bodyPr/>
          <a:lstStyle/>
          <a:p>
            <a:r>
              <a:rPr lang="en-US"/>
              <a:t>Click to edit Master title style</a:t>
            </a:r>
          </a:p>
        </p:txBody>
      </p:sp>
      <p:sp>
        <p:nvSpPr>
          <p:cNvPr id="4" name="Text Placeholder 3"/>
          <p:cNvSpPr>
            <a:spLocks noGrp="1"/>
          </p:cNvSpPr>
          <p:nvPr>
            <p:ph type="body" sz="quarter" idx="10"/>
          </p:nvPr>
        </p:nvSpPr>
        <p:spPr>
          <a:xfrm>
            <a:off x="262890" y="3348568"/>
            <a:ext cx="2345436" cy="747055"/>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7" indent="0">
              <a:buFont typeface="Wingdings" panose="05000000000000000000" pitchFamily="2" charset="2"/>
              <a:buNone/>
              <a:defRPr sz="900" b="0"/>
            </a:lvl2pPr>
            <a:lvl3pPr marL="202888" indent="0">
              <a:buFont typeface="Wingdings" panose="05000000000000000000" pitchFamily="2" charset="2"/>
              <a:buNone/>
              <a:tabLst/>
              <a:defRPr sz="720" b="0"/>
            </a:lvl3pPr>
            <a:lvl4pPr marL="293616" indent="0">
              <a:buFont typeface="Wingdings" panose="05000000000000000000" pitchFamily="2" charset="2"/>
              <a:buNone/>
              <a:defRPr sz="630" b="0"/>
            </a:lvl4pPr>
            <a:lvl5pPr marL="384343"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2878728" y="3348568"/>
            <a:ext cx="2345436" cy="747055"/>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7" indent="0">
              <a:buFont typeface="Wingdings" panose="05000000000000000000" pitchFamily="2" charset="2"/>
              <a:buNone/>
              <a:defRPr sz="900" b="0"/>
            </a:lvl2pPr>
            <a:lvl3pPr marL="202888" indent="0">
              <a:buFont typeface="Wingdings" panose="05000000000000000000" pitchFamily="2" charset="2"/>
              <a:buNone/>
              <a:tabLst/>
              <a:defRPr sz="720" b="0"/>
            </a:lvl3pPr>
            <a:lvl4pPr marL="293616" indent="0">
              <a:buFont typeface="Wingdings" panose="05000000000000000000" pitchFamily="2" charset="2"/>
              <a:buNone/>
              <a:defRPr sz="630" b="0"/>
            </a:lvl4pPr>
            <a:lvl5pPr marL="384343"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59327838"/>
      </p:ext>
    </p:extLst>
  </p:cSld>
  <p:clrMapOvr>
    <a:masterClrMapping/>
  </p:clrMapOvr>
  <p:transition>
    <p:fade/>
  </p:transition>
  <p:extLst>
    <p:ext uri="{DCECCB84-F9BA-43D5-87BE-67443E8EF086}">
      <p15:sldGuideLst xmlns:p15="http://schemas.microsoft.com/office/powerpoint/2012/main">
        <p15:guide id="1" orient="horz" pos="458" userDrawn="1">
          <p15:clr>
            <a:srgbClr val="5ACBF0"/>
          </p15:clr>
        </p15:guide>
        <p15:guide id="2" orient="horz" pos="2024" userDrawn="1">
          <p15:clr>
            <a:srgbClr val="5ACBF0"/>
          </p15:clr>
        </p15:guide>
        <p15:guide id="3" orient="horz" pos="1438" userDrawn="1">
          <p15:clr>
            <a:srgbClr val="5ACBF0"/>
          </p15:clr>
        </p15:guide>
        <p15:guide id="4" pos="2581" userDrawn="1">
          <p15:clr>
            <a:srgbClr val="5ACBF0"/>
          </p15:clr>
        </p15:guide>
        <p15:guide id="5" pos="2840"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3742"/>
            <a:ext cx="5486400" cy="4498866"/>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2030187"/>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6363382"/>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308758"/>
            <a:ext cx="1985205" cy="178877"/>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893371"/>
            <a:ext cx="4833357" cy="536761"/>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7133223"/>
            <a:ext cx="2163006" cy="447520"/>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769542"/>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7133223"/>
            <a:ext cx="2163006" cy="447520"/>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769542"/>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0876681"/>
            <a:ext cx="2163006" cy="268513"/>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10513000"/>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876681"/>
            <a:ext cx="2163006" cy="268513"/>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0513000"/>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2770020"/>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2256836"/>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3" y="2261009"/>
            <a:ext cx="2659221" cy="111814"/>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555118"/>
            <a:ext cx="2128921" cy="513263"/>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2618867"/>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3" y="13297053"/>
            <a:ext cx="95701" cy="21042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59" y="13324441"/>
            <a:ext cx="289417" cy="189515"/>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2030187"/>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2770020"/>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2256836"/>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3" y="12618867"/>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3" y="13297053"/>
            <a:ext cx="95701" cy="21042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29" y="13324441"/>
            <a:ext cx="289417" cy="189515"/>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8284783"/>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9024616"/>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8511432"/>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8873462"/>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3" y="9551650"/>
            <a:ext cx="95701" cy="21042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59" y="9579038"/>
            <a:ext cx="289417" cy="189515"/>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8284783"/>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9024616"/>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8511432"/>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3" y="8873462"/>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3" y="9551650"/>
            <a:ext cx="95701" cy="21042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29" y="9579038"/>
            <a:ext cx="289417" cy="189515"/>
          </a:xfrm>
          <a:prstGeom prst="rect">
            <a:avLst/>
          </a:prstGeom>
        </p:spPr>
      </p:pic>
    </p:spTree>
    <p:extLst>
      <p:ext uri="{BB962C8B-B14F-4D97-AF65-F5344CB8AC3E}">
        <p14:creationId xmlns:p14="http://schemas.microsoft.com/office/powerpoint/2010/main" val="2460198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66803"/>
            <a:ext cx="4958334" cy="256631"/>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262891" y="3352276"/>
            <a:ext cx="2348865" cy="199602"/>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262891" y="4863573"/>
            <a:ext cx="2348865" cy="718542"/>
          </a:xfrm>
        </p:spPr>
        <p:txBody>
          <a:bodyPr>
            <a:spAutoFit/>
          </a:bodyPr>
          <a:lstStyle>
            <a:lvl1pPr marL="77154" indent="-77154">
              <a:defRPr lang="en-US" sz="1080" dirty="0"/>
            </a:lvl1pPr>
            <a:lvl2pPr marL="154309" indent="-77154">
              <a:defRPr lang="en-US" dirty="0"/>
            </a:lvl2pPr>
            <a:lvl3pPr marL="231463" indent="-77154">
              <a:defRPr lang="en-US" dirty="0"/>
            </a:lvl3pPr>
            <a:lvl4pPr marL="300045" indent="-68582">
              <a:defRPr lang="en-US" dirty="0"/>
            </a:lvl4pPr>
            <a:lvl5pPr marL="357197" indent="-5429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2878933" y="3352276"/>
            <a:ext cx="2348865" cy="199602"/>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2878933" y="4863573"/>
            <a:ext cx="2348865" cy="718542"/>
          </a:xfrm>
        </p:spPr>
        <p:txBody>
          <a:bodyPr>
            <a:spAutoFit/>
          </a:bodyPr>
          <a:lstStyle>
            <a:lvl1pPr marL="77154" indent="-77154">
              <a:defRPr lang="en-US" sz="1080" dirty="0"/>
            </a:lvl1pPr>
            <a:lvl2pPr marL="154309" indent="-77154">
              <a:defRPr lang="en-US" dirty="0"/>
            </a:lvl2pPr>
            <a:lvl3pPr marL="231463" indent="-77154">
              <a:defRPr lang="en-US" dirty="0"/>
            </a:lvl3pPr>
            <a:lvl4pPr marL="308618" indent="-61438">
              <a:defRPr lang="en-US" dirty="0"/>
            </a:lvl4pPr>
            <a:lvl5pPr marL="357197" indent="-54294">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5012011"/>
      </p:ext>
    </p:extLst>
  </p:cSld>
  <p:clrMapOvr>
    <a:masterClrMapping/>
  </p:clrMapOvr>
  <p:transition>
    <p:fade/>
  </p:transition>
  <p:extLst>
    <p:ext uri="{DCECCB84-F9BA-43D5-87BE-67443E8EF086}">
      <p15:sldGuideLst xmlns:p15="http://schemas.microsoft.com/office/powerpoint/2012/main">
        <p15:guide id="1" orient="horz" pos="458" userDrawn="1">
          <p15:clr>
            <a:srgbClr val="5ACBF0"/>
          </p15:clr>
        </p15:guide>
        <p15:guide id="2" orient="horz" pos="2086" userDrawn="1">
          <p15:clr>
            <a:srgbClr val="5ACBF0"/>
          </p15:clr>
        </p15:guide>
        <p15:guide id="4" pos="2581" userDrawn="1">
          <p15:clr>
            <a:srgbClr val="5ACBF0"/>
          </p15:clr>
        </p15:guide>
        <p15:guide id="5" pos="2840" userDrawn="1">
          <p15:clr>
            <a:srgbClr val="5ACBF0"/>
          </p15:clr>
        </p15:guide>
        <p15:guide id="7" orient="horz" pos="1440"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66803"/>
            <a:ext cx="4958334" cy="256631"/>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262891" y="3352276"/>
            <a:ext cx="2348865" cy="199602"/>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265034" y="4856163"/>
            <a:ext cx="2346721" cy="71854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2878933" y="3352276"/>
            <a:ext cx="2348865" cy="199602"/>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2877506" y="4856163"/>
            <a:ext cx="2346721" cy="71854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109574070"/>
      </p:ext>
    </p:extLst>
  </p:cSld>
  <p:clrMapOvr>
    <a:masterClrMapping/>
  </p:clrMapOvr>
  <p:transition>
    <p:fade/>
  </p:transition>
  <p:extLst>
    <p:ext uri="{DCECCB84-F9BA-43D5-87BE-67443E8EF086}">
      <p15:sldGuideLst xmlns:p15="http://schemas.microsoft.com/office/powerpoint/2012/main">
        <p15:guide id="1" orient="horz" pos="458" userDrawn="1">
          <p15:clr>
            <a:srgbClr val="5ACBF0"/>
          </p15:clr>
        </p15:guide>
        <p15:guide id="2" orient="horz" pos="2086" userDrawn="1">
          <p15:clr>
            <a:srgbClr val="5ACBF0"/>
          </p15:clr>
        </p15:guide>
        <p15:guide id="4" pos="2581" userDrawn="1">
          <p15:clr>
            <a:srgbClr val="5ACBF0"/>
          </p15:clr>
        </p15:guide>
        <p15:guide id="5" pos="2840" userDrawn="1">
          <p15:clr>
            <a:srgbClr val="5ACBF0"/>
          </p15:clr>
        </p15:guide>
        <p15:guide id="7" orient="horz" pos="1440"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066803"/>
            <a:ext cx="4958334" cy="256631"/>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263348" y="3355976"/>
            <a:ext cx="1468984" cy="313661"/>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263348" y="5578479"/>
            <a:ext cx="1468984" cy="815505"/>
          </a:xfrm>
        </p:spPr>
        <p:txBody>
          <a:bodyPr wrap="square">
            <a:spAutoFit/>
          </a:bodyPr>
          <a:lstStyle>
            <a:lvl1pPr marL="79298" indent="-79298">
              <a:defRPr lang="en-US" sz="900" dirty="0"/>
            </a:lvl1pPr>
            <a:lvl2pPr marL="145022" indent="-67867">
              <a:defRPr lang="en-US" sz="810" dirty="0"/>
            </a:lvl2pPr>
            <a:lvl3pPr marL="210031" indent="-62152">
              <a:defRPr lang="en-US" dirty="0"/>
            </a:lvl3pPr>
            <a:lvl4pPr marL="267898" indent="-57866">
              <a:defRPr lang="en-US" dirty="0"/>
            </a:lvl4pPr>
            <a:lvl5pPr marL="329336" indent="-55009">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2008708" y="3355976"/>
            <a:ext cx="1468984" cy="313661"/>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2008708" y="5562983"/>
            <a:ext cx="1468984" cy="815505"/>
          </a:xfrm>
        </p:spPr>
        <p:txBody>
          <a:bodyPr wrap="square">
            <a:spAutoFit/>
          </a:bodyPr>
          <a:lstStyle>
            <a:lvl1pPr marL="79298" indent="-79298">
              <a:defRPr lang="en-US" sz="900" dirty="0"/>
            </a:lvl1pPr>
            <a:lvl2pPr marL="179313" indent="-76440">
              <a:defRPr lang="en-US" sz="810" dirty="0"/>
            </a:lvl2pPr>
            <a:lvl3pPr marL="250038" indent="-70725">
              <a:defRPr lang="en-US" dirty="0"/>
            </a:lvl3pPr>
            <a:lvl4pPr marL="308618" indent="-61438">
              <a:defRPr lang="en-US" dirty="0"/>
            </a:lvl4pPr>
            <a:lvl5pPr marL="360054" indent="-50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3754068" y="3355976"/>
            <a:ext cx="1468984" cy="313661"/>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3754068" y="5578479"/>
            <a:ext cx="1468984" cy="815505"/>
          </a:xfrm>
        </p:spPr>
        <p:txBody>
          <a:bodyPr wrap="square">
            <a:spAutoFit/>
          </a:bodyPr>
          <a:lstStyle>
            <a:lvl1pPr marL="79298" indent="-79298">
              <a:defRPr lang="en-US" sz="900" dirty="0"/>
            </a:lvl1pPr>
            <a:lvl2pPr marL="179313" indent="-76440">
              <a:defRPr lang="en-US" sz="810" dirty="0"/>
            </a:lvl2pPr>
            <a:lvl3pPr marL="250038" indent="-70725">
              <a:defRPr lang="en-US" dirty="0"/>
            </a:lvl3pPr>
            <a:lvl4pPr marL="308618" indent="-61438">
              <a:defRPr lang="en-US" dirty="0"/>
            </a:lvl4pPr>
            <a:lvl5pPr marL="360054" indent="-50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3702611"/>
      </p:ext>
    </p:extLst>
  </p:cSld>
  <p:clrMapOvr>
    <a:masterClrMapping/>
  </p:clrMapOvr>
  <p:transition>
    <p:fade/>
  </p:transition>
  <p:extLst>
    <p:ext uri="{DCECCB84-F9BA-43D5-87BE-67443E8EF086}">
      <p15:sldGuideLst xmlns:p15="http://schemas.microsoft.com/office/powerpoint/2012/main">
        <p15:guide id="3" orient="horz" pos="2396" userDrawn="1">
          <p15:clr>
            <a:srgbClr val="5ACBF0"/>
          </p15:clr>
        </p15:guide>
        <p15:guide id="4" orient="horz" pos="1441" userDrawn="1">
          <p15:clr>
            <a:srgbClr val="5ACBF0"/>
          </p15:clr>
        </p15:guide>
        <p15:guide id="5" orient="horz" pos="458" userDrawn="1">
          <p15:clr>
            <a:srgbClr val="5ACBF0"/>
          </p15:clr>
        </p15:guide>
        <p15:guide id="6" pos="1715" userDrawn="1">
          <p15:clr>
            <a:srgbClr val="5ACBF0"/>
          </p15:clr>
        </p15:guide>
        <p15:guide id="7" pos="1984" userDrawn="1">
          <p15:clr>
            <a:srgbClr val="5ACBF0"/>
          </p15:clr>
        </p15:guide>
        <p15:guide id="8" pos="3438" userDrawn="1">
          <p15:clr>
            <a:srgbClr val="5ACBF0"/>
          </p15:clr>
        </p15:guide>
        <p15:guide id="9" pos="3707"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66803"/>
            <a:ext cx="4958334" cy="256631"/>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262890" y="3355980"/>
            <a:ext cx="1139428"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5327271"/>
            <a:ext cx="1139428" cy="769894"/>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1535909" y="3355980"/>
            <a:ext cx="1140143"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535907" y="5311778"/>
            <a:ext cx="1139428" cy="769894"/>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2809894" y="3355980"/>
            <a:ext cx="1139428"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809894" y="5327271"/>
            <a:ext cx="1139428" cy="769894"/>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4082912" y="3355980"/>
            <a:ext cx="1140143" cy="285146"/>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4082910" y="5311778"/>
            <a:ext cx="1139428" cy="769894"/>
          </a:xfrm>
        </p:spPr>
        <p:txBody>
          <a:bodyPr wrap="square">
            <a:spAutoFit/>
          </a:bodyPr>
          <a:lstStyle>
            <a:lvl1pPr marL="63581" indent="-63581">
              <a:defRPr lang="en-US" sz="810" dirty="0"/>
            </a:lvl1pPr>
            <a:lvl2pPr marL="128591" indent="-56437">
              <a:defRPr lang="en-US" sz="720" dirty="0"/>
            </a:lvl2pPr>
            <a:lvl3pPr marL="197173" indent="-60009">
              <a:defRPr lang="en-US" dirty="0"/>
            </a:lvl3pPr>
            <a:lvl4pPr marL="255038" indent="-51436">
              <a:defRPr lang="en-US" dirty="0"/>
            </a:lvl4pPr>
            <a:lvl5pPr marL="308618" indent="-49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68325780"/>
      </p:ext>
    </p:extLst>
  </p:cSld>
  <p:clrMapOvr>
    <a:masterClrMapping/>
  </p:clrMapOvr>
  <p:transition>
    <p:fade/>
  </p:transition>
  <p:extLst>
    <p:ext uri="{DCECCB84-F9BA-43D5-87BE-67443E8EF086}">
      <p15:sldGuideLst xmlns:p15="http://schemas.microsoft.com/office/powerpoint/2012/main">
        <p15:guide id="4" orient="horz" pos="1441" userDrawn="1">
          <p15:clr>
            <a:srgbClr val="5ACBF0"/>
          </p15:clr>
        </p15:guide>
        <p15:guide id="5" orient="horz" pos="458" userDrawn="1">
          <p15:clr>
            <a:srgbClr val="5ACBF0"/>
          </p15:clr>
        </p15:guide>
        <p15:guide id="6" pos="1386" userDrawn="1">
          <p15:clr>
            <a:srgbClr val="5ACBF0"/>
          </p15:clr>
        </p15:guide>
        <p15:guide id="7" pos="1518" userDrawn="1">
          <p15:clr>
            <a:srgbClr val="5ACBF0"/>
          </p15:clr>
        </p15:guide>
        <p15:guide id="8" pos="2644" userDrawn="1">
          <p15:clr>
            <a:srgbClr val="5ACBF0"/>
          </p15:clr>
        </p15:guide>
        <p15:guide id="9" pos="2777" userDrawn="1">
          <p15:clr>
            <a:srgbClr val="5ACBF0"/>
          </p15:clr>
        </p15:guide>
        <p15:guide id="10" pos="3904" userDrawn="1">
          <p15:clr>
            <a:srgbClr val="5ACBF0"/>
          </p15:clr>
        </p15:guide>
        <p15:guide id="11" pos="4035" userDrawn="1">
          <p15:clr>
            <a:srgbClr val="5ACBF0"/>
          </p15:clr>
        </p15:guide>
        <p15:guide id="12" orient="horz" pos="2285"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66803"/>
            <a:ext cx="4958334" cy="256631"/>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262890" y="3355978"/>
            <a:ext cx="884682" cy="228117"/>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5327270"/>
            <a:ext cx="884682" cy="658608"/>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1282053" y="3355978"/>
            <a:ext cx="884682" cy="228117"/>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282053" y="5311780"/>
            <a:ext cx="884682" cy="658608"/>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2301216" y="3355978"/>
            <a:ext cx="884682" cy="228117"/>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301216" y="5327270"/>
            <a:ext cx="884682" cy="658608"/>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3320380" y="3355978"/>
            <a:ext cx="884682" cy="228117"/>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3320380" y="5311780"/>
            <a:ext cx="884682" cy="658608"/>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4339543" y="3355978"/>
            <a:ext cx="884682" cy="228117"/>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4339543" y="5311780"/>
            <a:ext cx="884682" cy="658608"/>
          </a:xfrm>
        </p:spPr>
        <p:txBody>
          <a:bodyPr wrap="square">
            <a:spAutoFit/>
          </a:bodyPr>
          <a:lstStyle>
            <a:lvl1pPr marL="63581" indent="-63581">
              <a:defRPr lang="en-US" sz="675" dirty="0"/>
            </a:lvl1pPr>
            <a:lvl2pPr marL="128591" indent="-56437">
              <a:defRPr lang="en-US" sz="630" dirty="0"/>
            </a:lvl2pPr>
            <a:lvl3pPr marL="197173" indent="-60009">
              <a:defRPr lang="en-US" sz="630" dirty="0"/>
            </a:lvl3pPr>
            <a:lvl4pPr marL="255038" indent="-51436">
              <a:defRPr lang="en-US" sz="540" dirty="0"/>
            </a:lvl4pPr>
            <a:lvl5pPr marL="308618" indent="-49293">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09572850"/>
      </p:ext>
    </p:extLst>
  </p:cSld>
  <p:clrMapOvr>
    <a:masterClrMapping/>
  </p:clrMapOvr>
  <p:transition>
    <p:fade/>
  </p:transition>
  <p:extLst>
    <p:ext uri="{DCECCB84-F9BA-43D5-87BE-67443E8EF086}">
      <p15:sldGuideLst xmlns:p15="http://schemas.microsoft.com/office/powerpoint/2012/main">
        <p15:guide id="4" orient="horz" pos="1441" userDrawn="1">
          <p15:clr>
            <a:srgbClr val="5ACBF0"/>
          </p15:clr>
        </p15:guide>
        <p15:guide id="5" orient="horz" pos="458" userDrawn="1">
          <p15:clr>
            <a:srgbClr val="5ACBF0"/>
          </p15:clr>
        </p15:guide>
        <p15:guide id="6" pos="1136" userDrawn="1">
          <p15:clr>
            <a:srgbClr val="5ACBF0"/>
          </p15:clr>
        </p15:guide>
        <p15:guide id="7" pos="1267" userDrawn="1">
          <p15:clr>
            <a:srgbClr val="5ACBF0"/>
          </p15:clr>
        </p15:guide>
        <p15:guide id="8" pos="2142" userDrawn="1">
          <p15:clr>
            <a:srgbClr val="5ACBF0"/>
          </p15:clr>
        </p15:guide>
        <p15:guide id="9" pos="2274" userDrawn="1">
          <p15:clr>
            <a:srgbClr val="5ACBF0"/>
          </p15:clr>
        </p15:guide>
        <p15:guide id="10" pos="3149" userDrawn="1">
          <p15:clr>
            <a:srgbClr val="5ACBF0"/>
          </p15:clr>
        </p15:guide>
        <p15:guide id="11" pos="4158" userDrawn="1">
          <p15:clr>
            <a:srgbClr val="5ACBF0"/>
          </p15:clr>
        </p15:guide>
        <p15:guide id="12" orient="horz" pos="2285" userDrawn="1">
          <p15:clr>
            <a:srgbClr val="5ACBF0"/>
          </p15:clr>
        </p15:guide>
        <p15:guide id="13" pos="3280" userDrawn="1">
          <p15:clr>
            <a:srgbClr val="5ACBF0"/>
          </p15:clr>
        </p15:guide>
        <p15:guide id="14" pos="4286"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61789566"/>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440" userDrawn="1">
          <p15:clr>
            <a:srgbClr val="5ACBF0"/>
          </p15:clr>
        </p15:guide>
        <p15:guide id="29" orient="horz" pos="2023" userDrawn="1">
          <p15:clr>
            <a:srgbClr val="5ACBF0"/>
          </p15:clr>
        </p15:guide>
        <p15:guide id="30" orient="horz" pos="458" userDrawn="1">
          <p15:clr>
            <a:srgbClr val="5ACBF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7744370"/>
            <a:ext cx="1857462" cy="513263"/>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608464450"/>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30" orient="horz" pos="458" userDrawn="1">
          <p15:clr>
            <a:srgbClr val="5ACBF0"/>
          </p15:clr>
        </p15:guide>
        <p15:guide id="32" orient="horz" pos="3436" userDrawn="1">
          <p15:clr>
            <a:srgbClr val="5ACBF0"/>
          </p15:clr>
        </p15:guide>
        <p15:guide id="33" pos="2101" userDrawn="1">
          <p15:clr>
            <a:srgbClr val="5ACBF0"/>
          </p15:clr>
        </p15:guide>
        <p15:guide id="34" pos="2355"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262891" y="1066803"/>
            <a:ext cx="2478788" cy="209108"/>
          </a:xfrm>
        </p:spPr>
        <p:txBody>
          <a:bodyPr tIns="64008"/>
          <a:lstStyle>
            <a:lvl1pPr>
              <a:defRPr sz="9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89831345"/>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6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440" userDrawn="1">
          <p15:clr>
            <a:srgbClr val="5ACBF0"/>
          </p15:clr>
        </p15:guide>
        <p15:guide id="29" orient="horz" pos="2023" userDrawn="1">
          <p15:clr>
            <a:srgbClr val="5ACBF0"/>
          </p15:clr>
        </p15:guide>
        <p15:guide id="30" orient="horz" pos="458" userDrawn="1">
          <p15:clr>
            <a:srgbClr val="5ACBF0"/>
          </p15:clr>
        </p15:guide>
        <p15:guide id="31" pos="2711"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2" y="6776535"/>
            <a:ext cx="1871263" cy="513263"/>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8249597"/>
            <a:ext cx="1873091" cy="156830"/>
          </a:xfrm>
        </p:spPr>
        <p:txBody>
          <a:bodyPr/>
          <a:lstStyle>
            <a:lvl1pPr marL="0" indent="0">
              <a:buNone/>
              <a:defRPr sz="990">
                <a:latin typeface="+mn-lt"/>
              </a:defRPr>
            </a:lvl1pPr>
            <a:lvl2pPr marL="102873" indent="0">
              <a:buNone/>
              <a:defRPr/>
            </a:lvl2pPr>
            <a:lvl3pPr marL="205745" indent="0">
              <a:buNone/>
              <a:defRPr/>
            </a:lvl3pPr>
            <a:lvl4pPr marL="297902" indent="0">
              <a:buNone/>
              <a:defRPr/>
            </a:lvl4pPr>
            <a:lvl5pPr marL="385058"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400300" y="0"/>
            <a:ext cx="3086100" cy="16002000"/>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947403622"/>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7" orient="horz" pos="3131" userDrawn="1">
          <p15:clr>
            <a:srgbClr val="5ACBF0"/>
          </p15:clr>
        </p15:guide>
        <p15:guide id="8" orient="horz" pos="3541" userDrawn="1">
          <p15:clr>
            <a:srgbClr val="5ACBF0"/>
          </p15:clr>
        </p15:guide>
        <p15:guide id="10" pos="2632" userDrawn="1">
          <p15:clr>
            <a:srgbClr val="C35EA4"/>
          </p15:clr>
        </p15:guide>
        <p15:guide id="11" pos="2113" userDrawn="1">
          <p15:clr>
            <a:srgbClr val="5ACBF0"/>
          </p15:clr>
        </p15:guide>
        <p15:guide id="12" pos="2501"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264722" y="7740662"/>
            <a:ext cx="1871977" cy="513263"/>
          </a:xfrm>
        </p:spPr>
        <p:txBody>
          <a:bodyPr anchor="ctr"/>
          <a:lstStyle>
            <a:lvl1pPr>
              <a:defRPr>
                <a:solidFill>
                  <a:schemeClr val="tx1"/>
                </a:solidFil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400300" y="0"/>
            <a:ext cx="3086100" cy="16002000"/>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194166318"/>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5" orient="horz" pos="3436" userDrawn="1">
          <p15:clr>
            <a:srgbClr val="5ACBF0"/>
          </p15:clr>
        </p15:guide>
        <p15:guide id="6" pos="2111" userDrawn="1">
          <p15:clr>
            <a:srgbClr val="5ACBF0"/>
          </p15:clr>
        </p15:guide>
        <p15:guide id="7" pos="2632" userDrawn="1">
          <p15:clr>
            <a:srgbClr val="C35EA4"/>
          </p15:clr>
        </p15:guide>
        <p15:guide id="8" pos="2502"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2400300"/>
            <a:ext cx="4958334" cy="282308"/>
          </a:xfrm>
        </p:spPr>
        <p:txBody>
          <a:bodyPr/>
          <a:lstStyle>
            <a:lvl1pPr>
              <a:lnSpc>
                <a:spcPct val="90000"/>
              </a:lnSpc>
              <a:defRPr sz="1980" u="none">
                <a:solidFill>
                  <a:schemeClr val="accent2"/>
                </a:solidFill>
                <a:latin typeface="+mn-lt"/>
              </a:defRPr>
            </a:lvl1pPr>
          </a:lstStyle>
          <a:p>
            <a:r>
              <a:rPr lang="en-US"/>
              <a:t>Click to edit Master title style</a:t>
            </a:r>
          </a:p>
        </p:txBody>
      </p:sp>
    </p:spTree>
    <p:extLst>
      <p:ext uri="{BB962C8B-B14F-4D97-AF65-F5344CB8AC3E}">
        <p14:creationId xmlns:p14="http://schemas.microsoft.com/office/powerpoint/2010/main" val="142312466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031" userDrawn="1">
          <p15:clr>
            <a:srgbClr val="5ACBF0"/>
          </p15:clr>
        </p15:guide>
        <p15:guide id="29" orient="horz" pos="2062" userDrawn="1">
          <p15:clr>
            <a:srgbClr val="5ACBF0"/>
          </p15:clr>
        </p15:guide>
        <p15:guide id="30" orient="horz" pos="458" userDrawn="1">
          <p15:clr>
            <a:srgbClr val="5ACBF0"/>
          </p15:clr>
        </p15:guide>
        <p15:guide id="31" orient="horz" pos="595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264719" y="6952723"/>
            <a:ext cx="1873406" cy="399204"/>
          </a:xfrm>
        </p:spPr>
        <p:txBody>
          <a:bodyPr anchor="t"/>
          <a:lstStyle>
            <a:lvl1pPr>
              <a:defRPr sz="126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2400300" y="0"/>
            <a:ext cx="3086100" cy="16002000"/>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093311090"/>
      </p:ext>
    </p:extLst>
  </p:cSld>
  <p:clrMapOvr>
    <a:masterClrMapping/>
  </p:clrMapOvr>
  <p:transition>
    <p:fade/>
  </p:transition>
  <p:extLst>
    <p:ext uri="{DCECCB84-F9BA-43D5-87BE-67443E8EF086}">
      <p15:sldGuideLst xmlns:p15="http://schemas.microsoft.com/office/powerpoint/2012/main">
        <p15:guide id="2" pos="2372" userDrawn="1">
          <p15:clr>
            <a:srgbClr val="5ACBF0"/>
          </p15:clr>
        </p15:guide>
        <p15:guide id="3" orient="horz" pos="2986" userDrawn="1">
          <p15:clr>
            <a:srgbClr val="5ACBF0"/>
          </p15:clr>
        </p15:guide>
        <p15:guide id="4" pos="2634" userDrawn="1">
          <p15:clr>
            <a:srgbClr val="C35EA4"/>
          </p15:clr>
        </p15:guide>
        <p15:guide id="5" pos="2113" userDrawn="1">
          <p15:clr>
            <a:srgbClr val="5ACBF0"/>
          </p15:clr>
        </p15:guide>
        <p15:guide id="6" pos="2504"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6002000"/>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8534400"/>
            <a:ext cx="5486400" cy="746760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162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618990622"/>
      </p:ext>
    </p:extLst>
  </p:cSld>
  <p:clrMapOvr>
    <a:masterClrMapping/>
  </p:clrMapOvr>
  <p:transition>
    <p:fade/>
  </p:transition>
  <p:extLst>
    <p:ext uri="{DCECCB84-F9BA-43D5-87BE-67443E8EF086}">
      <p15:sldGuideLst xmlns:p15="http://schemas.microsoft.com/office/powerpoint/2012/main">
        <p15:guide id="1" orient="horz" pos="3665"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6002000"/>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1" y="0"/>
            <a:ext cx="2551176" cy="160020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55822352"/>
      </p:ext>
    </p:extLst>
  </p:cSld>
  <p:clrMapOvr>
    <a:masterClrMapping/>
  </p:clrMapOvr>
  <p:transition>
    <p:fade/>
  </p:transition>
  <p:extLst>
    <p:ext uri="{DCECCB84-F9BA-43D5-87BE-67443E8EF086}">
      <p15:sldGuideLst xmlns:p15="http://schemas.microsoft.com/office/powerpoint/2012/main">
        <p15:guide id="7" pos="2524" userDrawn="1">
          <p15:clr>
            <a:srgbClr val="5ACBF0"/>
          </p15:clr>
        </p15:guide>
        <p15:guide id="8" orient="horz" pos="3436"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6002000"/>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2935224" y="0"/>
            <a:ext cx="2551176" cy="160020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836548281"/>
      </p:ext>
    </p:extLst>
  </p:cSld>
  <p:clrMapOvr>
    <a:masterClrMapping/>
  </p:clrMapOvr>
  <p:transition>
    <p:fade/>
  </p:transition>
  <p:extLst>
    <p:ext uri="{DCECCB84-F9BA-43D5-87BE-67443E8EF086}">
      <p15:sldGuideLst xmlns:p15="http://schemas.microsoft.com/office/powerpoint/2012/main">
        <p15:guide id="7" pos="2898" userDrawn="1">
          <p15:clr>
            <a:srgbClr val="5ACBF0"/>
          </p15:clr>
        </p15:guide>
        <p15:guide id="8" orient="horz" pos="3436"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3202315"/>
            <a:ext cx="4958334" cy="256631"/>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5486400" cy="10668000"/>
          </a:xfrm>
          <a:blipFill>
            <a:blip r:embed="rId2"/>
            <a:stretch>
              <a:fillRect/>
            </a:stretch>
          </a:blipFill>
        </p:spPr>
        <p:txBody>
          <a:bodyPr vert="horz" wrap="square" lIns="0" tIns="1280160" rIns="0" bIns="0" rtlCol="0" anchor="t" anchorCtr="0">
            <a:noAutofit/>
          </a:bodyPr>
          <a:lstStyle>
            <a:lvl1pPr marL="0" indent="0" algn="ctr">
              <a:buNone/>
              <a:defRPr lang="en-US" sz="630" b="1" dirty="0">
                <a:solidFill>
                  <a:srgbClr val="000000"/>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4255191"/>
      </p:ext>
    </p:extLst>
  </p:cSld>
  <p:clrMapOvr>
    <a:masterClrMapping/>
  </p:clrMapOvr>
  <p:transition>
    <p:fade/>
  </p:transition>
  <p:extLst>
    <p:ext uri="{DCECCB84-F9BA-43D5-87BE-67443E8EF086}">
      <p15:sldGuideLst xmlns:p15="http://schemas.microsoft.com/office/powerpoint/2012/main">
        <p15:guide id="5" orient="horz" pos="4582" userDrawn="1">
          <p15:clr>
            <a:srgbClr val="5ACBF0"/>
          </p15:clr>
        </p15:guide>
        <p15:guide id="6" orient="horz" pos="5728"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264718" y="2539352"/>
            <a:ext cx="4958334" cy="256631"/>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072" y="5334000"/>
            <a:ext cx="5486400" cy="10668000"/>
          </a:xfrm>
          <a:blipFill>
            <a:blip r:embed="rId2"/>
            <a:stretch>
              <a:fillRect/>
            </a:stretch>
          </a:blipFill>
        </p:spPr>
        <p:txBody>
          <a:bodyPr vert="horz" wrap="square" lIns="0" tIns="1371600" rIns="0" bIns="0" rtlCol="0" anchor="t" anchorCtr="0">
            <a:noAutofit/>
          </a:bodyPr>
          <a:lstStyle>
            <a:lvl1pPr marL="0" indent="0" algn="ctr">
              <a:buNone/>
              <a:defRPr lang="en-US" sz="630" b="1" dirty="0">
                <a:solidFill>
                  <a:srgbClr val="000000"/>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87200666"/>
      </p:ext>
    </p:extLst>
  </p:cSld>
  <p:clrMapOvr>
    <a:masterClrMapping/>
  </p:clrMapOvr>
  <p:transition>
    <p:fade/>
  </p:transition>
  <p:extLst>
    <p:ext uri="{DCECCB84-F9BA-43D5-87BE-67443E8EF086}">
      <p15:sldGuideLst xmlns:p15="http://schemas.microsoft.com/office/powerpoint/2012/main">
        <p15:guide id="5" orient="horz" pos="2291" userDrawn="1">
          <p15:clr>
            <a:srgbClr val="5ACBF0"/>
          </p15:clr>
        </p15:guide>
        <p15:guide id="6" orient="horz" pos="1145"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264718" y="1066803"/>
            <a:ext cx="4958334" cy="256631"/>
          </a:xfrm>
        </p:spPr>
        <p:txBody>
          <a:bodyPr/>
          <a:lstStyle>
            <a:lvl1pPr>
              <a:defRPr>
                <a:solidFill>
                  <a:schemeClr val="tx1"/>
                </a:solidFill>
              </a:defRPr>
            </a:lvl1p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890" y="13275735"/>
            <a:ext cx="2415388" cy="128316"/>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726516"/>
            <a:ext cx="2415388" cy="810768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08837" y="13275735"/>
            <a:ext cx="2415388" cy="128316"/>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07665" y="4726516"/>
            <a:ext cx="2415388" cy="810768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205298533"/>
      </p:ext>
    </p:extLst>
  </p:cSld>
  <p:clrMapOvr>
    <a:masterClrMapping/>
  </p:clrMapOvr>
  <p:transition>
    <p:fade/>
  </p:transition>
  <p:extLst>
    <p:ext uri="{DCECCB84-F9BA-43D5-87BE-67443E8EF086}">
      <p15:sldGuideLst xmlns:p15="http://schemas.microsoft.com/office/powerpoint/2012/main">
        <p15:guide id="3" orient="horz" pos="5702" userDrawn="1">
          <p15:clr>
            <a:srgbClr val="5ACBF0"/>
          </p15:clr>
        </p15:guide>
        <p15:guide id="4" orient="horz" pos="2030" userDrawn="1">
          <p15:clr>
            <a:srgbClr val="5ACBF0"/>
          </p15:clr>
        </p15:guide>
        <p15:guide id="5" orient="horz" pos="458" userDrawn="1">
          <p15:clr>
            <a:srgbClr val="5ACBF0"/>
          </p15:clr>
        </p15:guide>
        <p15:guide id="6" pos="2646" userDrawn="1">
          <p15:clr>
            <a:srgbClr val="5ACBF0"/>
          </p15:clr>
        </p15:guide>
        <p15:guide id="7" pos="2775" userDrawn="1">
          <p15:clr>
            <a:srgbClr val="5ACBF0"/>
          </p15:clr>
        </p15:guide>
        <p15:guide id="8" orient="horz" pos="5511" userDrawn="1">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066803"/>
            <a:ext cx="4958334" cy="256631"/>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3275735"/>
            <a:ext cx="1563767" cy="128316"/>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726516"/>
            <a:ext cx="1563624" cy="8107680"/>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961390" y="13275735"/>
            <a:ext cx="1563767" cy="128316"/>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961388" y="4726516"/>
            <a:ext cx="1563624" cy="8107680"/>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3660461" y="13275735"/>
            <a:ext cx="1563767" cy="128316"/>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3659428" y="4726516"/>
            <a:ext cx="1563624" cy="8107680"/>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592662938"/>
      </p:ext>
    </p:extLst>
  </p:cSld>
  <p:clrMapOvr>
    <a:masterClrMapping/>
  </p:clrMapOvr>
  <p:transition>
    <p:fade/>
  </p:transition>
  <p:extLst>
    <p:ext uri="{DCECCB84-F9BA-43D5-87BE-67443E8EF086}">
      <p15:sldGuideLst xmlns:p15="http://schemas.microsoft.com/office/powerpoint/2012/main">
        <p15:guide id="3" orient="horz" pos="5702" userDrawn="1">
          <p15:clr>
            <a:srgbClr val="5ACBF0"/>
          </p15:clr>
        </p15:guide>
        <p15:guide id="4" orient="horz" pos="2030" userDrawn="1">
          <p15:clr>
            <a:srgbClr val="5ACBF0"/>
          </p15:clr>
        </p15:guide>
        <p15:guide id="5" orient="horz" pos="458" userDrawn="1">
          <p15:clr>
            <a:srgbClr val="5ACBF0"/>
          </p15:clr>
        </p15:guide>
        <p15:guide id="6" pos="1805" userDrawn="1">
          <p15:clr>
            <a:srgbClr val="5ACBF0"/>
          </p15:clr>
        </p15:guide>
        <p15:guide id="7" pos="1937" userDrawn="1">
          <p15:clr>
            <a:srgbClr val="5ACBF0"/>
          </p15:clr>
        </p15:guide>
        <p15:guide id="8" pos="3484" userDrawn="1">
          <p15:clr>
            <a:srgbClr val="5ACBF0"/>
          </p15:clr>
        </p15:guide>
        <p15:guide id="9" pos="3616" userDrawn="1">
          <p15:clr>
            <a:srgbClr val="5ACBF0"/>
          </p15:clr>
        </p15:guide>
        <p15:guide id="10" orient="horz" pos="5513"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66803"/>
            <a:ext cx="4958334" cy="256631"/>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1092523"/>
            <a:ext cx="1139800" cy="256631"/>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726518"/>
            <a:ext cx="1139800" cy="5910071"/>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536258" y="11092523"/>
            <a:ext cx="1139800" cy="256631"/>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536258" y="4726518"/>
            <a:ext cx="1139800" cy="5910071"/>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10342" y="11092523"/>
            <a:ext cx="1139800" cy="256631"/>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10342" y="4726518"/>
            <a:ext cx="1139800" cy="5910071"/>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4084425" y="11092523"/>
            <a:ext cx="1139800" cy="256631"/>
          </a:xfrm>
        </p:spPr>
        <p:txBody>
          <a:bodyPr/>
          <a:lstStyle>
            <a:lvl1pPr marL="0" indent="0" algn="l">
              <a:spcBef>
                <a:spcPts val="0"/>
              </a:spcBef>
              <a:buNone/>
              <a:defRPr sz="81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4083252" y="4726518"/>
            <a:ext cx="1139800" cy="5910071"/>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001147932"/>
      </p:ext>
    </p:extLst>
  </p:cSld>
  <p:clrMapOvr>
    <a:masterClrMapping/>
  </p:clrMapOvr>
  <p:transition>
    <p:fade/>
  </p:transition>
  <p:extLst>
    <p:ext uri="{DCECCB84-F9BA-43D5-87BE-67443E8EF086}">
      <p15:sldGuideLst xmlns:p15="http://schemas.microsoft.com/office/powerpoint/2012/main">
        <p15:guide id="3" orient="horz" pos="4761" userDrawn="1">
          <p15:clr>
            <a:srgbClr val="5ACBF0"/>
          </p15:clr>
        </p15:guide>
        <p15:guide id="4" orient="horz" pos="2030" userDrawn="1">
          <p15:clr>
            <a:srgbClr val="5ACBF0"/>
          </p15:clr>
        </p15:guide>
        <p15:guide id="5" orient="horz" pos="458" userDrawn="1">
          <p15:clr>
            <a:srgbClr val="5ACBF0"/>
          </p15:clr>
        </p15:guide>
        <p15:guide id="6" pos="1386" userDrawn="1">
          <p15:clr>
            <a:srgbClr val="5ACBF0"/>
          </p15:clr>
        </p15:guide>
        <p15:guide id="7" pos="1518" userDrawn="1">
          <p15:clr>
            <a:srgbClr val="5ACBF0"/>
          </p15:clr>
        </p15:guide>
        <p15:guide id="8" pos="2644" userDrawn="1">
          <p15:clr>
            <a:srgbClr val="5ACBF0"/>
          </p15:clr>
        </p15:guide>
        <p15:guide id="9" pos="2777" userDrawn="1">
          <p15:clr>
            <a:srgbClr val="5ACBF0"/>
          </p15:clr>
        </p15:guide>
        <p15:guide id="10" pos="3904" userDrawn="1">
          <p15:clr>
            <a:srgbClr val="5ACBF0"/>
          </p15:clr>
        </p15:guide>
        <p15:guide id="11" pos="4035" userDrawn="1">
          <p15:clr>
            <a:srgbClr val="5ACBF0"/>
          </p15:clr>
        </p15:guide>
        <p15:guide id="12" orient="horz" pos="4566"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8420F7-32BE-8E59-2174-E3C945AAB1A4}"/>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540020"/>
            <a:ext cx="4958334" cy="256631"/>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2446002"/>
            <a:ext cx="2201418" cy="128316"/>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334000"/>
            <a:ext cx="2728112" cy="6550151"/>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021635" y="12446000"/>
            <a:ext cx="2201418" cy="128316"/>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758288" y="5334000"/>
            <a:ext cx="2728112" cy="6550151"/>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204170066"/>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2291" userDrawn="1">
          <p15:clr>
            <a:srgbClr val="5ACBF0"/>
          </p15:clr>
        </p15:guide>
        <p15:guide id="4" orient="horz" pos="5105" userDrawn="1">
          <p15:clr>
            <a:srgbClr val="5ACBF0"/>
          </p15:clr>
        </p15:guide>
        <p15:guide id="5" pos="2701" userDrawn="1">
          <p15:clr>
            <a:srgbClr val="5ACBF0"/>
          </p15:clr>
        </p15:guide>
        <p15:guide id="6" pos="2724" userDrawn="1">
          <p15:clr>
            <a:srgbClr val="5ACBF0"/>
          </p15:clr>
        </p15:guide>
        <p15:guide id="11" pos="1348" userDrawn="1">
          <p15:clr>
            <a:srgbClr val="5ACBF0"/>
          </p15:clr>
        </p15:guide>
        <p15:guide id="12" pos="4073" userDrawn="1">
          <p15:clr>
            <a:srgbClr val="5ACBF0"/>
          </p15:clr>
        </p15:guide>
        <p15:guide id="13" orient="horz" pos="5345" userDrawn="1">
          <p15:clr>
            <a:srgbClr val="5ACBF0"/>
          </p15:clr>
        </p15:guide>
        <p15:guide id="14" orient="horz" userDrawn="1">
          <p15:clr>
            <a:srgbClr val="5ACBF0"/>
          </p15:clr>
        </p15:guide>
        <p15:guide id="15" pos="2436" userDrawn="1">
          <p15:clr>
            <a:srgbClr val="5ACBF0"/>
          </p15:clr>
        </p15:guide>
        <p15:guide id="16" pos="2985"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166111"/>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440" userDrawn="1">
          <p15:clr>
            <a:srgbClr val="5ACBF0"/>
          </p15:clr>
        </p15:guide>
        <p15:guide id="29" orient="horz" pos="2023" userDrawn="1">
          <p15:clr>
            <a:srgbClr val="5ACBF0"/>
          </p15:clr>
        </p15:guide>
        <p15:guide id="30" orient="horz" pos="458"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9AF7FC-33C1-525A-2250-4397E9A7ED0D}"/>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540017"/>
            <a:ext cx="4958334" cy="256631"/>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1201404"/>
            <a:ext cx="1283818"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334000"/>
            <a:ext cx="1810512" cy="5334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101291" y="11198624"/>
            <a:ext cx="1283818"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837944" y="5334000"/>
            <a:ext cx="1810512" cy="5334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939235" y="11198625"/>
            <a:ext cx="1283818"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3675888" y="5334000"/>
            <a:ext cx="1810512" cy="5334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52746291"/>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2291" userDrawn="1">
          <p15:clr>
            <a:srgbClr val="5ACBF0"/>
          </p15:clr>
        </p15:guide>
        <p15:guide id="3" orient="horz" pos="4582" userDrawn="1">
          <p15:clr>
            <a:srgbClr val="5ACBF0"/>
          </p15:clr>
        </p15:guide>
        <p15:guide id="4" orient="horz" pos="4811" userDrawn="1">
          <p15:clr>
            <a:srgbClr val="5ACBF0"/>
          </p15:clr>
        </p15:guide>
        <p15:guide id="5" pos="1789" userDrawn="1">
          <p15:clr>
            <a:srgbClr val="5ACBF0"/>
          </p15:clr>
        </p15:guide>
        <p15:guide id="6" pos="1816" userDrawn="1">
          <p15:clr>
            <a:srgbClr val="5ACBF0"/>
          </p15:clr>
        </p15:guide>
        <p15:guide id="8" pos="3606" userDrawn="1">
          <p15:clr>
            <a:srgbClr val="5ACBF0"/>
          </p15:clr>
        </p15:guide>
        <p15:guide id="9" pos="3632" userDrawn="1">
          <p15:clr>
            <a:srgbClr val="5ACBF0"/>
          </p15:clr>
        </p15:guide>
        <p15:guide id="11" pos="894" userDrawn="1">
          <p15:clr>
            <a:srgbClr val="5ACBF0"/>
          </p15:clr>
        </p15:guide>
        <p15:guide id="12" pos="2711" userDrawn="1">
          <p15:clr>
            <a:srgbClr val="5ACBF0"/>
          </p15:clr>
        </p15:guide>
        <p15:guide id="13" pos="4528" userDrawn="1">
          <p15:clr>
            <a:srgbClr val="5ACBF0"/>
          </p15:clr>
        </p15:guide>
        <p15:guide id="14" orient="horz" pos="1709" userDrawn="1">
          <p15:clr>
            <a:srgbClr val="5ACBF0"/>
          </p15:clr>
        </p15:guide>
        <p15:guide id="15" pos="1530" userDrawn="1">
          <p15:clr>
            <a:srgbClr val="5ACBF0"/>
          </p15:clr>
        </p15:guide>
        <p15:guide id="16" pos="2078" userDrawn="1">
          <p15:clr>
            <a:srgbClr val="5ACBF0"/>
          </p15:clr>
        </p15:guide>
        <p15:guide id="17" pos="3344" userDrawn="1">
          <p15:clr>
            <a:srgbClr val="5ACBF0"/>
          </p15:clr>
        </p15:guide>
        <p15:guide id="18" pos="3892" userDrawn="1">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2B91C-3682-57EE-4D05-33A921FA5B03}"/>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540020"/>
            <a:ext cx="4958334" cy="256631"/>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1201404"/>
            <a:ext cx="822960"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334000"/>
            <a:ext cx="1349654" cy="5334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642262" y="11198624"/>
            <a:ext cx="822960"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378915" y="5334000"/>
            <a:ext cx="1349654" cy="5334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021178" y="11198625"/>
            <a:ext cx="822960"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757831" y="5334000"/>
            <a:ext cx="1349654" cy="5334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4400093" y="11198624"/>
            <a:ext cx="822960"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4136746" y="5334000"/>
            <a:ext cx="1349654" cy="5334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32203200"/>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2291" userDrawn="1">
          <p15:clr>
            <a:srgbClr val="5ACBF0"/>
          </p15:clr>
        </p15:guide>
        <p15:guide id="3" orient="horz" pos="4582" userDrawn="1">
          <p15:clr>
            <a:srgbClr val="5ACBF0"/>
          </p15:clr>
        </p15:guide>
        <p15:guide id="4" orient="horz" pos="4811" userDrawn="1">
          <p15:clr>
            <a:srgbClr val="5ACBF0"/>
          </p15:clr>
        </p15:guide>
        <p15:guide id="5" pos="1334" userDrawn="1">
          <p15:clr>
            <a:srgbClr val="5ACBF0"/>
          </p15:clr>
        </p15:guide>
        <p15:guide id="6" pos="1362" userDrawn="1">
          <p15:clr>
            <a:srgbClr val="5ACBF0"/>
          </p15:clr>
        </p15:guide>
        <p15:guide id="7" pos="4058" userDrawn="1">
          <p15:clr>
            <a:srgbClr val="5ACBF0"/>
          </p15:clr>
        </p15:guide>
        <p15:guide id="8" pos="2696" userDrawn="1">
          <p15:clr>
            <a:srgbClr val="5ACBF0"/>
          </p15:clr>
        </p15:guide>
        <p15:guide id="9" pos="2725" userDrawn="1">
          <p15:clr>
            <a:srgbClr val="5ACBF0"/>
          </p15:clr>
        </p15:guide>
        <p15:guide id="10" pos="4086" userDrawn="1">
          <p15:clr>
            <a:srgbClr val="5ACBF0"/>
          </p15:clr>
        </p15:guide>
        <p15:guide id="11" pos="666" userDrawn="1">
          <p15:clr>
            <a:srgbClr val="5ACBF0"/>
          </p15:clr>
        </p15:guide>
        <p15:guide id="12" pos="2030" userDrawn="1">
          <p15:clr>
            <a:srgbClr val="5ACBF0"/>
          </p15:clr>
        </p15:guide>
        <p15:guide id="13" pos="3393" userDrawn="1">
          <p15:clr>
            <a:srgbClr val="5ACBF0"/>
          </p15:clr>
        </p15:guide>
        <p15:guide id="14" pos="4755" userDrawn="1">
          <p15:clr>
            <a:srgbClr val="5ACBF0"/>
          </p15:clr>
        </p15:guide>
        <p15:guide id="15" orient="horz" userDrawn="1">
          <p15:clr>
            <a:srgbClr val="5ACBF0"/>
          </p15:clr>
        </p15:guide>
        <p15:guide id="16" pos="1076" userDrawn="1">
          <p15:clr>
            <a:srgbClr val="5ACBF0"/>
          </p15:clr>
        </p15:guide>
        <p15:guide id="17" pos="1622" userDrawn="1">
          <p15:clr>
            <a:srgbClr val="5ACBF0"/>
          </p15:clr>
        </p15:guide>
        <p15:guide id="18" pos="2435" userDrawn="1">
          <p15:clr>
            <a:srgbClr val="5ACBF0"/>
          </p15:clr>
        </p15:guide>
        <p15:guide id="19" pos="2986" userDrawn="1">
          <p15:clr>
            <a:srgbClr val="5ACBF0"/>
          </p15:clr>
        </p15:guide>
        <p15:guide id="20" pos="3798" userDrawn="1">
          <p15:clr>
            <a:srgbClr val="5ACBF0"/>
          </p15:clr>
        </p15:guide>
        <p15:guide id="21" pos="4345" userDrawn="1">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33B316-A020-E141-782A-B3C93B9056D5}"/>
              </a:ext>
            </a:extLst>
          </p:cNvPr>
          <p:cNvSpPr/>
          <p:nvPr/>
        </p:nvSpPr>
        <p:spPr bwMode="auto">
          <a:xfrm>
            <a:off x="0" y="5995418"/>
            <a:ext cx="5486400" cy="1000658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540020"/>
            <a:ext cx="4958334" cy="256631"/>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131674" y="11201404"/>
            <a:ext cx="810616"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334000"/>
            <a:ext cx="1073963" cy="53340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234783" y="11198624"/>
            <a:ext cx="810616"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103110" y="5334000"/>
            <a:ext cx="1073963" cy="53340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2337892" y="11198625"/>
            <a:ext cx="810616"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206222" y="5334000"/>
            <a:ext cx="1073963" cy="53340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3441001" y="11198624"/>
            <a:ext cx="810616"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3309331" y="5334000"/>
            <a:ext cx="1073963" cy="53340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4544110" y="11198624"/>
            <a:ext cx="810616"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4412441" y="5334000"/>
            <a:ext cx="1073963" cy="53340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011107109"/>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2291" userDrawn="1">
          <p15:clr>
            <a:srgbClr val="5ACBF0"/>
          </p15:clr>
        </p15:guide>
        <p15:guide id="3" orient="horz" pos="4582" userDrawn="1">
          <p15:clr>
            <a:srgbClr val="5ACBF0"/>
          </p15:clr>
        </p15:guide>
        <p15:guide id="4" orient="horz" pos="4811" userDrawn="1">
          <p15:clr>
            <a:srgbClr val="5ACBF0"/>
          </p15:clr>
        </p15:guide>
        <p15:guide id="8" pos="3269" userDrawn="1">
          <p15:clr>
            <a:srgbClr val="5ACBF0"/>
          </p15:clr>
        </p15:guide>
        <p15:guide id="9" pos="3242" userDrawn="1">
          <p15:clr>
            <a:srgbClr val="5ACBF0"/>
          </p15:clr>
        </p15:guide>
        <p15:guide id="10" pos="4330" userDrawn="1">
          <p15:clr>
            <a:srgbClr val="5ACBF0"/>
          </p15:clr>
        </p15:guide>
        <p15:guide id="11" pos="934" userDrawn="1">
          <p15:clr>
            <a:srgbClr val="5ACBF0"/>
          </p15:clr>
        </p15:guide>
        <p15:guide id="12" pos="2022" userDrawn="1">
          <p15:clr>
            <a:srgbClr val="5ACBF0"/>
          </p15:clr>
        </p15:guide>
        <p15:guide id="13" pos="3399" userDrawn="1">
          <p15:clr>
            <a:srgbClr val="5ACBF0"/>
          </p15:clr>
        </p15:guide>
        <p15:guide id="14" pos="4490" userDrawn="1">
          <p15:clr>
            <a:srgbClr val="5ACBF0"/>
          </p15:clr>
        </p15:guide>
        <p15:guide id="15" orient="horz" userDrawn="1">
          <p15:clr>
            <a:srgbClr val="5ACBF0"/>
          </p15:clr>
        </p15:guide>
        <p15:guide id="16" pos="1219" userDrawn="1">
          <p15:clr>
            <a:srgbClr val="5ACBF0"/>
          </p15:clr>
        </p15:guide>
        <p15:guide id="17" pos="1619" userDrawn="1">
          <p15:clr>
            <a:srgbClr val="5ACBF0"/>
          </p15:clr>
        </p15:guide>
        <p15:guide id="18" pos="2310" userDrawn="1">
          <p15:clr>
            <a:srgbClr val="5ACBF0"/>
          </p15:clr>
        </p15:guide>
        <p15:guide id="19" pos="3114" userDrawn="1">
          <p15:clr>
            <a:srgbClr val="5ACBF0"/>
          </p15:clr>
        </p15:guide>
        <p15:guide id="21" pos="4362" userDrawn="1">
          <p15:clr>
            <a:srgbClr val="5ACBF0"/>
          </p15:clr>
        </p15:guide>
        <p15:guide id="22" pos="1060" userDrawn="1">
          <p15:clr>
            <a:srgbClr val="5ACBF0"/>
          </p15:clr>
        </p15:guide>
        <p15:guide id="23" pos="1089" userDrawn="1">
          <p15:clr>
            <a:srgbClr val="5ACBF0"/>
          </p15:clr>
        </p15:guide>
        <p15:guide id="24" pos="2152" userDrawn="1">
          <p15:clr>
            <a:srgbClr val="5ACBF0"/>
          </p15:clr>
        </p15:guide>
        <p15:guide id="25" pos="2180" userDrawn="1">
          <p15:clr>
            <a:srgbClr val="5ACBF0"/>
          </p15:clr>
        </p15:guide>
        <p15:guide id="26" pos="4203" userDrawn="1">
          <p15:clr>
            <a:srgbClr val="5ACBF0"/>
          </p15:clr>
        </p15:guide>
        <p15:guide id="27" pos="2711" userDrawn="1">
          <p15:clr>
            <a:srgbClr val="5ACBF0"/>
          </p15:clr>
        </p15:guide>
        <p15:guide id="28" pos="3802" userDrawn="1">
          <p15:clr>
            <a:srgbClr val="5ACBF0"/>
          </p15:clr>
        </p15:guide>
        <p15:guide id="29" pos="532" userDrawn="1">
          <p15:clr>
            <a:srgbClr val="5ACBF0"/>
          </p15:clr>
        </p15:guide>
        <p15:guide id="30" pos="4890"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p:nvSpPr>
        <p:spPr bwMode="auto">
          <a:xfrm>
            <a:off x="0" y="8001000"/>
            <a:ext cx="5486400" cy="80010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547424"/>
            <a:ext cx="4958334" cy="256631"/>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917058" y="5334001"/>
            <a:ext cx="1041044" cy="5398009"/>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917058"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222679" y="5334001"/>
            <a:ext cx="1041044" cy="5398009"/>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222679"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3528299" y="5334001"/>
            <a:ext cx="1041044" cy="5398009"/>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3528299"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652882"/>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4811" userDrawn="1">
          <p15:clr>
            <a:srgbClr val="5ACBF0"/>
          </p15:clr>
        </p15:guide>
        <p15:guide id="3" pos="2711" userDrawn="1">
          <p15:clr>
            <a:srgbClr val="5ACBF0"/>
          </p15:clr>
        </p15:guide>
        <p15:guide id="4" pos="906" userDrawn="1">
          <p15:clr>
            <a:srgbClr val="5ACBF0"/>
          </p15:clr>
        </p15:guide>
        <p15:guide id="5" pos="4000" userDrawn="1">
          <p15:clr>
            <a:srgbClr val="5ACBF0"/>
          </p15:clr>
        </p15:guide>
        <p15:guide id="6" pos="1935" userDrawn="1">
          <p15:clr>
            <a:srgbClr val="5ACBF0"/>
          </p15:clr>
        </p15:guide>
        <p15:guide id="7" pos="1420" userDrawn="1">
          <p15:clr>
            <a:srgbClr val="5ACBF0"/>
          </p15:clr>
        </p15:guide>
        <p15:guide id="8" pos="2195" userDrawn="1">
          <p15:clr>
            <a:srgbClr val="5ACBF0"/>
          </p15:clr>
        </p15:guide>
        <p15:guide id="9" pos="3226" userDrawn="1">
          <p15:clr>
            <a:srgbClr val="5ACBF0"/>
          </p15:clr>
        </p15:guide>
        <p15:guide id="11" pos="4516" userDrawn="1">
          <p15:clr>
            <a:srgbClr val="5ACBF0"/>
          </p15:clr>
        </p15:guide>
        <p15:guide id="12" orient="horz" pos="2291" userDrawn="1">
          <p15:clr>
            <a:srgbClr val="5ACBF0"/>
          </p15:clr>
        </p15:guide>
        <p15:guide id="13" pos="3486" userDrawn="1">
          <p15:clr>
            <a:srgbClr val="5ACBF0"/>
          </p15:clr>
        </p15:guide>
        <p15:guide id="14" orient="horz" pos="4604" userDrawn="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A7B648-D15B-F41C-DC69-AA94763BA4D2}"/>
              </a:ext>
            </a:extLst>
          </p:cNvPr>
          <p:cNvSpPr/>
          <p:nvPr/>
        </p:nvSpPr>
        <p:spPr bwMode="auto">
          <a:xfrm>
            <a:off x="0" y="8001000"/>
            <a:ext cx="5486400" cy="80010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533529"/>
            <a:ext cx="4958334" cy="256631"/>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5334001"/>
            <a:ext cx="1041044" cy="5398009"/>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569263" y="5334001"/>
            <a:ext cx="1041044" cy="5398009"/>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569263"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875635" y="5334001"/>
            <a:ext cx="1041044" cy="5398009"/>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875635"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4182008" y="5334001"/>
            <a:ext cx="1041044" cy="5398009"/>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4182008" y="11201403"/>
            <a:ext cx="1041044" cy="256631"/>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42484343"/>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4811" userDrawn="1">
          <p15:clr>
            <a:srgbClr val="5ACBF0"/>
          </p15:clr>
        </p15:guide>
        <p15:guide id="3" pos="2841" userDrawn="1">
          <p15:clr>
            <a:srgbClr val="5ACBF0"/>
          </p15:clr>
        </p15:guide>
        <p15:guide id="5" pos="4132" userDrawn="1">
          <p15:clr>
            <a:srgbClr val="5ACBF0"/>
          </p15:clr>
        </p15:guide>
        <p15:guide id="7" pos="2579" userDrawn="1">
          <p15:clr>
            <a:srgbClr val="5ACBF0"/>
          </p15:clr>
        </p15:guide>
        <p15:guide id="8" pos="1549" userDrawn="1">
          <p15:clr>
            <a:srgbClr val="5ACBF0"/>
          </p15:clr>
        </p15:guide>
        <p15:guide id="10" pos="2065" userDrawn="1">
          <p15:clr>
            <a:srgbClr val="5ACBF0"/>
          </p15:clr>
        </p15:guide>
        <p15:guide id="11" pos="3357" userDrawn="1">
          <p15:clr>
            <a:srgbClr val="5ACBF0"/>
          </p15:clr>
        </p15:guide>
        <p15:guide id="12" pos="4645" userDrawn="1">
          <p15:clr>
            <a:srgbClr val="5ACBF0"/>
          </p15:clr>
        </p15:guide>
        <p15:guide id="13" pos="774" userDrawn="1">
          <p15:clr>
            <a:srgbClr val="5ACBF0"/>
          </p15:clr>
        </p15:guide>
        <p15:guide id="14" orient="horz" pos="2291" userDrawn="1">
          <p15:clr>
            <a:srgbClr val="5ACBF0"/>
          </p15:clr>
        </p15:guide>
        <p15:guide id="15" pos="1289" userDrawn="1">
          <p15:clr>
            <a:srgbClr val="5ACBF0"/>
          </p15:clr>
        </p15:guide>
        <p15:guide id="18" pos="3870" userDrawn="1">
          <p15:clr>
            <a:srgbClr val="5ACBF0"/>
          </p15:clr>
        </p15:guide>
        <p15:guide id="19" orient="horz" pos="4610"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p:nvSpPr>
        <p:spPr bwMode="auto">
          <a:xfrm>
            <a:off x="0" y="7349069"/>
            <a:ext cx="5486400" cy="8652934"/>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533529"/>
            <a:ext cx="4958334" cy="256631"/>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1" y="5334000"/>
            <a:ext cx="781812" cy="4053840"/>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1" y="9882718"/>
            <a:ext cx="781812" cy="384948"/>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307478" y="5334000"/>
            <a:ext cx="781812" cy="4053840"/>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307478" y="9882718"/>
            <a:ext cx="781812" cy="384948"/>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352295" y="5334000"/>
            <a:ext cx="781812" cy="4053840"/>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352295" y="9882721"/>
            <a:ext cx="781812" cy="384948"/>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3396653" y="5334000"/>
            <a:ext cx="781812" cy="4053840"/>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3396653" y="9882718"/>
            <a:ext cx="781812" cy="384948"/>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4441241" y="5334000"/>
            <a:ext cx="781812" cy="4053840"/>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4441241" y="9882718"/>
            <a:ext cx="781812" cy="384948"/>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951279520"/>
      </p:ext>
    </p:extLst>
  </p:cSld>
  <p:clrMapOvr>
    <a:masterClrMapping/>
  </p:clrMapOvr>
  <p:transition>
    <p:fade/>
  </p:transition>
  <p:extLst>
    <p:ext uri="{DCECCB84-F9BA-43D5-87BE-67443E8EF086}">
      <p15:sldGuideLst xmlns:p15="http://schemas.microsoft.com/office/powerpoint/2012/main">
        <p15:guide id="1" orient="horz" pos="1145" userDrawn="1">
          <p15:clr>
            <a:srgbClr val="5ACBF0"/>
          </p15:clr>
        </p15:guide>
        <p15:guide id="2" orient="horz" pos="4238" userDrawn="1">
          <p15:clr>
            <a:srgbClr val="5ACBF0"/>
          </p15:clr>
        </p15:guide>
        <p15:guide id="3" pos="4388" userDrawn="1">
          <p15:clr>
            <a:srgbClr val="5ACBF0"/>
          </p15:clr>
        </p15:guide>
        <p15:guide id="5" pos="4129" userDrawn="1">
          <p15:clr>
            <a:srgbClr val="5ACBF0"/>
          </p15:clr>
        </p15:guide>
        <p15:guide id="7" pos="3100" userDrawn="1">
          <p15:clr>
            <a:srgbClr val="5ACBF0"/>
          </p15:clr>
        </p15:guide>
        <p15:guide id="8" pos="2324" userDrawn="1">
          <p15:clr>
            <a:srgbClr val="5ACBF0"/>
          </p15:clr>
        </p15:guide>
        <p15:guide id="10" pos="2065" userDrawn="1">
          <p15:clr>
            <a:srgbClr val="5ACBF0"/>
          </p15:clr>
        </p15:guide>
        <p15:guide id="11" pos="3356" userDrawn="1">
          <p15:clr>
            <a:srgbClr val="5ACBF0"/>
          </p15:clr>
        </p15:guide>
        <p15:guide id="13" pos="1033" userDrawn="1">
          <p15:clr>
            <a:srgbClr val="5ACBF0"/>
          </p15:clr>
        </p15:guide>
        <p15:guide id="14" orient="horz" pos="2291" userDrawn="1">
          <p15:clr>
            <a:srgbClr val="5ACBF0"/>
          </p15:clr>
        </p15:guide>
        <p15:guide id="15" pos="1292" userDrawn="1">
          <p15:clr>
            <a:srgbClr val="5ACBF0"/>
          </p15:clr>
        </p15:guide>
        <p15:guide id="16" orient="horz" pos="4030" userDrawn="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3348" y="5389565"/>
            <a:ext cx="1431912" cy="256631"/>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1960245" y="5389566"/>
            <a:ext cx="3263980" cy="199602"/>
          </a:xfrm>
        </p:spPr>
        <p:txBody>
          <a:bodyPr anchor="t"/>
          <a:lstStyle>
            <a:lvl1pPr marL="104302" indent="-104302">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263347" y="4711700"/>
            <a:ext cx="1431950"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1959539" y="4711700"/>
            <a:ext cx="3264689"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4332086"/>
      </p:ext>
    </p:extLst>
  </p:cSld>
  <p:clrMapOvr>
    <a:masterClrMapping/>
  </p:clrMapOvr>
  <p:transition>
    <p:fade/>
  </p:transition>
  <p:extLst>
    <p:ext uri="{DCECCB84-F9BA-43D5-87BE-67443E8EF086}">
      <p15:sldGuideLst xmlns:p15="http://schemas.microsoft.com/office/powerpoint/2012/main">
        <p15:guide id="13" pos="1937" userDrawn="1">
          <p15:clr>
            <a:srgbClr val="5ACBF0"/>
          </p15:clr>
        </p15:guide>
        <p15:guide id="29" orient="horz" pos="2024" userDrawn="1">
          <p15:clr>
            <a:srgbClr val="5ACBF0"/>
          </p15:clr>
        </p15:guide>
        <p15:guide id="30" pos="1677" userDrawn="1">
          <p15:clr>
            <a:srgbClr val="5ACBF0"/>
          </p15:clr>
        </p15:guide>
        <p15:guide id="32" orient="horz" pos="2315" userDrawn="1">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4719" y="7868981"/>
            <a:ext cx="1431912" cy="256631"/>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2223853" y="7897496"/>
            <a:ext cx="3000375" cy="199602"/>
          </a:xfrm>
        </p:spPr>
        <p:txBody>
          <a:bodyPr anchor="ctr"/>
          <a:lstStyle>
            <a:lvl1pPr marL="104302" indent="-104302">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1960245" y="6015570"/>
            <a:ext cx="0" cy="3970866"/>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135092895"/>
      </p:ext>
    </p:extLst>
  </p:cSld>
  <p:clrMapOvr>
    <a:masterClrMapping/>
  </p:clrMapOvr>
  <p:transition>
    <p:fade/>
  </p:transition>
  <p:extLst>
    <p:ext uri="{DCECCB84-F9BA-43D5-87BE-67443E8EF086}">
      <p15:sldGuideLst xmlns:p15="http://schemas.microsoft.com/office/powerpoint/2012/main">
        <p15:guide id="13" pos="1937" userDrawn="1">
          <p15:clr>
            <a:srgbClr val="5ACBF0"/>
          </p15:clr>
        </p15:guide>
        <p15:guide id="29" orient="horz" pos="3436" userDrawn="1">
          <p15:clr>
            <a:srgbClr val="5ACBF0"/>
          </p15:clr>
        </p15:guide>
        <p15:guide id="30" pos="1677" userDrawn="1">
          <p15:clr>
            <a:srgbClr val="5ACBF0"/>
          </p15:clr>
        </p15:guide>
        <p15:guide id="31" pos="2197"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3352271"/>
            <a:ext cx="5486400" cy="1264972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1" y="3352276"/>
            <a:ext cx="1704761" cy="285014"/>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264718" y="4898394"/>
            <a:ext cx="4958334" cy="171087"/>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53" indent="0">
              <a:buNone/>
              <a:tabLst>
                <a:tab pos="155023" algn="l"/>
              </a:tabLst>
              <a:defRPr sz="1080">
                <a:solidFill>
                  <a:schemeClr val="tx1"/>
                </a:solidFill>
                <a:latin typeface="Consolas" panose="020B0609020204030204" pitchFamily="49" charset="0"/>
                <a:cs typeface="Consolas" panose="020B0609020204030204" pitchFamily="49" charset="0"/>
              </a:defRPr>
            </a:lvl2pPr>
            <a:lvl3pPr marL="263080" indent="0">
              <a:buNone/>
              <a:tabLst>
                <a:tab pos="256468" algn="l"/>
              </a:tabLst>
              <a:defRPr sz="1080">
                <a:solidFill>
                  <a:schemeClr val="tx1"/>
                </a:solidFill>
                <a:latin typeface="Consolas" panose="020B0609020204030204" pitchFamily="49" charset="0"/>
                <a:cs typeface="Consolas" panose="020B0609020204030204" pitchFamily="49" charset="0"/>
              </a:defRPr>
            </a:lvl3pPr>
            <a:lvl4pPr marL="366563" indent="0">
              <a:buNone/>
              <a:tabLst>
                <a:tab pos="360054" algn="l"/>
              </a:tabLst>
              <a:defRPr sz="1080">
                <a:solidFill>
                  <a:schemeClr val="tx1"/>
                </a:solidFill>
                <a:latin typeface="Consolas" panose="020B0609020204030204" pitchFamily="49" charset="0"/>
                <a:cs typeface="Consolas" panose="020B0609020204030204" pitchFamily="49" charset="0"/>
              </a:defRPr>
            </a:lvl4pPr>
            <a:lvl5pPr marL="472961" indent="0">
              <a:buNone/>
              <a:tabLst>
                <a:tab pos="462926" algn="l"/>
              </a:tabLst>
              <a:defRPr sz="108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411863872"/>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103" userDrawn="1">
          <p15:clr>
            <a:srgbClr val="5ACBF0"/>
          </p15:clr>
        </p15:guide>
        <p15:guide id="2" orient="horz" pos="1440" userDrawn="1">
          <p15:clr>
            <a:srgbClr val="5ACBF0"/>
          </p15:clr>
        </p15:guide>
        <p15:guide id="3" orient="horz" pos="458"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3876" y="2871592"/>
            <a:ext cx="4958334" cy="171087"/>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42" indent="0">
              <a:buNone/>
              <a:defRPr sz="108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6596656"/>
            <a:ext cx="5486400" cy="940534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6596659"/>
            <a:ext cx="1704761" cy="285014"/>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6" y="8146182"/>
            <a:ext cx="4958334" cy="171087"/>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26681483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8" userDrawn="1">
          <p15:clr>
            <a:srgbClr val="5ACBF0"/>
          </p15:clr>
        </p15:guide>
        <p15:guide id="4" orient="horz" pos="2825" userDrawn="1">
          <p15:clr>
            <a:srgbClr val="5ACBF0"/>
          </p15:clr>
        </p15:guide>
        <p15:guide id="5" orient="horz" pos="3495" userDrawn="1">
          <p15:clr>
            <a:srgbClr val="5ACBF0"/>
          </p15:clr>
        </p15:guide>
        <p15:guide id="6" orient="horz" pos="1230"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258604" y="1260974"/>
            <a:ext cx="813816" cy="903944"/>
          </a:xfrm>
          <a:prstGeom prst="rect">
            <a:avLst/>
          </a:prstGeom>
        </p:spPr>
      </p:pic>
    </p:spTree>
    <p:extLst>
      <p:ext uri="{BB962C8B-B14F-4D97-AF65-F5344CB8AC3E}">
        <p14:creationId xmlns:p14="http://schemas.microsoft.com/office/powerpoint/2010/main" val="2120043808"/>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3"/>
            <a:ext cx="5486400" cy="940534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264718" y="9857355"/>
            <a:ext cx="4958334" cy="228117"/>
          </a:xfrm>
        </p:spPr>
        <p:txBody>
          <a:bodyPr/>
          <a:lstStyle>
            <a:lvl1pPr>
              <a:defRPr sz="144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4"/>
            <a:ext cx="1704761" cy="285014"/>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6" y="1541189"/>
            <a:ext cx="4958334" cy="171087"/>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6019" y="11658515"/>
            <a:ext cx="4958334" cy="171087"/>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42" indent="0">
              <a:buNone/>
              <a:defRPr sz="108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Tree>
    <p:extLst>
      <p:ext uri="{BB962C8B-B14F-4D97-AF65-F5344CB8AC3E}">
        <p14:creationId xmlns:p14="http://schemas.microsoft.com/office/powerpoint/2010/main" val="4276903084"/>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8" userDrawn="1">
          <p15:clr>
            <a:srgbClr val="5ACBF0"/>
          </p15:clr>
        </p15:guide>
        <p15:guide id="4" orient="horz" pos="4234" userDrawn="1">
          <p15:clr>
            <a:srgbClr val="5ACBF0"/>
          </p15:clr>
        </p15:guide>
        <p15:guide id="5" orient="horz" pos="5006" userDrawn="1">
          <p15:clr>
            <a:srgbClr val="5ACBF0"/>
          </p15:clr>
        </p15:guide>
        <p15:guide id="6" orient="horz" pos="666"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264719" y="1066803"/>
            <a:ext cx="1818399" cy="228117"/>
          </a:xfrm>
        </p:spPr>
        <p:txBody>
          <a:bodyPr/>
          <a:lstStyle>
            <a:lvl1pPr>
              <a:defRPr sz="144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265034" y="3122327"/>
            <a:ext cx="1818083" cy="171087"/>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342696" y="0"/>
            <a:ext cx="3143707" cy="16002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2345296" y="3"/>
            <a:ext cx="1704761" cy="332538"/>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10327" y="1654773"/>
            <a:ext cx="2610882" cy="171087"/>
          </a:xfrm>
        </p:spPr>
        <p:txBody>
          <a:bodyPr/>
          <a:lstStyle>
            <a:lvl1pPr marL="0" indent="0">
              <a:buNone/>
              <a:tabLst/>
              <a:defRPr sz="1080">
                <a:solidFill>
                  <a:srgbClr val="2F2F2F"/>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97351278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8" userDrawn="1">
          <p15:clr>
            <a:srgbClr val="5ACBF0"/>
          </p15:clr>
        </p15:guide>
        <p15:guide id="2" orient="horz" pos="707" userDrawn="1">
          <p15:clr>
            <a:srgbClr val="5ACBF0"/>
          </p15:clr>
        </p15:guide>
        <p15:guide id="4" orient="horz" pos="1341" userDrawn="1">
          <p15:clr>
            <a:srgbClr val="5ACBF0"/>
          </p15:clr>
        </p15:guide>
        <p15:guide id="7" pos="2317" userDrawn="1">
          <p15:clr>
            <a:srgbClr val="5ACBF0"/>
          </p15:clr>
        </p15:guide>
        <p15:guide id="8" pos="2579" userDrawn="1">
          <p15:clr>
            <a:srgbClr val="5ACBF0"/>
          </p15:clr>
        </p15:guide>
        <p15:guide id="9" pos="2058"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 y="0"/>
            <a:ext cx="3143707" cy="160020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3409001" y="1066803"/>
            <a:ext cx="1814055" cy="228117"/>
          </a:xfrm>
        </p:spPr>
        <p:txBody>
          <a:bodyPr/>
          <a:lstStyle>
            <a:lvl1pPr>
              <a:defRPr sz="144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3"/>
            <a:ext cx="1704761" cy="332538"/>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899">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2891" y="1647362"/>
            <a:ext cx="2618899" cy="171087"/>
          </a:xfrm>
        </p:spPr>
        <p:txBody>
          <a:bodyPr/>
          <a:lstStyle>
            <a:lvl1pPr marL="0" indent="0">
              <a:buNone/>
              <a:defRPr sz="1080">
                <a:solidFill>
                  <a:srgbClr val="2F2F2F"/>
                </a:solidFill>
                <a:latin typeface="Consolas" panose="020B0609020204030204" pitchFamily="49" charset="0"/>
                <a:cs typeface="Consolas" panose="020B0609020204030204" pitchFamily="49" charset="0"/>
              </a:defRPr>
            </a:lvl1pPr>
            <a:lvl2pPr marL="155906" indent="0">
              <a:buNone/>
              <a:defRPr sz="107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3001" indent="0">
              <a:buNone/>
              <a:defRPr sz="899">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52"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19"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3409000" y="3118911"/>
            <a:ext cx="1815227" cy="171087"/>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84" indent="0">
              <a:buNone/>
              <a:defRPr/>
            </a:lvl3pPr>
            <a:lvl4pPr marL="308525" indent="0">
              <a:buNone/>
              <a:defRPr/>
            </a:lvl4pPr>
            <a:lvl5pPr marL="411367" indent="0">
              <a:buNone/>
              <a:defRPr/>
            </a:lvl5pPr>
          </a:lstStyle>
          <a:p>
            <a:pPr lvl="0"/>
            <a:r>
              <a:rPr lang="en-US"/>
              <a:t>Click to edit text</a:t>
            </a:r>
          </a:p>
        </p:txBody>
      </p:sp>
    </p:spTree>
    <p:extLst>
      <p:ext uri="{BB962C8B-B14F-4D97-AF65-F5344CB8AC3E}">
        <p14:creationId xmlns:p14="http://schemas.microsoft.com/office/powerpoint/2010/main" val="75320390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458" userDrawn="1">
          <p15:clr>
            <a:srgbClr val="5ACBF0"/>
          </p15:clr>
        </p15:guide>
        <p15:guide id="2" orient="horz" pos="694" userDrawn="1">
          <p15:clr>
            <a:srgbClr val="5ACBF0"/>
          </p15:clr>
        </p15:guide>
        <p15:guide id="4" orient="horz" pos="1335" userDrawn="1">
          <p15:clr>
            <a:srgbClr val="5ACBF0"/>
          </p15:clr>
        </p15:guide>
        <p15:guide id="6" pos="3107" userDrawn="1">
          <p15:clr>
            <a:srgbClr val="5ACBF0"/>
          </p15:clr>
        </p15:guide>
        <p15:guide id="7" pos="2848" userDrawn="1">
          <p15:clr>
            <a:srgbClr val="5ACBF0"/>
          </p15:clr>
        </p15:guide>
        <p15:guide id="8" pos="3368" userDrawn="1">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Horizontal photo on blue">
    <p:bg>
      <p:bgPr>
        <a:solidFill>
          <a:srgbClr val="8DC8E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3853061"/>
            <a:ext cx="4958334" cy="256631"/>
          </a:xfrm>
        </p:spPr>
        <p:txBody>
          <a:bodyPr anchor="ctr"/>
          <a:lstStyle>
            <a:lvl1pPr algn="l">
              <a:defRPr>
                <a:solidFill>
                  <a:srgbClr val="73262F"/>
                </a:solidFill>
                <a:latin typeface="+mn-lt"/>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32160" y="2"/>
            <a:ext cx="5354240" cy="12455614"/>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630" b="1" dirty="0">
                <a:solidFill>
                  <a:srgbClr val="091F2C"/>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75868"/>
            <a:ext cx="256480" cy="71287"/>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576471353"/>
      </p:ext>
    </p:extLst>
  </p:cSld>
  <p:clrMapOvr>
    <a:masterClrMapping/>
  </p:clrMapOvr>
  <p:transition>
    <p:fade/>
  </p:transition>
  <p:extLst>
    <p:ext uri="{DCECCB84-F9BA-43D5-87BE-67443E8EF086}">
      <p15:sldGuideLst xmlns:p15="http://schemas.microsoft.com/office/powerpoint/2012/main">
        <p15:guide id="5" orient="horz" pos="4582" userDrawn="1">
          <p15:clr>
            <a:srgbClr val="5ACBF0"/>
          </p15:clr>
        </p15:guide>
        <p15:guide id="6" orient="horz" pos="5728"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Photo right over illustration">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64720" y="1066801"/>
            <a:ext cx="2478481" cy="513263"/>
          </a:xfrm>
        </p:spPr>
        <p:txBody>
          <a:bodyPr/>
          <a:lstStyle/>
          <a:p>
            <a:r>
              <a:rPr lang="en-US"/>
              <a:t>Click to edit Master title style</a:t>
            </a:r>
          </a:p>
        </p:txBody>
      </p:sp>
      <p:pic>
        <p:nvPicPr>
          <p:cNvPr id="7" name="Picture 6" descr="A close-up of several colorful squares&#10;&#10;Description automatically generated">
            <a:extLst>
              <a:ext uri="{FF2B5EF4-FFF2-40B4-BE49-F238E27FC236}">
                <a16:creationId xmlns:a16="http://schemas.microsoft.com/office/drawing/2014/main" id="{EC8BC6D8-8036-917C-FDE6-732A95EDD5B0}"/>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3166110" y="3052236"/>
            <a:ext cx="2320290" cy="12949766"/>
          </a:xfrm>
          <a:prstGeom prst="rect">
            <a:avLst/>
          </a:prstGeom>
          <a:blipFill>
            <a:blip r:embed="rId3"/>
            <a:stretch>
              <a:fillRect/>
            </a:stretch>
          </a:blipFill>
        </p:spPr>
      </p:pic>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3167755" y="1366841"/>
            <a:ext cx="2053927" cy="13260919"/>
          </a:xfrm>
          <a:blipFill dpi="0" rotWithShape="1">
            <a:blip r:embed="rId4" cstate="email">
              <a:extLst>
                <a:ext uri="{28A0092B-C50C-407E-A947-70E740481C1C}">
                  <a14:useLocalDpi xmlns:a14="http://schemas.microsoft.com/office/drawing/2010/main"/>
                </a:ext>
              </a:extLst>
            </a:blip>
            <a:srcRect/>
            <a:stretch>
              <a:fillRect/>
            </a:stretch>
          </a:blipFill>
        </p:spPr>
        <p:txBody>
          <a:bodyPr lIns="0" tIns="320040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55843471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hoto left bottom ble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743203" y="1066801"/>
            <a:ext cx="2478481" cy="513263"/>
          </a:xfrm>
        </p:spPr>
        <p:txBody>
          <a:body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132160" y="681569"/>
            <a:ext cx="2372917" cy="15320434"/>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3657600" rIns="0" anchor="t" anchorCtr="0">
            <a:noAutofit/>
          </a:bodyPr>
          <a:lstStyle>
            <a:lvl1pPr marL="0" indent="0" algn="ctr">
              <a:lnSpc>
                <a:spcPct val="100000"/>
              </a:lnSpc>
              <a:buNone/>
              <a:defRPr sz="630" b="1">
                <a:solidFill>
                  <a:srgbClr val="091F2C"/>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890948630"/>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932934"/>
            <a:ext cx="4114800" cy="3079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263347" y="9280412"/>
            <a:ext cx="4114800" cy="114059"/>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39725514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436" userDrawn="1">
          <p15:clr>
            <a:srgbClr val="FBAE40"/>
          </p15:clr>
        </p15:guide>
        <p15:guide id="2" pos="4331" userDrawn="1">
          <p15:clr>
            <a:srgbClr val="5ACBF0"/>
          </p15:clr>
        </p15:guide>
        <p15:guide id="3" orient="horz" pos="3039" userDrawn="1">
          <p15:clr>
            <a:srgbClr val="5ACBF0"/>
          </p15:clr>
        </p15:guide>
        <p15:guide id="4" orient="horz" pos="3985"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Demo slide 2">
    <p:bg>
      <p:bgPr>
        <a:solidFill>
          <a:srgbClr val="FFF8F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932934"/>
            <a:ext cx="4114800" cy="3079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a:t>Demo title</a:t>
            </a:r>
          </a:p>
        </p:txBody>
      </p:sp>
      <p:sp>
        <p:nvSpPr>
          <p:cNvPr id="5" name="Text Placeholder 4"/>
          <p:cNvSpPr>
            <a:spLocks noGrp="1"/>
          </p:cNvSpPr>
          <p:nvPr>
            <p:ph type="body" sz="quarter" idx="12" hasCustomPrompt="1"/>
          </p:nvPr>
        </p:nvSpPr>
        <p:spPr>
          <a:xfrm>
            <a:off x="263347" y="9280412"/>
            <a:ext cx="4114800" cy="114059"/>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3196026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436" userDrawn="1">
          <p15:clr>
            <a:srgbClr val="FBAE40"/>
          </p15:clr>
        </p15:guide>
        <p15:guide id="2" pos="4331" userDrawn="1">
          <p15:clr>
            <a:srgbClr val="5ACBF0"/>
          </p15:clr>
        </p15:guide>
        <p15:guide id="3" orient="horz" pos="3039" userDrawn="1">
          <p15:clr>
            <a:srgbClr val="5ACBF0"/>
          </p15:clr>
        </p15:guide>
        <p15:guide id="4" orient="horz" pos="3985"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FFE39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938965"/>
            <a:ext cx="4114800" cy="3079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73262F"/>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20458611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1" userDrawn="1">
          <p15:clr>
            <a:srgbClr val="FBAE40"/>
          </p15:clr>
        </p15:guide>
        <p15:guide id="2" pos="4325" userDrawn="1">
          <p15:clr>
            <a:srgbClr val="5ACBF0"/>
          </p15:clr>
        </p15:guide>
        <p15:guide id="3" orient="horz" pos="3040"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938965"/>
            <a:ext cx="4114800" cy="3079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FFE399"/>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5954812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1" userDrawn="1">
          <p15:clr>
            <a:srgbClr val="FBAE40"/>
          </p15:clr>
        </p15:guide>
        <p15:guide id="2" pos="4325" userDrawn="1">
          <p15:clr>
            <a:srgbClr val="5ACBF0"/>
          </p15:clr>
        </p15:guide>
        <p15:guide id="3" orient="horz" pos="3040"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255175" y="1357950"/>
            <a:ext cx="834390" cy="686506"/>
          </a:xfrm>
          <a:prstGeom prst="rect">
            <a:avLst/>
          </a:prstGeom>
        </p:spPr>
      </p:pic>
      <p:sp>
        <p:nvSpPr>
          <p:cNvPr id="9" name="Title 1"/>
          <p:cNvSpPr>
            <a:spLocks noGrp="1"/>
          </p:cNvSpPr>
          <p:nvPr>
            <p:ph type="title" hasCustomPrompt="1"/>
          </p:nvPr>
        </p:nvSpPr>
        <p:spPr bwMode="black">
          <a:xfrm>
            <a:off x="263351" y="3406468"/>
            <a:ext cx="1754505" cy="6894195"/>
          </a:xfrm>
          <a:noFill/>
        </p:spPr>
        <p:txBody>
          <a:bodyPr vert="horz" wrap="square" lIns="0" tIns="0" rIns="0" bIns="0" rtlCol="0" anchor="b" anchorCtr="0">
            <a:normAutofit/>
          </a:bodyPr>
          <a:lstStyle>
            <a:lvl1pPr>
              <a:defRPr lang="en-US" sz="2160" dirty="0">
                <a:solidFill>
                  <a:schemeClr val="accent1"/>
                </a:solidFill>
              </a:defRPr>
            </a:lvl1pPr>
          </a:lstStyle>
          <a:p>
            <a:pPr lvl="0"/>
            <a:r>
              <a:rPr lang="en-US"/>
              <a:t>Event name or presentation title </a:t>
            </a:r>
          </a:p>
        </p:txBody>
      </p:sp>
      <p:sp>
        <p:nvSpPr>
          <p:cNvPr id="5" name="Text Placeholder 4"/>
          <p:cNvSpPr>
            <a:spLocks noGrp="1"/>
          </p:cNvSpPr>
          <p:nvPr>
            <p:ph type="body" sz="quarter" idx="12" hasCustomPrompt="1"/>
          </p:nvPr>
        </p:nvSpPr>
        <p:spPr bwMode="black">
          <a:xfrm>
            <a:off x="262890" y="11308081"/>
            <a:ext cx="1752905" cy="114059"/>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2019006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45" userDrawn="1">
          <p15:clr>
            <a:srgbClr val="5ACBF0"/>
          </p15:clr>
        </p15:guide>
        <p15:guide id="2" orient="horz" pos="3895" userDrawn="1">
          <p15:clr>
            <a:srgbClr val="5ACBF0"/>
          </p15:clr>
        </p15:guide>
        <p15:guide id="3" pos="4337" userDrawn="1">
          <p15:clr>
            <a:srgbClr val="5ACBF0"/>
          </p15:clr>
        </p15:guide>
        <p15:guide id="4" orient="horz" pos="3436"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938965"/>
            <a:ext cx="4114800" cy="3079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365835253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51" userDrawn="1">
          <p15:clr>
            <a:srgbClr val="FBAE40"/>
          </p15:clr>
        </p15:guide>
        <p15:guide id="2" pos="4325" userDrawn="1">
          <p15:clr>
            <a:srgbClr val="5ACBF0"/>
          </p15:clr>
        </p15:guide>
        <p15:guide id="3" orient="horz" pos="3040"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938965"/>
            <a:ext cx="4114800" cy="307984"/>
          </a:xfrm>
          <a:noFill/>
        </p:spPr>
        <p:txBody>
          <a:bodyPr lIns="0" tIns="0" rIns="0" bIns="0" anchor="b" anchorCtr="0">
            <a:spAutoFit/>
          </a:bodyPr>
          <a:lstStyle>
            <a:lvl1pPr algn="l" defTabSz="41974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a:t>Section title</a:t>
            </a:r>
          </a:p>
        </p:txBody>
      </p:sp>
    </p:spTree>
    <p:extLst>
      <p:ext uri="{BB962C8B-B14F-4D97-AF65-F5344CB8AC3E}">
        <p14:creationId xmlns:p14="http://schemas.microsoft.com/office/powerpoint/2010/main" val="14228506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436" userDrawn="1">
          <p15:clr>
            <a:srgbClr val="FBAE40"/>
          </p15:clr>
        </p15:guide>
        <p15:guide id="2" pos="4331" userDrawn="1">
          <p15:clr>
            <a:srgbClr val="5ACBF0"/>
          </p15:clr>
        </p15:guide>
        <p15:guide id="3" orient="horz" pos="3039"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Quote 1">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D45670-A02E-5B7E-5797-01E7B92C4B86}"/>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8397" y="7489371"/>
            <a:ext cx="1939835" cy="8512630"/>
          </a:xfrm>
          <a:prstGeom prst="rect">
            <a:avLst/>
          </a:prstGeom>
        </p:spPr>
      </p:pic>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6068170"/>
            <a:ext cx="1692212" cy="8774430"/>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3" indent="-102873" algn="ctr">
              <a:buNone/>
              <a:defRPr lang="en-US" sz="810">
                <a:solidFill>
                  <a:schemeClr val="bg1"/>
                </a:solidFill>
                <a:latin typeface="+mj-lt"/>
              </a:defRPr>
            </a:lvl1pPr>
          </a:lstStyle>
          <a:p>
            <a:pPr marL="102873" lvl="0" indent="-102873" algn="ctr"/>
            <a:r>
              <a:rPr lang="en-US"/>
              <a:t>Click to insert photo</a:t>
            </a:r>
          </a:p>
        </p:txBody>
      </p:sp>
      <p:pic>
        <p:nvPicPr>
          <p:cNvPr id="9" name="Graphic 8">
            <a:extLst>
              <a:ext uri="{FF2B5EF4-FFF2-40B4-BE49-F238E27FC236}">
                <a16:creationId xmlns:a16="http://schemas.microsoft.com/office/drawing/2014/main" id="{F3B2F477-C606-F5C2-3E2F-EE5611316B0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01422" y="1366842"/>
            <a:ext cx="303467" cy="1371426"/>
          </a:xfrm>
          <a:prstGeom prst="rect">
            <a:avLst/>
          </a:prstGeom>
        </p:spPr>
      </p:pic>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2201419" y="7158934"/>
            <a:ext cx="2030682" cy="171087"/>
          </a:xfrm>
        </p:spPr>
        <p:txBody>
          <a:bodyPr anchor="b" anchorCtr="0"/>
          <a:lstStyle>
            <a:lvl1pPr marL="0" indent="0">
              <a:buFont typeface="Arial" panose="020B0604020202020204" pitchFamily="34" charset="0"/>
              <a:buNone/>
              <a:defRPr sz="108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2926655" y="8374333"/>
            <a:ext cx="2297573" cy="171087"/>
          </a:xfrm>
        </p:spPr>
        <p:txBody>
          <a:bodyPr anchor="t" anchorCtr="0"/>
          <a:lstStyle>
            <a:lvl1pPr marL="0" indent="0" algn="r">
              <a:buFont typeface="Arial" panose="020B0604020202020204" pitchFamily="34" charset="0"/>
              <a:buNone/>
              <a:defRPr sz="108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2201418" y="12464428"/>
            <a:ext cx="2359152" cy="114059"/>
          </a:xfrm>
        </p:spPr>
        <p:txBody>
          <a:bodyPr anchor="b" anchorCtr="0"/>
          <a:lstStyle>
            <a:lvl1pPr marL="0" indent="0" algn="l">
              <a:buFont typeface="Arial" panose="020B0604020202020204" pitchFamily="34" charset="0"/>
              <a:buNone/>
              <a:defRPr sz="720">
                <a:solidFill>
                  <a:srgbClr val="07641D"/>
                </a:solidFill>
                <a:latin typeface="+mn-lt"/>
              </a:defRPr>
            </a:lvl1pPr>
          </a:lstStyle>
          <a:p>
            <a:pPr lvl="0"/>
            <a:r>
              <a:rPr lang="en-US"/>
              <a:t>Name</a:t>
            </a:r>
          </a:p>
        </p:txBody>
      </p:sp>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2201418" y="12598240"/>
            <a:ext cx="2359152" cy="85544"/>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a:t>Title</a:t>
            </a:r>
          </a:p>
        </p:txBody>
      </p:sp>
    </p:spTree>
    <p:extLst>
      <p:ext uri="{BB962C8B-B14F-4D97-AF65-F5344CB8AC3E}">
        <p14:creationId xmlns:p14="http://schemas.microsoft.com/office/powerpoint/2010/main" val="3310977691"/>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2">
    <p:bg>
      <p:bgPr>
        <a:solidFill>
          <a:srgbClr val="2A446F"/>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534604" y="6716783"/>
            <a:ext cx="3883392" cy="199602"/>
          </a:xfrm>
        </p:spPr>
        <p:txBody>
          <a:bodyPr anchor="b" anchorCtr="0"/>
          <a:lstStyle>
            <a:lvl1pPr marL="0" indent="0">
              <a:buFont typeface="Arial" panose="020B0604020202020204" pitchFamily="34" charset="0"/>
              <a:buNone/>
              <a:defRPr sz="1260">
                <a:solidFill>
                  <a:srgbClr val="C5B4E3"/>
                </a:solidFill>
                <a:latin typeface="+mn-lt"/>
              </a:defRPr>
            </a:lvl1pPr>
          </a:lstStyle>
          <a:p>
            <a:pPr lvl="0"/>
            <a:r>
              <a:rPr lang="en-US"/>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1611269" y="7904881"/>
            <a:ext cx="3612956" cy="199602"/>
          </a:xfrm>
        </p:spPr>
        <p:txBody>
          <a:bodyPr anchor="t" anchorCtr="0"/>
          <a:lstStyle>
            <a:lvl1pPr marL="0" indent="0" algn="r">
              <a:buFont typeface="Arial" panose="020B0604020202020204" pitchFamily="34" charset="0"/>
              <a:buNone/>
              <a:defRPr sz="126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262890" y="12464428"/>
            <a:ext cx="2359152" cy="114059"/>
          </a:xfrm>
        </p:spPr>
        <p:txBody>
          <a:bodyPr anchor="b" anchorCtr="0"/>
          <a:lstStyle>
            <a:lvl1pPr marL="0" indent="0" algn="l">
              <a:buFont typeface="Arial" panose="020B0604020202020204" pitchFamily="34" charset="0"/>
              <a:buNone/>
              <a:defRPr sz="72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262890" y="12598240"/>
            <a:ext cx="2359152" cy="85544"/>
          </a:xfrm>
        </p:spPr>
        <p:txBody>
          <a:bodyPr anchor="t" anchorCtr="0"/>
          <a:lstStyle>
            <a:lvl1pPr marL="0" indent="0" algn="l">
              <a:buFont typeface="Arial" panose="020B0604020202020204" pitchFamily="34" charset="0"/>
              <a:buNone/>
              <a:defRPr sz="54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893" y="1366842"/>
            <a:ext cx="484823" cy="2191011"/>
          </a:xfrm>
          <a:prstGeom prst="rect">
            <a:avLst/>
          </a:prstGeom>
        </p:spPr>
      </p:pic>
    </p:spTree>
    <p:extLst>
      <p:ext uri="{BB962C8B-B14F-4D97-AF65-F5344CB8AC3E}">
        <p14:creationId xmlns:p14="http://schemas.microsoft.com/office/powerpoint/2010/main" val="202320365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ote 3">
    <p:bg>
      <p:bgPr>
        <a:solidFill>
          <a:srgbClr val="FFF8F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3068958" y="5456237"/>
            <a:ext cx="2417445" cy="10545766"/>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23"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3452574" y="3557852"/>
            <a:ext cx="2033826" cy="10545766"/>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3" indent="-102873" algn="ctr">
              <a:buNone/>
              <a:defRPr lang="en-US" sz="810">
                <a:solidFill>
                  <a:schemeClr val="tx1"/>
                </a:solidFill>
                <a:latin typeface="+mj-lt"/>
              </a:defRPr>
            </a:lvl1pPr>
          </a:lstStyle>
          <a:p>
            <a:pPr marL="102873" lvl="0" indent="-102873"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534604" y="6773810"/>
            <a:ext cx="2208596" cy="142573"/>
          </a:xfrm>
        </p:spPr>
        <p:txBody>
          <a:bodyPr anchor="b" anchorCtr="0"/>
          <a:lstStyle>
            <a:lvl1pPr marL="0" indent="0">
              <a:buFont typeface="Arial" panose="020B0604020202020204" pitchFamily="34" charset="0"/>
              <a:buNone/>
              <a:defRPr sz="900">
                <a:solidFill>
                  <a:srgbClr val="73262F"/>
                </a:solidFill>
                <a:latin typeface="+mn-lt"/>
              </a:defRPr>
            </a:lvl1pPr>
          </a:lstStyle>
          <a:p>
            <a:pPr lvl="0"/>
            <a:r>
              <a:rPr lang="en-US"/>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534604" y="7904881"/>
            <a:ext cx="2208596" cy="142573"/>
          </a:xfrm>
        </p:spPr>
        <p:txBody>
          <a:bodyPr anchor="t" anchorCtr="0"/>
          <a:lstStyle>
            <a:lvl1pPr marL="0" indent="0" algn="r">
              <a:buFont typeface="Arial" panose="020B0604020202020204" pitchFamily="34" charset="0"/>
              <a:buNone/>
              <a:defRPr sz="9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262890" y="12464428"/>
            <a:ext cx="2480310" cy="114059"/>
          </a:xfrm>
        </p:spPr>
        <p:txBody>
          <a:bodyPr anchor="b" anchorCtr="0"/>
          <a:lstStyle>
            <a:lvl1pPr marL="0" indent="0" algn="l">
              <a:buFont typeface="Arial" panose="020B0604020202020204" pitchFamily="34" charset="0"/>
              <a:buNone/>
              <a:defRPr sz="720">
                <a:solidFill>
                  <a:srgbClr val="73262F"/>
                </a:solidFill>
                <a:latin typeface="+mn-lt"/>
              </a:defRPr>
            </a:lvl1pPr>
          </a:lstStyle>
          <a:p>
            <a:pPr lvl="0"/>
            <a:r>
              <a:rPr lang="en-US"/>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3" y="1366842"/>
            <a:ext cx="484823" cy="2191011"/>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262889" y="12598240"/>
            <a:ext cx="2480310" cy="85544"/>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a:t>Title</a:t>
            </a:r>
          </a:p>
        </p:txBody>
      </p:sp>
    </p:spTree>
    <p:extLst>
      <p:ext uri="{BB962C8B-B14F-4D97-AF65-F5344CB8AC3E}">
        <p14:creationId xmlns:p14="http://schemas.microsoft.com/office/powerpoint/2010/main" val="248706667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166320" y="8002867"/>
            <a:ext cx="4210398" cy="282308"/>
          </a:xfrm>
          <a:noFill/>
        </p:spPr>
        <p:txBody>
          <a:bodyPr wrap="square" lIns="0" tIns="0" rIns="0" bIns="0" anchor="b" anchorCtr="0">
            <a:spAutoFit/>
          </a:bodyPr>
          <a:lstStyle>
            <a:lvl1pPr marL="69953" indent="-69953" algn="l" defTabSz="419744" rtl="0" eaLnBrk="1" latinLnBrk="0" hangingPunct="1">
              <a:lnSpc>
                <a:spcPct val="90000"/>
              </a:lnSpc>
              <a:spcBef>
                <a:spcPct val="0"/>
              </a:spcBef>
              <a:buNone/>
              <a:defRPr lang="en-US" sz="1980" b="0" kern="1200" cap="none" spc="-23"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261919" y="9245600"/>
            <a:ext cx="4114800" cy="114059"/>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720" kern="1200" spc="0" baseline="0" dirty="0">
                <a:solidFill>
                  <a:srgbClr val="73262F"/>
                </a:solidFill>
                <a:latin typeface="+mn-lt"/>
                <a:ea typeface="+mn-ea"/>
                <a:cs typeface="Segoe UI" panose="020B0502040204020203" pitchFamily="34" charset="0"/>
              </a:defRPr>
            </a:lvl1pPr>
          </a:lstStyle>
          <a:p>
            <a:pPr marL="0" marR="0" lvl="0" indent="0" algn="l" defTabSz="419744"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262890" y="9820116"/>
            <a:ext cx="4114800" cy="85544"/>
          </a:xfrm>
          <a:noFill/>
        </p:spPr>
        <p:txBody>
          <a:bodyPr wrap="square" lIns="0" tIns="0" rIns="0" bIns="0">
            <a:spAutoFit/>
          </a:bodyPr>
          <a:lstStyle>
            <a:lvl1pPr marL="0" indent="0">
              <a:spcBef>
                <a:spcPts val="0"/>
              </a:spcBef>
              <a:spcAft>
                <a:spcPts val="0"/>
              </a:spcAft>
              <a:buFont typeface="Arial" panose="020B0604020202020204" pitchFamily="34" charset="0"/>
              <a:buNone/>
              <a:defRPr sz="540" spc="0" baseline="0">
                <a:solidFill>
                  <a:srgbClr val="091F2C"/>
                </a:solidFill>
                <a:latin typeface="+mn-lt"/>
              </a:defRPr>
            </a:lvl1pPr>
          </a:lstStyle>
          <a:p>
            <a:pPr lvl="0"/>
            <a:r>
              <a:rPr lang="en-US"/>
              <a:t>Title</a:t>
            </a:r>
          </a:p>
        </p:txBody>
      </p:sp>
    </p:spTree>
    <p:extLst>
      <p:ext uri="{BB962C8B-B14F-4D97-AF65-F5344CB8AC3E}">
        <p14:creationId xmlns:p14="http://schemas.microsoft.com/office/powerpoint/2010/main" val="1206562649"/>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1" y="1066801"/>
            <a:ext cx="2343465" cy="513263"/>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1" y="3348568"/>
            <a:ext cx="2345293" cy="7470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974086" y="3330789"/>
            <a:ext cx="2155698" cy="6803814"/>
          </a:xfrm>
          <a:solidFill>
            <a:schemeClr val="accent1"/>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641795072"/>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0" y="1066801"/>
            <a:ext cx="2065287" cy="513263"/>
          </a:xfrm>
        </p:spPr>
        <p:txBody>
          <a:bodyPr/>
          <a:lstStyle/>
          <a:p>
            <a:r>
              <a:rPr lang="en-US"/>
              <a:t>Click to edit Master title style</a:t>
            </a:r>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1" y="3348569"/>
            <a:ext cx="2022137" cy="9466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824642" y="2306468"/>
            <a:ext cx="2661761" cy="13695536"/>
          </a:xfrm>
          <a:solidFill>
            <a:srgbClr val="73262F"/>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3" lvl="0" indent="-102873" algn="ctr"/>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51066590"/>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85189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440" userDrawn="1">
          <p15:clr>
            <a:srgbClr val="5ACBF0"/>
          </p15:clr>
        </p15:guide>
        <p15:guide id="29" orient="horz" pos="2023" userDrawn="1">
          <p15:clr>
            <a:srgbClr val="5ACBF0"/>
          </p15:clr>
        </p15:guide>
        <p15:guide id="30" orient="horz" pos="458" userDrawn="1">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nk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45700"/>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440" userDrawn="1">
          <p15:clr>
            <a:srgbClr val="5ACBF0"/>
          </p15:clr>
        </p15:guide>
        <p15:guide id="29" orient="horz" pos="2023" userDrawn="1">
          <p15:clr>
            <a:srgbClr val="5ACBF0"/>
          </p15:clr>
        </p15:guide>
        <p15:guide id="30" orient="horz" pos="458"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255175" y="1357950"/>
            <a:ext cx="834390" cy="686506"/>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263351" y="3406468"/>
            <a:ext cx="1754505" cy="6894195"/>
          </a:xfrm>
          <a:noFill/>
        </p:spPr>
        <p:txBody>
          <a:bodyPr vert="horz" wrap="square" lIns="0" tIns="0" rIns="0" bIns="0" rtlCol="0" anchor="b" anchorCtr="0">
            <a:normAutofit/>
          </a:bodyPr>
          <a:lstStyle>
            <a:lvl1pPr>
              <a:defRPr lang="en-US" sz="2160" dirty="0">
                <a:solidFill>
                  <a:schemeClr val="accent3"/>
                </a:solidFill>
              </a:defRPr>
            </a:lvl1pPr>
          </a:lstStyle>
          <a:p>
            <a:pPr lvl="0"/>
            <a:r>
              <a:rPr lang="en-US"/>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262890" y="11308081"/>
            <a:ext cx="1752905" cy="114059"/>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a:t>Speaker name or subtitle text</a:t>
            </a:r>
          </a:p>
        </p:txBody>
      </p:sp>
    </p:spTree>
    <p:extLst>
      <p:ext uri="{BB962C8B-B14F-4D97-AF65-F5344CB8AC3E}">
        <p14:creationId xmlns:p14="http://schemas.microsoft.com/office/powerpoint/2010/main" val="49313743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45" userDrawn="1">
          <p15:clr>
            <a:srgbClr val="5ACBF0"/>
          </p15:clr>
        </p15:guide>
        <p15:guide id="2" orient="horz" pos="3971" userDrawn="1">
          <p15:clr>
            <a:srgbClr val="5ACBF0"/>
          </p15:clr>
        </p15:guide>
        <p15:guide id="3" pos="4328" userDrawn="1">
          <p15:clr>
            <a:srgbClr val="5ACBF0"/>
          </p15:clr>
        </p15:guide>
        <p15:guide id="4" orient="horz" pos="3436"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262890" y="14577859"/>
            <a:ext cx="2016956" cy="49901"/>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419541" eaLnBrk="0" hangingPunct="0"/>
            <a:r>
              <a:rPr lang="en-US" sz="315">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262891" y="1366840"/>
            <a:ext cx="614810" cy="682751"/>
          </a:xfrm>
          <a:prstGeom prst="rect">
            <a:avLst/>
          </a:prstGeom>
        </p:spPr>
      </p:pic>
    </p:spTree>
    <p:extLst>
      <p:ext uri="{BB962C8B-B14F-4D97-AF65-F5344CB8AC3E}">
        <p14:creationId xmlns:p14="http://schemas.microsoft.com/office/powerpoint/2010/main" val="397779765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262891" y="3352273"/>
            <a:ext cx="4958477" cy="1026525"/>
          </a:xfrm>
        </p:spPr>
        <p:txBody>
          <a:bodyPr>
            <a:spAutoFit/>
          </a:bodyPr>
          <a:lstStyle>
            <a:lvl1pPr>
              <a:defRPr sz="1620">
                <a:latin typeface="+mn-lt"/>
              </a:defRPr>
            </a:lvl1pPr>
            <a:lvl2pPr>
              <a:defRPr sz="1260">
                <a:latin typeface="+mn-lt"/>
              </a:defRPr>
            </a:lvl2pPr>
            <a:lvl3pPr>
              <a:defRPr sz="1080">
                <a:latin typeface="+mn-lt"/>
              </a:defRPr>
            </a:lvl3pPr>
            <a:lvl4pPr>
              <a:defRPr sz="900">
                <a:latin typeface="+mn-lt"/>
              </a:defRPr>
            </a:lvl4pPr>
            <a:lvl5pPr>
              <a:defRPr sz="81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14627758"/>
            <a:ext cx="5486401" cy="1374246"/>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1665" spc="-23"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3974283275"/>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438" userDrawn="1">
          <p15:clr>
            <a:srgbClr val="5ACBF0"/>
          </p15:clr>
        </p15:guide>
        <p15:guide id="2" orient="horz" pos="458" userDrawn="1">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3742"/>
            <a:ext cx="5486400" cy="4498866"/>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2030187"/>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6363382"/>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308758"/>
            <a:ext cx="1985205" cy="178877"/>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893371"/>
            <a:ext cx="4833357" cy="536761"/>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699" y="7133223"/>
            <a:ext cx="2163006" cy="447520"/>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699" y="6769542"/>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7133223"/>
            <a:ext cx="2163006" cy="447520"/>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769542"/>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699" y="10876681"/>
            <a:ext cx="2163006" cy="268513"/>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699" y="10513000"/>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876681"/>
            <a:ext cx="2163006" cy="268513"/>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0513000"/>
            <a:ext cx="2163006" cy="156500"/>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2770020"/>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39" y="12256836"/>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3" y="2261009"/>
            <a:ext cx="2659221" cy="111814"/>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555118"/>
            <a:ext cx="2128921" cy="513263"/>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2618867"/>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3" y="13297053"/>
            <a:ext cx="95701" cy="21042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59" y="13324441"/>
            <a:ext cx="289417" cy="189515"/>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2030187"/>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2770020"/>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09" y="12256836"/>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3" y="12618867"/>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3" y="13297053"/>
            <a:ext cx="95701" cy="21042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29" y="13324441"/>
            <a:ext cx="289417" cy="189515"/>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8284783"/>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9024616"/>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39" y="8511432"/>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8873462"/>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3" y="9551650"/>
            <a:ext cx="95701" cy="21042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59" y="9579038"/>
            <a:ext cx="289417" cy="189515"/>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8284783"/>
            <a:ext cx="2242965" cy="1761809"/>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9024616"/>
            <a:ext cx="1717336" cy="268776"/>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09" y="8511432"/>
            <a:ext cx="2051412" cy="134191"/>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3" y="8873462"/>
            <a:ext cx="2106525" cy="979359"/>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3" y="9551650"/>
            <a:ext cx="95701" cy="21042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29" y="9579038"/>
            <a:ext cx="289417" cy="189515"/>
          </a:xfrm>
          <a:prstGeom prst="rect">
            <a:avLst/>
          </a:prstGeom>
        </p:spPr>
      </p:pic>
    </p:spTree>
    <p:extLst>
      <p:ext uri="{BB962C8B-B14F-4D97-AF65-F5344CB8AC3E}">
        <p14:creationId xmlns:p14="http://schemas.microsoft.com/office/powerpoint/2010/main" val="3089505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3" y="7568535"/>
            <a:ext cx="2130553" cy="684350"/>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1" y="11310751"/>
            <a:ext cx="1754505" cy="114059"/>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a:t>Speaker name or subtitle text</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76BABA8-E728-8D70-08D9-7090B49F7A9D}"/>
              </a:ext>
            </a:extLst>
          </p:cNvPr>
          <p:cNvSpPr>
            <a:spLocks noGrp="1"/>
          </p:cNvSpPr>
          <p:nvPr>
            <p:ph type="pic" sz="quarter" idx="11" hasCustomPrompt="1"/>
          </p:nvPr>
        </p:nvSpPr>
        <p:spPr bwMode="ltGray">
          <a:xfrm>
            <a:off x="2818638" y="681567"/>
            <a:ext cx="2409158" cy="13946189"/>
          </a:xfrm>
          <a:blipFill>
            <a:blip r:embed="rId3">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4">
            <a:extLst>
              <a:ext uri="{28A0092B-C50C-407E-A947-70E740481C1C}">
                <a14:useLocalDpi xmlns:a14="http://schemas.microsoft.com/office/drawing/2010/main"/>
              </a:ext>
            </a:extLst>
          </a:blip>
          <a:srcRect l="11451" t="32475" r="10216" b="33708"/>
          <a:stretch/>
        </p:blipFill>
        <p:spPr bwMode="black">
          <a:xfrm>
            <a:off x="255175" y="1357950"/>
            <a:ext cx="834390" cy="686506"/>
          </a:xfrm>
          <a:prstGeom prst="rect">
            <a:avLst/>
          </a:prstGeom>
        </p:spPr>
      </p:pic>
    </p:spTree>
    <p:extLst>
      <p:ext uri="{BB962C8B-B14F-4D97-AF65-F5344CB8AC3E}">
        <p14:creationId xmlns:p14="http://schemas.microsoft.com/office/powerpoint/2010/main" val="3612307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45" userDrawn="1">
          <p15:clr>
            <a:srgbClr val="5ACBF0"/>
          </p15:clr>
        </p15:guide>
        <p15:guide id="2" orient="horz" pos="3971" userDrawn="1">
          <p15:clr>
            <a:srgbClr val="5ACBF0"/>
          </p15:clr>
        </p15:guide>
        <p15:guide id="3" pos="4328" userDrawn="1">
          <p15:clr>
            <a:srgbClr val="5ACBF0"/>
          </p15:clr>
        </p15:guide>
        <p15:guide id="4" orient="horz" pos="34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C74FF9-562D-5041-B34F-FCBD50D700DD}"/>
              </a:ext>
            </a:extLst>
          </p:cNvPr>
          <p:cNvSpPr>
            <a:spLocks noGrp="1"/>
          </p:cNvSpPr>
          <p:nvPr>
            <p:ph type="pic" sz="quarter" idx="13"/>
          </p:nvPr>
        </p:nvSpPr>
        <p:spPr>
          <a:xfrm>
            <a:off x="2887503" y="1359432"/>
            <a:ext cx="2466737" cy="199602"/>
          </a:xfrm>
        </p:spPr>
        <p:txBody>
          <a:bodyPr/>
          <a:lstStyle/>
          <a:p>
            <a:r>
              <a:rPr lang="en-US"/>
              <a:t>Click icon to add picture</a:t>
            </a:r>
          </a:p>
        </p:txBody>
      </p:sp>
      <p:sp>
        <p:nvSpPr>
          <p:cNvPr id="9" name="Title 1"/>
          <p:cNvSpPr>
            <a:spLocks noGrp="1"/>
          </p:cNvSpPr>
          <p:nvPr>
            <p:ph type="title" hasCustomPrompt="1"/>
          </p:nvPr>
        </p:nvSpPr>
        <p:spPr>
          <a:xfrm>
            <a:off x="262891" y="7568535"/>
            <a:ext cx="2098548" cy="684350"/>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1" y="11310751"/>
            <a:ext cx="1754505" cy="114059"/>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a:t>Speaker name or subtitle text</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2E6A0487-4F1A-BAC4-2436-893E1104D25B}"/>
              </a:ext>
            </a:extLst>
          </p:cNvPr>
          <p:cNvSpPr>
            <a:spLocks noGrp="1"/>
          </p:cNvSpPr>
          <p:nvPr>
            <p:ph type="pic" sz="quarter" idx="11" hasCustomPrompt="1"/>
          </p:nvPr>
        </p:nvSpPr>
        <p:spPr bwMode="ltGray">
          <a:xfrm>
            <a:off x="2887503" y="1366842"/>
            <a:ext cx="2466737" cy="13949891"/>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258604" y="1260974"/>
            <a:ext cx="813816" cy="903944"/>
          </a:xfrm>
          <a:prstGeom prst="rect">
            <a:avLst/>
          </a:prstGeom>
        </p:spPr>
      </p:pic>
    </p:spTree>
    <p:extLst>
      <p:ext uri="{BB962C8B-B14F-4D97-AF65-F5344CB8AC3E}">
        <p14:creationId xmlns:p14="http://schemas.microsoft.com/office/powerpoint/2010/main" val="42063795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545" userDrawn="1">
          <p15:clr>
            <a:srgbClr val="5ACBF0"/>
          </p15:clr>
        </p15:guide>
        <p15:guide id="2" orient="horz" pos="3971" userDrawn="1">
          <p15:clr>
            <a:srgbClr val="5ACBF0"/>
          </p15:clr>
        </p15:guide>
        <p15:guide id="3" pos="4328" userDrawn="1">
          <p15:clr>
            <a:srgbClr val="5ACBF0"/>
          </p15:clr>
        </p15:guide>
        <p15:guide id="4" orient="horz" pos="3436"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0.xml"/><Relationship Id="rId21" Type="http://schemas.openxmlformats.org/officeDocument/2006/relationships/slideLayout" Target="../slideLayouts/slideLayout25.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63" Type="http://schemas.openxmlformats.org/officeDocument/2006/relationships/slideLayout" Target="../slideLayouts/slideLayout67.xml"/><Relationship Id="rId68" Type="http://schemas.openxmlformats.org/officeDocument/2006/relationships/slideLayout" Target="../slideLayouts/slideLayout72.xml"/><Relationship Id="rId7" Type="http://schemas.openxmlformats.org/officeDocument/2006/relationships/slideLayout" Target="../slideLayouts/slideLayout1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3" Type="http://schemas.openxmlformats.org/officeDocument/2006/relationships/slideLayout" Target="../slideLayouts/slideLayout57.xml"/><Relationship Id="rId58" Type="http://schemas.openxmlformats.org/officeDocument/2006/relationships/slideLayout" Target="../slideLayouts/slideLayout62.xml"/><Relationship Id="rId66" Type="http://schemas.openxmlformats.org/officeDocument/2006/relationships/slideLayout" Target="../slideLayouts/slideLayout70.xml"/><Relationship Id="rId5" Type="http://schemas.openxmlformats.org/officeDocument/2006/relationships/slideLayout" Target="../slideLayouts/slideLayout9.xml"/><Relationship Id="rId61" Type="http://schemas.openxmlformats.org/officeDocument/2006/relationships/slideLayout" Target="../slideLayouts/slideLayout65.xml"/><Relationship Id="rId19" Type="http://schemas.openxmlformats.org/officeDocument/2006/relationships/slideLayout" Target="../slideLayouts/slideLayout2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slideLayout" Target="../slideLayouts/slideLayout52.xml"/><Relationship Id="rId56" Type="http://schemas.openxmlformats.org/officeDocument/2006/relationships/slideLayout" Target="../slideLayouts/slideLayout60.xml"/><Relationship Id="rId64" Type="http://schemas.openxmlformats.org/officeDocument/2006/relationships/slideLayout" Target="../slideLayouts/slideLayout68.xml"/><Relationship Id="rId69" Type="http://schemas.openxmlformats.org/officeDocument/2006/relationships/theme" Target="../theme/theme2.xml"/><Relationship Id="rId8" Type="http://schemas.openxmlformats.org/officeDocument/2006/relationships/slideLayout" Target="../slideLayouts/slideLayout12.xml"/><Relationship Id="rId51" Type="http://schemas.openxmlformats.org/officeDocument/2006/relationships/slideLayout" Target="../slideLayouts/slideLayout55.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59" Type="http://schemas.openxmlformats.org/officeDocument/2006/relationships/slideLayout" Target="../slideLayouts/slideLayout63.xml"/><Relationship Id="rId67" Type="http://schemas.openxmlformats.org/officeDocument/2006/relationships/slideLayout" Target="../slideLayouts/slideLayout71.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54" Type="http://schemas.openxmlformats.org/officeDocument/2006/relationships/slideLayout" Target="../slideLayouts/slideLayout58.xml"/><Relationship Id="rId62" Type="http://schemas.openxmlformats.org/officeDocument/2006/relationships/slideLayout" Target="../slideLayouts/slideLayout66.xml"/><Relationship Id="rId70"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slideLayout" Target="../slideLayouts/slideLayout10.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slideLayout" Target="../slideLayouts/slideLayout53.xml"/><Relationship Id="rId57" Type="http://schemas.openxmlformats.org/officeDocument/2006/relationships/slideLayout" Target="../slideLayouts/slideLayout61.xml"/><Relationship Id="rId10" Type="http://schemas.openxmlformats.org/officeDocument/2006/relationships/slideLayout" Target="../slideLayouts/slideLayout14.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52" Type="http://schemas.openxmlformats.org/officeDocument/2006/relationships/slideLayout" Target="../slideLayouts/slideLayout56.xml"/><Relationship Id="rId60" Type="http://schemas.openxmlformats.org/officeDocument/2006/relationships/slideLayout" Target="../slideLayouts/slideLayout64.xml"/><Relationship Id="rId65" Type="http://schemas.openxmlformats.org/officeDocument/2006/relationships/slideLayout" Target="../slideLayouts/slideLayout69.xml"/><Relationship Id="rId4" Type="http://schemas.openxmlformats.org/officeDocument/2006/relationships/slideLayout" Target="../slideLayouts/slideLayout8.xml"/><Relationship Id="rId9" Type="http://schemas.openxmlformats.org/officeDocument/2006/relationships/slideLayout" Target="../slideLayouts/slideLayout13.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9" Type="http://schemas.openxmlformats.org/officeDocument/2006/relationships/slideLayout" Target="../slideLayouts/slideLayout43.xml"/><Relationship Id="rId34" Type="http://schemas.openxmlformats.org/officeDocument/2006/relationships/slideLayout" Target="../slideLayouts/slideLayout38.xml"/><Relationship Id="rId50" Type="http://schemas.openxmlformats.org/officeDocument/2006/relationships/slideLayout" Target="../slideLayouts/slideLayout54.xml"/><Relationship Id="rId55"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066803"/>
            <a:ext cx="4958334" cy="256631"/>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349511"/>
            <a:ext cx="4958334" cy="7470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6002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1"/>
            <a:ext cx="263347" cy="1365504"/>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131674" cy="682751"/>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A screenshot of a color palette&#10;&#10;Description automatically generated">
            <a:extLst>
              <a:ext uri="{FF2B5EF4-FFF2-40B4-BE49-F238E27FC236}">
                <a16:creationId xmlns:a16="http://schemas.microsoft.com/office/drawing/2014/main" id="{978084E4-944C-C9E6-BD7A-A25292DF2DE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400000">
            <a:off x="2332689" y="3243661"/>
            <a:ext cx="7728239" cy="1240921"/>
          </a:xfrm>
          <a:prstGeom prst="rect">
            <a:avLst/>
          </a:prstGeom>
        </p:spPr>
      </p:pic>
    </p:spTree>
    <p:extLst>
      <p:ext uri="{BB962C8B-B14F-4D97-AF65-F5344CB8AC3E}">
        <p14:creationId xmlns:p14="http://schemas.microsoft.com/office/powerpoint/2010/main" val="770347189"/>
      </p:ext>
    </p:extLst>
  </p:cSld>
  <p:clrMap bg1="lt1" tx1="dk1" bg2="lt2" tx2="dk2" accent1="accent1" accent2="accent2" accent3="accent3" accent4="accent4" accent5="accent5" accent6="accent6" hlink="hlink" folHlink="folHlink"/>
  <p:sldLayoutIdLst>
    <p:sldLayoutId id="2147483678" r:id="rId1"/>
    <p:sldLayoutId id="2147483681" r:id="rId2"/>
    <p:sldLayoutId id="2147483679" r:id="rId3"/>
    <p:sldLayoutId id="2147483680" r:id="rId4"/>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chemeClr val="tx2"/>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2"/>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2"/>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2"/>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54" userDrawn="1">
          <p15:clr>
            <a:srgbClr val="C35EA4"/>
          </p15:clr>
        </p15:guide>
        <p15:guide id="17" pos="5167" userDrawn="1">
          <p15:clr>
            <a:srgbClr val="C35EA4"/>
          </p15:clr>
        </p15:guide>
        <p15:guide id="25" orient="horz" pos="588" userDrawn="1">
          <p15:clr>
            <a:srgbClr val="C35EA4"/>
          </p15:clr>
        </p15:guide>
        <p15:guide id="26" orient="horz" pos="6283" userDrawn="1">
          <p15:clr>
            <a:srgbClr val="C35EA4"/>
          </p15:clr>
        </p15:guide>
        <p15:guide id="27" orient="horz" pos="292" userDrawn="1">
          <p15:clr>
            <a:srgbClr val="A4A3A4"/>
          </p15:clr>
        </p15:guide>
        <p15:guide id="28" pos="136" userDrawn="1">
          <p15:clr>
            <a:srgbClr val="A4A3A4"/>
          </p15:clr>
        </p15:guide>
        <p15:guide id="29" orient="horz" pos="6579" userDrawn="1">
          <p15:clr>
            <a:srgbClr val="A4A3A4"/>
          </p15:clr>
        </p15:guide>
        <p15:guide id="30" pos="5286" userDrawn="1">
          <p15:clr>
            <a:srgbClr val="A4A3A4"/>
          </p15:clr>
        </p15:guide>
        <p15:guide id="31" orient="horz" pos="6376" userDrawn="1">
          <p15:clr>
            <a:srgbClr val="F26B43"/>
          </p15:clr>
        </p15:guide>
        <p15:guide id="32" orient="horz" pos="5040" userDrawn="1">
          <p15:clr>
            <a:srgbClr val="F26B43"/>
          </p15:clr>
        </p15:guide>
        <p15:guide id="33" pos="1728" userDrawn="1">
          <p15:clr>
            <a:srgbClr val="F26B43"/>
          </p15:clr>
        </p15:guide>
        <p15:guide id="34" pos="203" userDrawn="1">
          <p15:clr>
            <a:srgbClr val="F26B43"/>
          </p15:clr>
        </p15:guide>
        <p15:guide id="35" pos="3253" userDrawn="1">
          <p15:clr>
            <a:srgbClr val="F26B43"/>
          </p15:clr>
        </p15:guide>
        <p15:guide id="36" orient="horz" pos="458" userDrawn="1">
          <p15:clr>
            <a:srgbClr val="F26B43"/>
          </p15:clr>
        </p15:guide>
        <p15:guide id="37" orient="horz" pos="9622" userDrawn="1">
          <p15:clr>
            <a:srgbClr val="F26B43"/>
          </p15:clr>
        </p15:guide>
        <p15:guide id="38" pos="1151" userDrawn="1">
          <p15:clr>
            <a:srgbClr val="5ACBF0"/>
          </p15:clr>
        </p15:guide>
        <p15:guide id="39" pos="1254" userDrawn="1">
          <p15:clr>
            <a:srgbClr val="5ACBF0"/>
          </p15:clr>
        </p15:guide>
        <p15:guide id="40" pos="2202" userDrawn="1">
          <p15:clr>
            <a:srgbClr val="5ACBF0"/>
          </p15:clr>
        </p15:guide>
        <p15:guide id="41" pos="2305" userDrawn="1">
          <p15:clr>
            <a:srgbClr val="5ACBF0"/>
          </p15:clr>
        </p15:guide>
        <p15:guide id="42" pos="1779" userDrawn="1">
          <p15:clr>
            <a:srgbClr val="F26B43"/>
          </p15:clr>
        </p15:guide>
        <p15:guide id="43" pos="167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066803"/>
            <a:ext cx="4958334" cy="256631"/>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349511"/>
            <a:ext cx="4958334" cy="74705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6002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1"/>
            <a:ext cx="263347" cy="1365504"/>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131674" cy="682751"/>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descr="A screenshot of a color palette&#10;&#10;Description automatically generated">
            <a:extLst>
              <a:ext uri="{FF2B5EF4-FFF2-40B4-BE49-F238E27FC236}">
                <a16:creationId xmlns:a16="http://schemas.microsoft.com/office/drawing/2014/main" id="{0C9E9718-54F5-9573-C71E-EABD6272634D}"/>
              </a:ext>
            </a:extLst>
          </p:cNvPr>
          <p:cNvPicPr>
            <a:picLocks noChangeAspect="1"/>
          </p:cNvPicPr>
          <p:nvPr userDrawn="1"/>
        </p:nvPicPr>
        <p:blipFill>
          <a:blip r:embed="rId70">
            <a:extLst>
              <a:ext uri="{28A0092B-C50C-407E-A947-70E740481C1C}">
                <a14:useLocalDpi xmlns:a14="http://schemas.microsoft.com/office/drawing/2010/main"/>
              </a:ext>
            </a:extLst>
          </a:blip>
          <a:stretch>
            <a:fillRect/>
          </a:stretch>
        </p:blipFill>
        <p:spPr>
          <a:xfrm rot="5400000">
            <a:off x="4197908" y="1621329"/>
            <a:ext cx="5000625" cy="1757971"/>
          </a:xfrm>
          <a:prstGeom prst="rect">
            <a:avLst/>
          </a:prstGeom>
        </p:spPr>
      </p:pic>
    </p:spTree>
    <p:extLst>
      <p:ext uri="{BB962C8B-B14F-4D97-AF65-F5344CB8AC3E}">
        <p14:creationId xmlns:p14="http://schemas.microsoft.com/office/powerpoint/2010/main" val="149262958"/>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737" r:id="rId55"/>
    <p:sldLayoutId id="2147483738" r:id="rId56"/>
    <p:sldLayoutId id="2147483739" r:id="rId57"/>
    <p:sldLayoutId id="2147483740" r:id="rId58"/>
    <p:sldLayoutId id="2147483741" r:id="rId59"/>
    <p:sldLayoutId id="2147483742" r:id="rId60"/>
    <p:sldLayoutId id="2147483743" r:id="rId61"/>
    <p:sldLayoutId id="2147483744" r:id="rId62"/>
    <p:sldLayoutId id="2147483745" r:id="rId63"/>
    <p:sldLayoutId id="2147483746" r:id="rId64"/>
    <p:sldLayoutId id="2147483747" r:id="rId65"/>
    <p:sldLayoutId id="2147483748" r:id="rId66"/>
    <p:sldLayoutId id="2147483749" r:id="rId67"/>
    <p:sldLayoutId id="2147483750" r:id="rId68"/>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rgbClr val="091F2C"/>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60" userDrawn="1">
          <p15:clr>
            <a:srgbClr val="C35EA4"/>
          </p15:clr>
        </p15:guide>
        <p15:guide id="17" pos="5162" userDrawn="1">
          <p15:clr>
            <a:srgbClr val="C35EA4"/>
          </p15:clr>
        </p15:guide>
        <p15:guide id="25" orient="horz" pos="588" userDrawn="1">
          <p15:clr>
            <a:srgbClr val="C35EA4"/>
          </p15:clr>
        </p15:guide>
        <p15:guide id="26" orient="horz" pos="6283" userDrawn="1">
          <p15:clr>
            <a:srgbClr val="C35EA4"/>
          </p15:clr>
        </p15:guide>
        <p15:guide id="27" orient="horz" pos="292" userDrawn="1">
          <p15:clr>
            <a:srgbClr val="A4A3A4"/>
          </p15:clr>
        </p15:guide>
        <p15:guide id="28" pos="131" userDrawn="1">
          <p15:clr>
            <a:srgbClr val="A4A3A4"/>
          </p15:clr>
        </p15:guide>
        <p15:guide id="29" orient="horz" pos="6579" userDrawn="1">
          <p15:clr>
            <a:srgbClr val="A4A3A4"/>
          </p15:clr>
        </p15:guide>
        <p15:guide id="30" pos="5291" userDrawn="1">
          <p15:clr>
            <a:srgbClr val="A4A3A4"/>
          </p15:clr>
        </p15:guide>
        <p15:guide id="31" orient="horz" pos="6376"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6.png"/><Relationship Id="rId3" Type="http://schemas.openxmlformats.org/officeDocument/2006/relationships/image" Target="../media/image71.jpeg"/><Relationship Id="rId7" Type="http://schemas.openxmlformats.org/officeDocument/2006/relationships/image" Target="../media/image75.png"/><Relationship Id="rId12" Type="http://schemas.openxmlformats.org/officeDocument/2006/relationships/image" Target="../media/image5.png"/><Relationship Id="rId2" Type="http://schemas.openxmlformats.org/officeDocument/2006/relationships/notesSlide" Target="../notesSlides/notesSlide1.xml"/><Relationship Id="rId16" Type="http://schemas.openxmlformats.org/officeDocument/2006/relationships/image" Target="../media/image81.png"/><Relationship Id="rId1" Type="http://schemas.openxmlformats.org/officeDocument/2006/relationships/slideLayout" Target="../slideLayouts/slideLayout68.xml"/><Relationship Id="rId6" Type="http://schemas.openxmlformats.org/officeDocument/2006/relationships/image" Target="../media/image74.png"/><Relationship Id="rId11" Type="http://schemas.openxmlformats.org/officeDocument/2006/relationships/image" Target="../media/image79.jpeg"/><Relationship Id="rId5" Type="http://schemas.openxmlformats.org/officeDocument/2006/relationships/image" Target="../media/image73.jpeg"/><Relationship Id="rId15" Type="http://schemas.openxmlformats.org/officeDocument/2006/relationships/hyperlink" Target="https://adoption.microsoft.com/en-us/copilot-scenario-library/" TargetMode="External"/><Relationship Id="rId10" Type="http://schemas.openxmlformats.org/officeDocument/2006/relationships/image" Target="../media/image78.png"/><Relationship Id="rId4" Type="http://schemas.openxmlformats.org/officeDocument/2006/relationships/image" Target="../media/image72.jpeg"/><Relationship Id="rId9" Type="http://schemas.openxmlformats.org/officeDocument/2006/relationships/image" Target="../media/image77.png"/><Relationship Id="rId14" Type="http://schemas.openxmlformats.org/officeDocument/2006/relationships/image" Target="../media/image8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6" name="Picture 25" descr="A white surface with a light&#10;&#10;AI-generated content may be incorrect.">
            <a:extLst>
              <a:ext uri="{FF2B5EF4-FFF2-40B4-BE49-F238E27FC236}">
                <a16:creationId xmlns:a16="http://schemas.microsoft.com/office/drawing/2014/main" id="{716F85BC-6733-42B5-8297-A0AC06302DDC}"/>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5400000">
            <a:off x="730253" y="8847329"/>
            <a:ext cx="4025894" cy="5486400"/>
          </a:xfrm>
          <a:prstGeom prst="rect">
            <a:avLst/>
          </a:prstGeom>
        </p:spPr>
      </p:pic>
      <p:sp>
        <p:nvSpPr>
          <p:cNvPr id="81" name="Rectangle 80">
            <a:extLst>
              <a:ext uri="{FF2B5EF4-FFF2-40B4-BE49-F238E27FC236}">
                <a16:creationId xmlns:a16="http://schemas.microsoft.com/office/drawing/2014/main" id="{4F46A85B-59B7-E31A-9AF5-05C2E7F8569D}"/>
              </a:ext>
            </a:extLst>
          </p:cNvPr>
          <p:cNvSpPr>
            <a:spLocks/>
          </p:cNvSpPr>
          <p:nvPr/>
        </p:nvSpPr>
        <p:spPr bwMode="auto">
          <a:xfrm>
            <a:off x="0" y="5746374"/>
            <a:ext cx="5486400" cy="3831208"/>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800" err="1">
              <a:solidFill>
                <a:srgbClr val="FFFFFF"/>
              </a:solidFill>
              <a:ea typeface="Segoe UI" pitchFamily="34" charset="0"/>
              <a:cs typeface="Segoe UI" pitchFamily="34" charset="0"/>
            </a:endParaRPr>
          </a:p>
        </p:txBody>
      </p:sp>
      <p:pic>
        <p:nvPicPr>
          <p:cNvPr id="75" name="Picture 74">
            <a:extLst>
              <a:ext uri="{FF2B5EF4-FFF2-40B4-BE49-F238E27FC236}">
                <a16:creationId xmlns:a16="http://schemas.microsoft.com/office/drawing/2014/main" id="{83E7B8D6-6598-6170-7AEB-A07C205BAF64}"/>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a:off x="0" y="13603476"/>
            <a:ext cx="5486400" cy="2398524"/>
          </a:xfrm>
          <a:prstGeom prst="rect">
            <a:avLst/>
          </a:prstGeom>
        </p:spPr>
      </p:pic>
      <p:sp>
        <p:nvSpPr>
          <p:cNvPr id="30" name="Rectangle 29">
            <a:extLst>
              <a:ext uri="{FF2B5EF4-FFF2-40B4-BE49-F238E27FC236}">
                <a16:creationId xmlns:a16="http://schemas.microsoft.com/office/drawing/2014/main" id="{968B7217-AC91-7442-0FA4-04919D5578F3}"/>
              </a:ext>
            </a:extLst>
          </p:cNvPr>
          <p:cNvSpPr/>
          <p:nvPr/>
        </p:nvSpPr>
        <p:spPr bwMode="auto">
          <a:xfrm>
            <a:off x="0" y="3417163"/>
            <a:ext cx="2051798" cy="2329211"/>
          </a:xfrm>
          <a:prstGeom prst="rect">
            <a:avLst/>
          </a:prstGeom>
          <a:solidFill>
            <a:srgbClr val="8DC8E8"/>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33" name="Picture 32">
            <a:extLst>
              <a:ext uri="{FF2B5EF4-FFF2-40B4-BE49-F238E27FC236}">
                <a16:creationId xmlns:a16="http://schemas.microsoft.com/office/drawing/2014/main" id="{612A404E-3C22-CBDA-B4F9-3F78AD4ECC4E}"/>
              </a:ext>
            </a:extLst>
          </p:cNvPr>
          <p:cNvPicPr>
            <a:picLocks noChangeAspect="1"/>
          </p:cNvPicPr>
          <p:nvPr/>
        </p:nvPicPr>
        <p:blipFill rotWithShape="1">
          <a:blip r:embed="rId5">
            <a:extLst>
              <a:ext uri="{28A0092B-C50C-407E-A947-70E740481C1C}">
                <a14:useLocalDpi xmlns:a14="http://schemas.microsoft.com/office/drawing/2010/main"/>
              </a:ext>
            </a:extLst>
          </a:blip>
          <a:srcRect/>
          <a:stretch/>
        </p:blipFill>
        <p:spPr>
          <a:xfrm>
            <a:off x="0" y="-1"/>
            <a:ext cx="5486400" cy="2189749"/>
          </a:xfrm>
          <a:prstGeom prst="rect">
            <a:avLst/>
          </a:prstGeom>
        </p:spPr>
      </p:pic>
      <p:sp>
        <p:nvSpPr>
          <p:cNvPr id="88" name="Title 87">
            <a:extLst>
              <a:ext uri="{FF2B5EF4-FFF2-40B4-BE49-F238E27FC236}">
                <a16:creationId xmlns:a16="http://schemas.microsoft.com/office/drawing/2014/main" id="{63E04C6C-A483-DDCD-9758-A817EC1121E9}"/>
              </a:ext>
            </a:extLst>
          </p:cNvPr>
          <p:cNvSpPr>
            <a:spLocks noGrp="1"/>
          </p:cNvSpPr>
          <p:nvPr>
            <p:ph type="title" idx="4294967295"/>
          </p:nvPr>
        </p:nvSpPr>
        <p:spPr>
          <a:xfrm>
            <a:off x="227713" y="853679"/>
            <a:ext cx="2903414" cy="572834"/>
          </a:xfrm>
        </p:spPr>
        <p:txBody>
          <a:bodyPr/>
          <a:lstStyle/>
          <a:p>
            <a:r>
              <a:rPr lang="en-US" sz="1800" dirty="0">
                <a:solidFill>
                  <a:srgbClr val="225B62"/>
                </a:solidFill>
              </a:rPr>
              <a:t>A day in the life of a customer service representative</a:t>
            </a:r>
          </a:p>
        </p:txBody>
      </p:sp>
      <p:sp>
        <p:nvSpPr>
          <p:cNvPr id="90" name="Text Placeholder 89">
            <a:extLst>
              <a:ext uri="{FF2B5EF4-FFF2-40B4-BE49-F238E27FC236}">
                <a16:creationId xmlns:a16="http://schemas.microsoft.com/office/drawing/2014/main" id="{D7F2C5E0-FFAF-DA14-88EA-E0D1D6BBB42E}"/>
              </a:ext>
            </a:extLst>
          </p:cNvPr>
          <p:cNvSpPr>
            <a:spLocks noGrp="1"/>
          </p:cNvSpPr>
          <p:nvPr>
            <p:ph type="body" sz="quarter" idx="4294967295"/>
          </p:nvPr>
        </p:nvSpPr>
        <p:spPr>
          <a:xfrm>
            <a:off x="268261" y="2428150"/>
            <a:ext cx="4833097" cy="769441"/>
          </a:xfrm>
        </p:spPr>
        <p:txBody>
          <a:bodyPr vert="horz" wrap="square" lIns="0" tIns="0" rIns="0" bIns="0" rtlCol="0" anchor="t">
            <a:spAutoFit/>
          </a:bodyPr>
          <a:lstStyle/>
          <a:p>
            <a:pPr marL="0" indent="0">
              <a:spcAft>
                <a:spcPts val="600"/>
              </a:spcAft>
              <a:buNone/>
            </a:pPr>
            <a:r>
              <a:rPr lang="en-US" sz="1000">
                <a:cs typeface="Segoe UI"/>
              </a:rPr>
              <a:t>Discover how your customer service team can use agents in </a:t>
            </a:r>
            <a:r>
              <a:rPr lang="en-US" sz="1000" b="1">
                <a:latin typeface="Segoe Sans Display Semibold"/>
                <a:cs typeface="Segoe Sans Display Semibold"/>
              </a:rPr>
              <a:t>Copilot Chat and Microsoft 365 Copilot</a:t>
            </a:r>
            <a:r>
              <a:rPr lang="en-US" sz="1000">
                <a:cs typeface="Segoe UI"/>
              </a:rPr>
              <a:t> to find answers and collaborate easily, providing faster, more personalized experiences. </a:t>
            </a:r>
            <a:r>
              <a:rPr lang="en-US" sz="1000" b="1">
                <a:latin typeface="Segoe Sans Display Semibold"/>
                <a:cs typeface="Segoe Sans Display Semibold"/>
              </a:rPr>
              <a:t>Accelerate Copilot adoption with your customer service team by conducting employee training sessions on how to get the most from agents in Copilot as your business grows.</a:t>
            </a:r>
          </a:p>
        </p:txBody>
      </p:sp>
      <p:grpSp>
        <p:nvGrpSpPr>
          <p:cNvPr id="2" name="Group 1" descr="Instructions for partner on how to customize the visible content of this asset.">
            <a:extLst>
              <a:ext uri="{FF2B5EF4-FFF2-40B4-BE49-F238E27FC236}">
                <a16:creationId xmlns:a16="http://schemas.microsoft.com/office/drawing/2014/main" id="{965E5680-4A57-A77E-1198-AE0F308C178E}"/>
              </a:ext>
              <a:ext uri="{C183D7F6-B498-43B3-948B-1728B52AA6E4}">
                <adec:decorative xmlns:adec="http://schemas.microsoft.com/office/drawing/2017/decorative" val="0"/>
              </a:ext>
            </a:extLst>
          </p:cNvPr>
          <p:cNvGrpSpPr/>
          <p:nvPr/>
        </p:nvGrpSpPr>
        <p:grpSpPr>
          <a:xfrm>
            <a:off x="-3250251" y="-9744"/>
            <a:ext cx="2786370" cy="4965500"/>
            <a:chOff x="-4139987" y="0"/>
            <a:chExt cx="3947357" cy="7034458"/>
          </a:xfrm>
        </p:grpSpPr>
        <p:sp>
          <p:nvSpPr>
            <p:cNvPr id="4" name="Rectangle 3">
              <a:extLst>
                <a:ext uri="{FF2B5EF4-FFF2-40B4-BE49-F238E27FC236}">
                  <a16:creationId xmlns:a16="http://schemas.microsoft.com/office/drawing/2014/main" id="{DB33C6AE-DD27-9F42-11A9-1FBFB26A66A4}"/>
                </a:ext>
              </a:extLst>
            </p:cNvPr>
            <p:cNvSpPr/>
            <p:nvPr/>
          </p:nvSpPr>
          <p:spPr>
            <a:xfrm>
              <a:off x="-4139987" y="0"/>
              <a:ext cx="3947357" cy="703445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71"/>
            </a:p>
          </p:txBody>
        </p:sp>
        <p:sp>
          <p:nvSpPr>
            <p:cNvPr id="7" name="TextBox 19">
              <a:extLst>
                <a:ext uri="{FF2B5EF4-FFF2-40B4-BE49-F238E27FC236}">
                  <a16:creationId xmlns:a16="http://schemas.microsoft.com/office/drawing/2014/main" id="{09C4D1D7-B926-DC7D-F277-D2B4BBBEF95D}"/>
                </a:ext>
              </a:extLst>
            </p:cNvPr>
            <p:cNvSpPr txBox="1"/>
            <p:nvPr/>
          </p:nvSpPr>
          <p:spPr>
            <a:xfrm>
              <a:off x="-3877904" y="268567"/>
              <a:ext cx="3288949" cy="55401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847"/>
                </a:spcBef>
              </a:pPr>
              <a:r>
                <a:rPr lang="en-US" sz="847">
                  <a:solidFill>
                    <a:srgbClr val="2F2F2F"/>
                  </a:solidFill>
                  <a:latin typeface="Arial"/>
                  <a:cs typeface="Arial"/>
                </a:rPr>
                <a:t>Use this PowerPoint file as a template to create a custom piece for your brand by adding your logo, fonts, colors, and content.</a:t>
              </a:r>
              <a:endParaRPr lang="en-US" sz="565">
                <a:solidFill>
                  <a:srgbClr val="2F2F2F"/>
                </a:solidFill>
                <a:latin typeface="Arial"/>
                <a:cs typeface="Arial"/>
              </a:endParaRPr>
            </a:p>
          </p:txBody>
        </p:sp>
        <p:sp>
          <p:nvSpPr>
            <p:cNvPr id="8" name="TextBox 21">
              <a:extLst>
                <a:ext uri="{FF2B5EF4-FFF2-40B4-BE49-F238E27FC236}">
                  <a16:creationId xmlns:a16="http://schemas.microsoft.com/office/drawing/2014/main" id="{E6DFDBEA-8523-2088-71B3-752C475E161B}"/>
                </a:ext>
              </a:extLst>
            </p:cNvPr>
            <p:cNvSpPr txBox="1"/>
            <p:nvPr/>
          </p:nvSpPr>
          <p:spPr>
            <a:xfrm>
              <a:off x="-3877904" y="1010188"/>
              <a:ext cx="3190470" cy="407676"/>
            </a:xfrm>
            <a:prstGeom prst="rect">
              <a:avLst/>
            </a:prstGeom>
            <a:solidFill>
              <a:srgbClr val="FFFF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35">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9" name="Group 8">
              <a:extLst>
                <a:ext uri="{FF2B5EF4-FFF2-40B4-BE49-F238E27FC236}">
                  <a16:creationId xmlns:a16="http://schemas.microsoft.com/office/drawing/2014/main" id="{944261B6-9AB7-AD85-0FFD-A9DE42C15D92}"/>
                </a:ext>
              </a:extLst>
            </p:cNvPr>
            <p:cNvGrpSpPr/>
            <p:nvPr/>
          </p:nvGrpSpPr>
          <p:grpSpPr>
            <a:xfrm>
              <a:off x="-3877903" y="3649463"/>
              <a:ext cx="3014516" cy="842184"/>
              <a:chOff x="-3877903" y="3649463"/>
              <a:chExt cx="3014516" cy="842184"/>
            </a:xfrm>
          </p:grpSpPr>
          <p:sp>
            <p:nvSpPr>
              <p:cNvPr id="22" name="TextBox 41">
                <a:extLst>
                  <a:ext uri="{FF2B5EF4-FFF2-40B4-BE49-F238E27FC236}">
                    <a16:creationId xmlns:a16="http://schemas.microsoft.com/office/drawing/2014/main" id="{03D39E6A-7286-F2B0-7073-B8E41EA5CE7D}"/>
                  </a:ext>
                </a:extLst>
              </p:cNvPr>
              <p:cNvSpPr txBox="1"/>
              <p:nvPr/>
            </p:nvSpPr>
            <p:spPr>
              <a:xfrm>
                <a:off x="-3658410" y="3668667"/>
                <a:ext cx="279502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a:solidFill>
                      <a:srgbClr val="2F2F2F"/>
                    </a:solidFill>
                    <a:latin typeface="Arial" panose="020B0604020202020204" pitchFamily="34" charset="0"/>
                    <a:cs typeface="Arial" panose="020B0604020202020204" pitchFamily="34" charset="0"/>
                  </a:rPr>
                  <a:t>Update the yellow-highlighted text with your brand-specific copy. </a:t>
                </a:r>
                <a:r>
                  <a:rPr lang="en-US" sz="635">
                    <a:solidFill>
                      <a:srgbClr val="2F2F2F"/>
                    </a:solidFill>
                    <a:latin typeface="Arial" panose="020B0604020202020204" pitchFamily="34" charset="0"/>
                    <a:cs typeface="Arial" panose="020B0604020202020204" pitchFamily="34" charset="0"/>
                  </a:rPr>
                  <a:t>Match the surrounding type color </a:t>
                </a:r>
                <a:r>
                  <a:rPr lang="en-US" sz="635" b="1">
                    <a:solidFill>
                      <a:srgbClr val="2F2F2F"/>
                    </a:solidFill>
                    <a:latin typeface="Arial" panose="020B0604020202020204" pitchFamily="34" charset="0"/>
                    <a:cs typeface="Arial" panose="020B0604020202020204" pitchFamily="34" charset="0"/>
                  </a:rPr>
                  <a:t>by removing the yellow highlight treatment. </a:t>
                </a:r>
                <a:r>
                  <a:rPr lang="en-US" sz="635">
                    <a:solidFill>
                      <a:srgbClr val="2F2F2F"/>
                    </a:solidFill>
                    <a:latin typeface="Arial" panose="020B0604020202020204" pitchFamily="34" charset="0"/>
                    <a:cs typeface="Arial" panose="020B0604020202020204" pitchFamily="34" charset="0"/>
                  </a:rPr>
                  <a:t>Adjust the size and display of your fonts to fit the template.</a:t>
                </a:r>
                <a:endParaRPr lang="en-US" sz="706" b="1">
                  <a:solidFill>
                    <a:srgbClr val="2F2F2F"/>
                  </a:solidFill>
                  <a:latin typeface="Arial" panose="020B0604020202020204" pitchFamily="34" charset="0"/>
                  <a:cs typeface="Arial" panose="020B0604020202020204" pitchFamily="34" charset="0"/>
                </a:endParaRPr>
              </a:p>
            </p:txBody>
          </p:sp>
          <p:sp>
            <p:nvSpPr>
              <p:cNvPr id="23" name="TextBox 42">
                <a:extLst>
                  <a:ext uri="{FF2B5EF4-FFF2-40B4-BE49-F238E27FC236}">
                    <a16:creationId xmlns:a16="http://schemas.microsoft.com/office/drawing/2014/main" id="{A3E93E2E-2DFE-6CFF-7E7A-B7EB6F9F6C08}"/>
                  </a:ext>
                </a:extLst>
              </p:cNvPr>
              <p:cNvSpPr txBox="1">
                <a:spLocks noChangeAspect="1"/>
              </p:cNvSpPr>
              <p:nvPr/>
            </p:nvSpPr>
            <p:spPr>
              <a:xfrm>
                <a:off x="-3877903" y="3649463"/>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2</a:t>
                </a:r>
              </a:p>
            </p:txBody>
          </p:sp>
        </p:grpSp>
        <p:grpSp>
          <p:nvGrpSpPr>
            <p:cNvPr id="10" name="Group 9">
              <a:extLst>
                <a:ext uri="{FF2B5EF4-FFF2-40B4-BE49-F238E27FC236}">
                  <a16:creationId xmlns:a16="http://schemas.microsoft.com/office/drawing/2014/main" id="{2EB01942-67DE-05DD-18F9-495FF39512A2}"/>
                </a:ext>
              </a:extLst>
            </p:cNvPr>
            <p:cNvGrpSpPr/>
            <p:nvPr/>
          </p:nvGrpSpPr>
          <p:grpSpPr>
            <a:xfrm>
              <a:off x="-3877903" y="4474161"/>
              <a:ext cx="3083096" cy="843219"/>
              <a:chOff x="-3877903" y="4474161"/>
              <a:chExt cx="3083096" cy="843219"/>
            </a:xfrm>
          </p:grpSpPr>
          <p:sp>
            <p:nvSpPr>
              <p:cNvPr id="20" name="TextBox 38">
                <a:extLst>
                  <a:ext uri="{FF2B5EF4-FFF2-40B4-BE49-F238E27FC236}">
                    <a16:creationId xmlns:a16="http://schemas.microsoft.com/office/drawing/2014/main" id="{A117D0EC-130B-ADC9-29D4-F5A7D683E96E}"/>
                  </a:ext>
                </a:extLst>
              </p:cNvPr>
              <p:cNvSpPr txBox="1"/>
              <p:nvPr/>
            </p:nvSpPr>
            <p:spPr>
              <a:xfrm>
                <a:off x="-3658410" y="4494400"/>
                <a:ext cx="286360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a:solidFill>
                      <a:srgbClr val="2F2F2F"/>
                    </a:solidFill>
                    <a:latin typeface="Arial" panose="020B0604020202020204" pitchFamily="34" charset="0"/>
                    <a:cs typeface="Arial" panose="020B0604020202020204" pitchFamily="34" charset="0"/>
                  </a:rPr>
                  <a:t>Add your custom logo and icons to the slides and slide master. </a:t>
                </a:r>
                <a:r>
                  <a:rPr lang="en-US" sz="635" b="1">
                    <a:solidFill>
                      <a:srgbClr val="000000"/>
                    </a:solidFill>
                    <a:latin typeface="Arial" panose="020B0604020202020204" pitchFamily="34" charset="0"/>
                    <a:cs typeface="Arial" panose="020B0604020202020204" pitchFamily="34" charset="0"/>
                  </a:rPr>
                  <a:t>Images included in this template must remain for use exclusively in this template and must not be altered or used elsewhere.</a:t>
                </a:r>
                <a:endParaRPr lang="en-US" sz="706" b="1">
                  <a:solidFill>
                    <a:srgbClr val="2F2F2F"/>
                  </a:solidFill>
                  <a:latin typeface="Arial" panose="020B0604020202020204" pitchFamily="34" charset="0"/>
                  <a:cs typeface="Arial" panose="020B0604020202020204" pitchFamily="34" charset="0"/>
                </a:endParaRPr>
              </a:p>
            </p:txBody>
          </p:sp>
          <p:sp>
            <p:nvSpPr>
              <p:cNvPr id="21" name="TextBox 39">
                <a:extLst>
                  <a:ext uri="{FF2B5EF4-FFF2-40B4-BE49-F238E27FC236}">
                    <a16:creationId xmlns:a16="http://schemas.microsoft.com/office/drawing/2014/main" id="{1133AFB5-AF23-6C92-D6AB-BA920359A1B2}"/>
                  </a:ext>
                </a:extLst>
              </p:cNvPr>
              <p:cNvSpPr txBox="1">
                <a:spLocks noChangeAspect="1"/>
              </p:cNvSpPr>
              <p:nvPr/>
            </p:nvSpPr>
            <p:spPr>
              <a:xfrm>
                <a:off x="-3877903" y="4474161"/>
                <a:ext cx="197566"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3</a:t>
                </a:r>
              </a:p>
            </p:txBody>
          </p:sp>
        </p:grpSp>
        <p:grpSp>
          <p:nvGrpSpPr>
            <p:cNvPr id="11" name="Group 10">
              <a:extLst>
                <a:ext uri="{FF2B5EF4-FFF2-40B4-BE49-F238E27FC236}">
                  <a16:creationId xmlns:a16="http://schemas.microsoft.com/office/drawing/2014/main" id="{91F7DA1F-14AB-E76F-27BF-C6B6D23004D5}"/>
                </a:ext>
              </a:extLst>
            </p:cNvPr>
            <p:cNvGrpSpPr/>
            <p:nvPr/>
          </p:nvGrpSpPr>
          <p:grpSpPr>
            <a:xfrm>
              <a:off x="-3877903" y="5423591"/>
              <a:ext cx="3185502" cy="1086416"/>
              <a:chOff x="-3877903" y="5423591"/>
              <a:chExt cx="3185502" cy="1086416"/>
            </a:xfrm>
          </p:grpSpPr>
          <p:sp>
            <p:nvSpPr>
              <p:cNvPr id="17" name="TextBox 32">
                <a:extLst>
                  <a:ext uri="{FF2B5EF4-FFF2-40B4-BE49-F238E27FC236}">
                    <a16:creationId xmlns:a16="http://schemas.microsoft.com/office/drawing/2014/main" id="{C4A1FA94-714C-3DC3-DED1-328F1AEC877E}"/>
                  </a:ext>
                </a:extLst>
              </p:cNvPr>
              <p:cNvSpPr txBox="1"/>
              <p:nvPr/>
            </p:nvSpPr>
            <p:spPr>
              <a:xfrm>
                <a:off x="-3658410" y="5442795"/>
                <a:ext cx="2966009" cy="6845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635" b="1">
                    <a:solidFill>
                      <a:srgbClr val="2F2F2F"/>
                    </a:solidFill>
                    <a:latin typeface="Arial" panose="020B0604020202020204" pitchFamily="34" charset="0"/>
                    <a:cs typeface="Arial" panose="020B0604020202020204" pitchFamily="34" charset="0"/>
                  </a:rPr>
                  <a:t>File</a:t>
                </a:r>
                <a:r>
                  <a:rPr lang="en-US" sz="635">
                    <a:solidFill>
                      <a:srgbClr val="2F2F2F"/>
                    </a:solidFill>
                    <a:latin typeface="Arial" panose="020B0604020202020204" pitchFamily="34" charset="0"/>
                    <a:cs typeface="Arial" panose="020B0604020202020204" pitchFamily="34" charset="0"/>
                  </a:rPr>
                  <a:t> pulldown menu to select Export to save as a </a:t>
                </a:r>
                <a:r>
                  <a:rPr lang="en-US" sz="635" b="1">
                    <a:solidFill>
                      <a:srgbClr val="2F2F2F"/>
                    </a:solidFill>
                    <a:latin typeface="Arial" panose="020B0604020202020204" pitchFamily="34" charset="0"/>
                    <a:cs typeface="Arial" panose="020B0604020202020204" pitchFamily="34" charset="0"/>
                  </a:rPr>
                  <a:t>PDF</a:t>
                </a:r>
                <a:r>
                  <a:rPr lang="en-US" sz="635">
                    <a:solidFill>
                      <a:srgbClr val="2F2F2F"/>
                    </a:solidFill>
                    <a:latin typeface="Arial" panose="020B0604020202020204" pitchFamily="34" charset="0"/>
                    <a:cs typeface="Arial" panose="020B0604020202020204" pitchFamily="34" charset="0"/>
                  </a:rPr>
                  <a:t>. </a:t>
                </a:r>
                <a:endParaRPr lang="en-US" sz="706">
                  <a:solidFill>
                    <a:srgbClr val="2F2F2F"/>
                  </a:solidFill>
                  <a:latin typeface="Arial" panose="020B0604020202020204" pitchFamily="34" charset="0"/>
                  <a:cs typeface="Arial" panose="020B0604020202020204" pitchFamily="34" charset="0"/>
                </a:endParaRPr>
              </a:p>
            </p:txBody>
          </p:sp>
          <p:sp>
            <p:nvSpPr>
              <p:cNvPr id="18" name="TextBox 34">
                <a:extLst>
                  <a:ext uri="{FF2B5EF4-FFF2-40B4-BE49-F238E27FC236}">
                    <a16:creationId xmlns:a16="http://schemas.microsoft.com/office/drawing/2014/main" id="{BC805CBA-890D-5DC9-9C47-E2F769EC4887}"/>
                  </a:ext>
                </a:extLst>
              </p:cNvPr>
              <p:cNvSpPr txBox="1">
                <a:spLocks noChangeAspect="1"/>
              </p:cNvSpPr>
              <p:nvPr/>
            </p:nvSpPr>
            <p:spPr>
              <a:xfrm>
                <a:off x="-3877903" y="5423591"/>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4</a:t>
                </a:r>
              </a:p>
            </p:txBody>
          </p:sp>
          <p:pic>
            <p:nvPicPr>
              <p:cNvPr id="19" name="Picture 18">
                <a:extLst>
                  <a:ext uri="{FF2B5EF4-FFF2-40B4-BE49-F238E27FC236}">
                    <a16:creationId xmlns:a16="http://schemas.microsoft.com/office/drawing/2014/main" id="{9D426D8C-99C8-34D1-E2A2-4692AE35A952}"/>
                  </a:ext>
                </a:extLst>
              </p:cNvPr>
              <p:cNvPicPr>
                <a:picLocks noChangeAspect="1"/>
              </p:cNvPicPr>
              <p:nvPr/>
            </p:nvPicPr>
            <p:blipFill>
              <a:blip r:embed="rId6"/>
              <a:srcRect/>
              <a:stretch/>
            </p:blipFill>
            <p:spPr>
              <a:xfrm>
                <a:off x="-3522116" y="6261605"/>
                <a:ext cx="1797446" cy="248402"/>
              </a:xfrm>
              <a:prstGeom prst="rect">
                <a:avLst/>
              </a:prstGeom>
              <a:ln>
                <a:solidFill>
                  <a:schemeClr val="bg1">
                    <a:lumMod val="65000"/>
                  </a:schemeClr>
                </a:solidFill>
              </a:ln>
            </p:spPr>
          </p:pic>
        </p:grpSp>
        <p:grpSp>
          <p:nvGrpSpPr>
            <p:cNvPr id="12" name="Group 11">
              <a:extLst>
                <a:ext uri="{FF2B5EF4-FFF2-40B4-BE49-F238E27FC236}">
                  <a16:creationId xmlns:a16="http://schemas.microsoft.com/office/drawing/2014/main" id="{2FDA05A6-2A5C-16B8-2F66-3B973270CCA8}"/>
                </a:ext>
              </a:extLst>
            </p:cNvPr>
            <p:cNvGrpSpPr/>
            <p:nvPr/>
          </p:nvGrpSpPr>
          <p:grpSpPr>
            <a:xfrm>
              <a:off x="-3877903" y="1565678"/>
              <a:ext cx="3423188" cy="1998108"/>
              <a:chOff x="-3877903" y="1565678"/>
              <a:chExt cx="3423188" cy="1998108"/>
            </a:xfrm>
          </p:grpSpPr>
          <p:sp>
            <p:nvSpPr>
              <p:cNvPr id="13" name="TextBox 28">
                <a:extLst>
                  <a:ext uri="{FF2B5EF4-FFF2-40B4-BE49-F238E27FC236}">
                    <a16:creationId xmlns:a16="http://schemas.microsoft.com/office/drawing/2014/main" id="{83B851C9-F036-9299-E077-4282675BDC7D}"/>
                  </a:ext>
                </a:extLst>
              </p:cNvPr>
              <p:cNvSpPr txBox="1"/>
              <p:nvPr/>
            </p:nvSpPr>
            <p:spPr>
              <a:xfrm>
                <a:off x="-3658410" y="1584882"/>
                <a:ext cx="2313602" cy="40767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14" name="TextBox 29">
                <a:extLst>
                  <a:ext uri="{FF2B5EF4-FFF2-40B4-BE49-F238E27FC236}">
                    <a16:creationId xmlns:a16="http://schemas.microsoft.com/office/drawing/2014/main" id="{2E0895A1-8998-DDA3-3032-EDE12BBC359C}"/>
                  </a:ext>
                </a:extLst>
              </p:cNvPr>
              <p:cNvSpPr txBox="1">
                <a:spLocks noChangeAspect="1"/>
              </p:cNvSpPr>
              <p:nvPr/>
            </p:nvSpPr>
            <p:spPr>
              <a:xfrm>
                <a:off x="-3877903" y="1565678"/>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1</a:t>
                </a:r>
              </a:p>
            </p:txBody>
          </p:sp>
          <p:pic>
            <p:nvPicPr>
              <p:cNvPr id="15" name="Picture 14" descr="Graphical user interface, application&#10;&#10;Description automatically generated">
                <a:extLst>
                  <a:ext uri="{FF2B5EF4-FFF2-40B4-BE49-F238E27FC236}">
                    <a16:creationId xmlns:a16="http://schemas.microsoft.com/office/drawing/2014/main" id="{11DA8216-7AB9-F6D8-C124-DF9397F0FFF5}"/>
                  </a:ext>
                </a:extLst>
              </p:cNvPr>
              <p:cNvPicPr>
                <a:picLocks noChangeAspect="1"/>
              </p:cNvPicPr>
              <p:nvPr/>
            </p:nvPicPr>
            <p:blipFill>
              <a:blip r:embed="rId7"/>
              <a:stretch>
                <a:fillRect/>
              </a:stretch>
            </p:blipFill>
            <p:spPr>
              <a:xfrm>
                <a:off x="-3645184" y="2676254"/>
                <a:ext cx="1580254" cy="887532"/>
              </a:xfrm>
              <a:prstGeom prst="rect">
                <a:avLst/>
              </a:prstGeom>
            </p:spPr>
          </p:pic>
          <p:pic>
            <p:nvPicPr>
              <p:cNvPr id="16" name="Picture 15" descr="Graphical user interface, application, Word&#10;&#10;Description automatically generated">
                <a:extLst>
                  <a:ext uri="{FF2B5EF4-FFF2-40B4-BE49-F238E27FC236}">
                    <a16:creationId xmlns:a16="http://schemas.microsoft.com/office/drawing/2014/main" id="{C93073D9-E6C3-A01C-C334-46F340656424}"/>
                  </a:ext>
                </a:extLst>
              </p:cNvPr>
              <p:cNvPicPr>
                <a:picLocks noChangeAspect="1"/>
              </p:cNvPicPr>
              <p:nvPr/>
            </p:nvPicPr>
            <p:blipFill>
              <a:blip r:embed="rId8"/>
              <a:stretch>
                <a:fillRect/>
              </a:stretch>
            </p:blipFill>
            <p:spPr>
              <a:xfrm>
                <a:off x="-3640217" y="2045263"/>
                <a:ext cx="3185502" cy="474015"/>
              </a:xfrm>
              <a:prstGeom prst="rect">
                <a:avLst/>
              </a:prstGeom>
            </p:spPr>
          </p:pic>
        </p:grpSp>
      </p:grpSp>
      <p:pic>
        <p:nvPicPr>
          <p:cNvPr id="32" name="Picture 31" descr="A yellow sign with black text&#10;&#10;Description automatically generated">
            <a:extLst>
              <a:ext uri="{FF2B5EF4-FFF2-40B4-BE49-F238E27FC236}">
                <a16:creationId xmlns:a16="http://schemas.microsoft.com/office/drawing/2014/main" id="{62514204-6840-2981-ADB5-66513D21BB64}"/>
              </a:ext>
            </a:extLst>
          </p:cNvPr>
          <p:cNvPicPr>
            <a:picLocks noChangeAspect="1"/>
          </p:cNvPicPr>
          <p:nvPr/>
        </p:nvPicPr>
        <p:blipFill>
          <a:blip r:embed="rId9"/>
          <a:stretch>
            <a:fillRect/>
          </a:stretch>
        </p:blipFill>
        <p:spPr>
          <a:xfrm>
            <a:off x="228600" y="223866"/>
            <a:ext cx="979714" cy="228600"/>
          </a:xfrm>
          <a:prstGeom prst="rect">
            <a:avLst/>
          </a:prstGeom>
        </p:spPr>
      </p:pic>
      <p:pic>
        <p:nvPicPr>
          <p:cNvPr id="37" name="Picture 36">
            <a:extLst>
              <a:ext uri="{FF2B5EF4-FFF2-40B4-BE49-F238E27FC236}">
                <a16:creationId xmlns:a16="http://schemas.microsoft.com/office/drawing/2014/main" id="{8D7C790D-5E6A-2178-0CDC-377AD1D0C88E}"/>
              </a:ext>
            </a:extLst>
          </p:cNvPr>
          <p:cNvPicPr>
            <a:picLocks noChangeAspect="1"/>
          </p:cNvPicPr>
          <p:nvPr/>
        </p:nvPicPr>
        <p:blipFill>
          <a:blip r:embed="rId10">
            <a:extLst>
              <a:ext uri="{28A0092B-C50C-407E-A947-70E740481C1C}">
                <a14:useLocalDpi xmlns:a14="http://schemas.microsoft.com/office/drawing/2010/main"/>
              </a:ext>
            </a:extLst>
          </a:blip>
          <a:srcRect/>
          <a:stretch/>
        </p:blipFill>
        <p:spPr>
          <a:xfrm>
            <a:off x="227713" y="1832009"/>
            <a:ext cx="979710" cy="158515"/>
          </a:xfrm>
          <a:prstGeom prst="rect">
            <a:avLst/>
          </a:prstGeom>
        </p:spPr>
      </p:pic>
      <p:pic>
        <p:nvPicPr>
          <p:cNvPr id="41" name="Picture 40">
            <a:extLst>
              <a:ext uri="{FF2B5EF4-FFF2-40B4-BE49-F238E27FC236}">
                <a16:creationId xmlns:a16="http://schemas.microsoft.com/office/drawing/2014/main" id="{2BCFE9A1-16F0-58D8-CC63-9341B00BEE0D}"/>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385042" y="3416078"/>
            <a:ext cx="1974895" cy="1974895"/>
          </a:xfrm>
          <a:prstGeom prst="rect">
            <a:avLst/>
          </a:prstGeom>
        </p:spPr>
      </p:pic>
      <p:sp>
        <p:nvSpPr>
          <p:cNvPr id="43" name="Text Placeholder 89">
            <a:extLst>
              <a:ext uri="{FF2B5EF4-FFF2-40B4-BE49-F238E27FC236}">
                <a16:creationId xmlns:a16="http://schemas.microsoft.com/office/drawing/2014/main" id="{01365025-87A7-A760-C755-A223FF62080B}"/>
              </a:ext>
            </a:extLst>
          </p:cNvPr>
          <p:cNvSpPr txBox="1">
            <a:spLocks/>
          </p:cNvSpPr>
          <p:nvPr/>
        </p:nvSpPr>
        <p:spPr>
          <a:xfrm>
            <a:off x="2678545" y="3557140"/>
            <a:ext cx="2422813" cy="1692771"/>
          </a:xfrm>
          <a:prstGeom prst="rect">
            <a:avLst/>
          </a:prstGeom>
        </p:spPr>
        <p:txBody>
          <a:bodyPr vert="horz" wrap="square" lIns="0" tIns="0" rIns="0" bIns="0" rtlCol="0" anchor="t">
            <a:spAutoFit/>
          </a:bodyPr>
          <a:lst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pPr marL="0" indent="0">
              <a:spcAft>
                <a:spcPts val="600"/>
              </a:spcAft>
              <a:buNone/>
            </a:pPr>
            <a:r>
              <a:rPr lang="en-US" sz="1000" b="1" dirty="0">
                <a:cs typeface="Segoe UI"/>
              </a:rPr>
              <a:t>Hilary is one of three customer service representatives for a local coffee company. </a:t>
            </a:r>
            <a:r>
              <a:rPr lang="en-US" sz="1000" dirty="0">
                <a:cs typeface="Segoe UI"/>
              </a:rPr>
              <a:t>As the company is looking to expand to new regions, it is imperative that Hilary responds to new cases and inquiries efficiently so the company establishes a positive reputation with new potential customers. Since there are often more inquiries than representatives, she relies on agents in Copilot to deliver high-quality, timely responses to customers.</a:t>
            </a:r>
            <a:endParaRPr lang="en-US" sz="1000" b="1" dirty="0">
              <a:latin typeface="Segoe Sans Display Semibold" pitchFamily="2" charset="0"/>
              <a:cs typeface="Segoe Sans Display Semibold" pitchFamily="2" charset="0"/>
            </a:endParaRPr>
          </a:p>
        </p:txBody>
      </p:sp>
      <p:sp>
        <p:nvSpPr>
          <p:cNvPr id="42" name="TextBox 41">
            <a:extLst>
              <a:ext uri="{FF2B5EF4-FFF2-40B4-BE49-F238E27FC236}">
                <a16:creationId xmlns:a16="http://schemas.microsoft.com/office/drawing/2014/main" id="{56FE3CF3-BCD7-6D71-7D15-85BD320092E4}"/>
              </a:ext>
            </a:extLst>
          </p:cNvPr>
          <p:cNvSpPr txBox="1"/>
          <p:nvPr/>
        </p:nvSpPr>
        <p:spPr>
          <a:xfrm>
            <a:off x="1349912" y="6073830"/>
            <a:ext cx="3465478" cy="553998"/>
          </a:xfrm>
          <a:prstGeom prst="rect">
            <a:avLst/>
          </a:prstGeom>
          <a:noFill/>
        </p:spPr>
        <p:txBody>
          <a:bodyPr wrap="square" lIns="91440" tIns="0" rIns="0" bIns="0" rtlCol="0" anchor="ctr">
            <a:spAutoFit/>
          </a:bodyPr>
          <a:lstStyle/>
          <a:p>
            <a:pPr>
              <a:spcAft>
                <a:spcPts val="600"/>
              </a:spcAft>
            </a:pPr>
            <a:r>
              <a:rPr lang="en-US" sz="900" b="1" kern="100" dirty="0">
                <a:ea typeface="Calibri" panose="020F0502020204030204" pitchFamily="34" charset="0"/>
                <a:cs typeface="Segoe Sans Display Semibold" pitchFamily="2" charset="0"/>
              </a:rPr>
              <a:t>Hilary receives an email from a customer reporting an issue with a coffee machine they bought. </a:t>
            </a:r>
            <a:r>
              <a:rPr lang="en-US" sz="900" kern="100" dirty="0">
                <a:ea typeface="Calibri" panose="020F0502020204030204" pitchFamily="34" charset="0"/>
                <a:cs typeface="Arial" panose="020B0604020202020204" pitchFamily="34" charset="0"/>
              </a:rPr>
              <a:t>She uses an agent in Copilot Chat to find the right product documentation and to draft a step-by-step guide on how to solve the issue.</a:t>
            </a:r>
          </a:p>
        </p:txBody>
      </p:sp>
      <p:sp>
        <p:nvSpPr>
          <p:cNvPr id="46" name="TextBox 45">
            <a:extLst>
              <a:ext uri="{FF2B5EF4-FFF2-40B4-BE49-F238E27FC236}">
                <a16:creationId xmlns:a16="http://schemas.microsoft.com/office/drawing/2014/main" id="{41B04A53-8B2B-8F38-CF1A-09B4754FFC2C}"/>
              </a:ext>
            </a:extLst>
          </p:cNvPr>
          <p:cNvSpPr txBox="1"/>
          <p:nvPr/>
        </p:nvSpPr>
        <p:spPr>
          <a:xfrm>
            <a:off x="331239" y="6078226"/>
            <a:ext cx="831642"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8:00 AM </a:t>
            </a:r>
            <a:endParaRPr lang="en-US" sz="1200">
              <a:solidFill>
                <a:schemeClr val="accent3"/>
              </a:solidFill>
            </a:endParaRPr>
          </a:p>
        </p:txBody>
      </p:sp>
      <p:sp>
        <p:nvSpPr>
          <p:cNvPr id="48" name="TextBox 47">
            <a:extLst>
              <a:ext uri="{FF2B5EF4-FFF2-40B4-BE49-F238E27FC236}">
                <a16:creationId xmlns:a16="http://schemas.microsoft.com/office/drawing/2014/main" id="{125AC670-8024-0C29-49B2-2AD194A4EA22}"/>
              </a:ext>
            </a:extLst>
          </p:cNvPr>
          <p:cNvSpPr txBox="1"/>
          <p:nvPr/>
        </p:nvSpPr>
        <p:spPr>
          <a:xfrm>
            <a:off x="353510" y="7721034"/>
            <a:ext cx="787101"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9:00 AM </a:t>
            </a:r>
            <a:endParaRPr lang="en-US" sz="1200">
              <a:solidFill>
                <a:schemeClr val="accent3"/>
              </a:solidFill>
            </a:endParaRPr>
          </a:p>
        </p:txBody>
      </p:sp>
      <p:cxnSp>
        <p:nvCxnSpPr>
          <p:cNvPr id="49" name="Straight Connector 48">
            <a:extLst>
              <a:ext uri="{FF2B5EF4-FFF2-40B4-BE49-F238E27FC236}">
                <a16:creationId xmlns:a16="http://schemas.microsoft.com/office/drawing/2014/main" id="{4ECFD8FA-B001-D3D5-C5B8-3FC9A0142F6A}"/>
              </a:ext>
            </a:extLst>
          </p:cNvPr>
          <p:cNvCxnSpPr>
            <a:cxnSpLocks/>
            <a:stCxn id="46" idx="2"/>
            <a:endCxn id="48" idx="0"/>
          </p:cNvCxnSpPr>
          <p:nvPr/>
        </p:nvCxnSpPr>
        <p:spPr>
          <a:xfrm>
            <a:off x="747060" y="6355225"/>
            <a:ext cx="1" cy="1365809"/>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1" name="TextBox 50">
            <a:extLst>
              <a:ext uri="{FF2B5EF4-FFF2-40B4-BE49-F238E27FC236}">
                <a16:creationId xmlns:a16="http://schemas.microsoft.com/office/drawing/2014/main" id="{5D4D02D9-221E-DEF0-8D51-02D39942B7C3}"/>
              </a:ext>
            </a:extLst>
          </p:cNvPr>
          <p:cNvSpPr txBox="1"/>
          <p:nvPr/>
        </p:nvSpPr>
        <p:spPr>
          <a:xfrm>
            <a:off x="323727" y="9907437"/>
            <a:ext cx="846667"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2:00 PM </a:t>
            </a:r>
            <a:endParaRPr lang="en-US" sz="1200">
              <a:solidFill>
                <a:schemeClr val="accent3"/>
              </a:solidFill>
            </a:endParaRPr>
          </a:p>
        </p:txBody>
      </p:sp>
      <p:cxnSp>
        <p:nvCxnSpPr>
          <p:cNvPr id="52" name="Straight Connector 51">
            <a:extLst>
              <a:ext uri="{FF2B5EF4-FFF2-40B4-BE49-F238E27FC236}">
                <a16:creationId xmlns:a16="http://schemas.microsoft.com/office/drawing/2014/main" id="{88159BC7-C5CB-7F37-9D6D-236B03637CB7}"/>
              </a:ext>
            </a:extLst>
          </p:cNvPr>
          <p:cNvCxnSpPr>
            <a:cxnSpLocks/>
            <a:endCxn id="51" idx="0"/>
          </p:cNvCxnSpPr>
          <p:nvPr/>
        </p:nvCxnSpPr>
        <p:spPr>
          <a:xfrm>
            <a:off x="747061" y="7977648"/>
            <a:ext cx="0" cy="1929789"/>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4" name="TextBox 53">
            <a:extLst>
              <a:ext uri="{FF2B5EF4-FFF2-40B4-BE49-F238E27FC236}">
                <a16:creationId xmlns:a16="http://schemas.microsoft.com/office/drawing/2014/main" id="{D6A198E2-6F19-6B4B-2E5E-A2487EDC8C17}"/>
              </a:ext>
            </a:extLst>
          </p:cNvPr>
          <p:cNvSpPr txBox="1"/>
          <p:nvPr/>
        </p:nvSpPr>
        <p:spPr>
          <a:xfrm>
            <a:off x="323727" y="11768993"/>
            <a:ext cx="846667" cy="276999"/>
          </a:xfrm>
          <a:prstGeom prst="rect">
            <a:avLst/>
          </a:prstGeom>
          <a:noFill/>
        </p:spPr>
        <p:txBody>
          <a:bodyPr wrap="square">
            <a:spAutoFit/>
          </a:bodyPr>
          <a:lstStyle/>
          <a:p>
            <a:pPr algn="ctr"/>
            <a:r>
              <a:rPr lang="en-US" sz="1200" b="1" kern="100">
                <a:solidFill>
                  <a:schemeClr val="accent3"/>
                </a:solidFill>
                <a:ea typeface="Calibri" panose="020F0502020204030204" pitchFamily="34" charset="0"/>
                <a:cs typeface="Arial" panose="020B0604020202020204" pitchFamily="34" charset="0"/>
              </a:rPr>
              <a:t>4:00 PM </a:t>
            </a:r>
            <a:endParaRPr lang="en-US" sz="1200">
              <a:solidFill>
                <a:schemeClr val="accent3"/>
              </a:solidFill>
            </a:endParaRPr>
          </a:p>
        </p:txBody>
      </p:sp>
      <p:cxnSp>
        <p:nvCxnSpPr>
          <p:cNvPr id="55" name="Straight Connector 54">
            <a:extLst>
              <a:ext uri="{FF2B5EF4-FFF2-40B4-BE49-F238E27FC236}">
                <a16:creationId xmlns:a16="http://schemas.microsoft.com/office/drawing/2014/main" id="{23923CD8-7FD3-F2C9-7672-5783A3B6B5BD}"/>
              </a:ext>
            </a:extLst>
          </p:cNvPr>
          <p:cNvCxnSpPr>
            <a:cxnSpLocks/>
            <a:stCxn id="51" idx="2"/>
            <a:endCxn id="54" idx="0"/>
          </p:cNvCxnSpPr>
          <p:nvPr/>
        </p:nvCxnSpPr>
        <p:spPr>
          <a:xfrm>
            <a:off x="747061" y="10184436"/>
            <a:ext cx="0" cy="1584557"/>
          </a:xfrm>
          <a:prstGeom prst="line">
            <a:avLst/>
          </a:prstGeom>
          <a:ln w="3175" cap="flat" cmpd="sng" algn="ctr">
            <a:solidFill>
              <a:srgbClr val="8C8279"/>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TextBox 23">
            <a:extLst>
              <a:ext uri="{FF2B5EF4-FFF2-40B4-BE49-F238E27FC236}">
                <a16:creationId xmlns:a16="http://schemas.microsoft.com/office/drawing/2014/main" id="{99FA047D-F68B-80E7-B27B-93A89EEFCC45}"/>
              </a:ext>
              <a:ext uri="{C183D7F6-B498-43B3-948B-1728B52AA6E4}">
                <adec:decorative xmlns:adec="http://schemas.microsoft.com/office/drawing/2017/decorative" val="1"/>
              </a:ext>
            </a:extLst>
          </p:cNvPr>
          <p:cNvSpPr txBox="1"/>
          <p:nvPr/>
        </p:nvSpPr>
        <p:spPr>
          <a:xfrm>
            <a:off x="1556432" y="6709934"/>
            <a:ext cx="3276680" cy="79585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7" name="TextBox 26">
            <a:extLst>
              <a:ext uri="{FF2B5EF4-FFF2-40B4-BE49-F238E27FC236}">
                <a16:creationId xmlns:a16="http://schemas.microsoft.com/office/drawing/2014/main" id="{9C47267F-BE6B-353D-E373-F5633450E156}"/>
              </a:ext>
              <a:ext uri="{C183D7F6-B498-43B3-948B-1728B52AA6E4}">
                <adec:decorative xmlns:adec="http://schemas.microsoft.com/office/drawing/2017/decorative" val="1"/>
              </a:ext>
            </a:extLst>
          </p:cNvPr>
          <p:cNvSpPr txBox="1">
            <a:spLocks/>
          </p:cNvSpPr>
          <p:nvPr/>
        </p:nvSpPr>
        <p:spPr>
          <a:xfrm>
            <a:off x="1635498" y="6911049"/>
            <a:ext cx="3110218" cy="508573"/>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8" name="Picture 27" descr="A black arrow with a black line&#10;&#10;Description automatically generated">
            <a:extLst>
              <a:ext uri="{FF2B5EF4-FFF2-40B4-BE49-F238E27FC236}">
                <a16:creationId xmlns:a16="http://schemas.microsoft.com/office/drawing/2014/main" id="{D239B38F-252F-E582-A3D2-4766C14C872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7215288"/>
            <a:ext cx="148222" cy="144606"/>
          </a:xfrm>
          <a:prstGeom prst="rect">
            <a:avLst/>
          </a:prstGeom>
        </p:spPr>
      </p:pic>
      <p:pic>
        <p:nvPicPr>
          <p:cNvPr id="29" name="Picture 28" descr="A black paper clip on a white background&#10;&#10;Description automatically generated">
            <a:extLst>
              <a:ext uri="{FF2B5EF4-FFF2-40B4-BE49-F238E27FC236}">
                <a16:creationId xmlns:a16="http://schemas.microsoft.com/office/drawing/2014/main" id="{10BE483D-9783-38C9-9F66-BE06B4F7976C}"/>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6" y="7232531"/>
            <a:ext cx="448251" cy="130236"/>
          </a:xfrm>
          <a:prstGeom prst="rect">
            <a:avLst/>
          </a:prstGeom>
        </p:spPr>
      </p:pic>
      <p:sp>
        <p:nvSpPr>
          <p:cNvPr id="25" name="Text Placeholder 70">
            <a:extLst>
              <a:ext uri="{FF2B5EF4-FFF2-40B4-BE49-F238E27FC236}">
                <a16:creationId xmlns:a16="http://schemas.microsoft.com/office/drawing/2014/main" id="{47887857-1802-F576-19AB-CC6D6E2862C9}"/>
              </a:ext>
            </a:extLst>
          </p:cNvPr>
          <p:cNvSpPr txBox="1">
            <a:spLocks/>
          </p:cNvSpPr>
          <p:nvPr/>
        </p:nvSpPr>
        <p:spPr>
          <a:xfrm>
            <a:off x="1620270" y="6918468"/>
            <a:ext cx="2997953"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a:solidFill>
                  <a:schemeClr val="tx1"/>
                </a:solidFill>
              </a:rPr>
              <a:t>I received error code E-1023 on my coffee maker. Can you help me </a:t>
            </a:r>
            <a:r>
              <a:rPr lang="en-US" sz="800" b="1">
                <a:solidFill>
                  <a:schemeClr val="tx1"/>
                </a:solidFill>
                <a:cs typeface="Segoe Sans Display Semibold" pitchFamily="2" charset="0"/>
              </a:rPr>
              <a:t>find the right documentation and solve the issue?</a:t>
            </a:r>
          </a:p>
        </p:txBody>
      </p:sp>
      <p:sp>
        <p:nvSpPr>
          <p:cNvPr id="61" name="Text Placeholder 7">
            <a:extLst>
              <a:ext uri="{FF2B5EF4-FFF2-40B4-BE49-F238E27FC236}">
                <a16:creationId xmlns:a16="http://schemas.microsoft.com/office/drawing/2014/main" id="{B8AC3E79-D796-0B41-D859-AE895E9B2684}"/>
              </a:ext>
            </a:extLst>
          </p:cNvPr>
          <p:cNvSpPr txBox="1">
            <a:spLocks/>
          </p:cNvSpPr>
          <p:nvPr/>
        </p:nvSpPr>
        <p:spPr>
          <a:xfrm>
            <a:off x="4641713" y="6647207"/>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62" name="Picture 61" descr="A logo of a company&#10;&#10;Description automatically generated">
            <a:extLst>
              <a:ext uri="{FF2B5EF4-FFF2-40B4-BE49-F238E27FC236}">
                <a16:creationId xmlns:a16="http://schemas.microsoft.com/office/drawing/2014/main" id="{2FF0448F-61E2-8DCE-A124-B49BA34CD9ED}"/>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707672" y="6714866"/>
            <a:ext cx="266214" cy="248498"/>
          </a:xfrm>
          <a:prstGeom prst="rect">
            <a:avLst/>
          </a:prstGeom>
        </p:spPr>
      </p:pic>
      <p:sp>
        <p:nvSpPr>
          <p:cNvPr id="136" name="TextBox 135">
            <a:extLst>
              <a:ext uri="{FF2B5EF4-FFF2-40B4-BE49-F238E27FC236}">
                <a16:creationId xmlns:a16="http://schemas.microsoft.com/office/drawing/2014/main" id="{05AD7BF0-1828-B4BC-AF13-395811DCF1A6}"/>
              </a:ext>
            </a:extLst>
          </p:cNvPr>
          <p:cNvSpPr txBox="1"/>
          <p:nvPr/>
        </p:nvSpPr>
        <p:spPr>
          <a:xfrm>
            <a:off x="1351366" y="7762876"/>
            <a:ext cx="3606662" cy="553998"/>
          </a:xfrm>
          <a:prstGeom prst="rect">
            <a:avLst/>
          </a:prstGeom>
          <a:noFill/>
        </p:spPr>
        <p:txBody>
          <a:bodyPr wrap="square" lIns="91440" tIns="0" rIns="0" bIns="0" rtlCol="0" anchor="ctr">
            <a:spAutoFit/>
          </a:bodyPr>
          <a:lstStyle/>
          <a:p>
            <a:pPr>
              <a:spcAft>
                <a:spcPts val="600"/>
              </a:spcAft>
            </a:pPr>
            <a:r>
              <a:rPr lang="en-US" sz="900" kern="100" dirty="0">
                <a:ea typeface="Calibri" panose="020F0502020204030204" pitchFamily="34" charset="0"/>
                <a:cs typeface="Arial" panose="020B0604020202020204" pitchFamily="34" charset="0"/>
              </a:rPr>
              <a:t>The customer asks to have a call to walk through the instructions Hilary sent. She prepares for the call by asking the agent in Copilot Chat to summarize any communication, related documents, and past cases with this customer that are available in the company’s CRM.</a:t>
            </a:r>
          </a:p>
        </p:txBody>
      </p:sp>
      <p:sp>
        <p:nvSpPr>
          <p:cNvPr id="137" name="TextBox 136">
            <a:extLst>
              <a:ext uri="{FF2B5EF4-FFF2-40B4-BE49-F238E27FC236}">
                <a16:creationId xmlns:a16="http://schemas.microsoft.com/office/drawing/2014/main" id="{8A2FEF7F-0B37-99D7-1C1F-A613FAD36613}"/>
              </a:ext>
              <a:ext uri="{C183D7F6-B498-43B3-948B-1728B52AA6E4}">
                <adec:decorative xmlns:adec="http://schemas.microsoft.com/office/drawing/2017/decorative" val="1"/>
              </a:ext>
            </a:extLst>
          </p:cNvPr>
          <p:cNvSpPr txBox="1"/>
          <p:nvPr/>
        </p:nvSpPr>
        <p:spPr>
          <a:xfrm>
            <a:off x="1556432" y="8422193"/>
            <a:ext cx="3276680" cy="79585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38" name="TextBox 137">
            <a:extLst>
              <a:ext uri="{FF2B5EF4-FFF2-40B4-BE49-F238E27FC236}">
                <a16:creationId xmlns:a16="http://schemas.microsoft.com/office/drawing/2014/main" id="{3614E6CB-E060-6B72-BFEE-4F7B462999DF}"/>
              </a:ext>
              <a:ext uri="{C183D7F6-B498-43B3-948B-1728B52AA6E4}">
                <adec:decorative xmlns:adec="http://schemas.microsoft.com/office/drawing/2017/decorative" val="1"/>
              </a:ext>
            </a:extLst>
          </p:cNvPr>
          <p:cNvSpPr txBox="1">
            <a:spLocks/>
          </p:cNvSpPr>
          <p:nvPr/>
        </p:nvSpPr>
        <p:spPr>
          <a:xfrm>
            <a:off x="1635498" y="8623308"/>
            <a:ext cx="3110218" cy="508573"/>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39" name="Picture 138" descr="A black arrow with a black line&#10;&#10;Description automatically generated">
            <a:extLst>
              <a:ext uri="{FF2B5EF4-FFF2-40B4-BE49-F238E27FC236}">
                <a16:creationId xmlns:a16="http://schemas.microsoft.com/office/drawing/2014/main" id="{516ADC8F-00FD-C575-8FC5-D3E58BC623C4}"/>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8927547"/>
            <a:ext cx="148222" cy="144606"/>
          </a:xfrm>
          <a:prstGeom prst="rect">
            <a:avLst/>
          </a:prstGeom>
        </p:spPr>
      </p:pic>
      <p:pic>
        <p:nvPicPr>
          <p:cNvPr id="140" name="Picture 139" descr="A black paper clip on a white background&#10;&#10;Description automatically generated">
            <a:extLst>
              <a:ext uri="{FF2B5EF4-FFF2-40B4-BE49-F238E27FC236}">
                <a16:creationId xmlns:a16="http://schemas.microsoft.com/office/drawing/2014/main" id="{7D76867D-0F9A-B1D1-116A-8EB83BBE3F71}"/>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6" y="8944790"/>
            <a:ext cx="448251" cy="130236"/>
          </a:xfrm>
          <a:prstGeom prst="rect">
            <a:avLst/>
          </a:prstGeom>
        </p:spPr>
      </p:pic>
      <p:sp>
        <p:nvSpPr>
          <p:cNvPr id="141" name="Text Placeholder 70">
            <a:extLst>
              <a:ext uri="{FF2B5EF4-FFF2-40B4-BE49-F238E27FC236}">
                <a16:creationId xmlns:a16="http://schemas.microsoft.com/office/drawing/2014/main" id="{381E6EC9-CA2C-7AA5-1F08-4682B9190C95}"/>
              </a:ext>
            </a:extLst>
          </p:cNvPr>
          <p:cNvSpPr txBox="1">
            <a:spLocks/>
          </p:cNvSpPr>
          <p:nvPr/>
        </p:nvSpPr>
        <p:spPr>
          <a:xfrm>
            <a:off x="1620270" y="8630727"/>
            <a:ext cx="2918887"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b="1">
                <a:solidFill>
                  <a:schemeClr val="tx1"/>
                </a:solidFill>
              </a:rPr>
              <a:t>Help me prepare for my meeting </a:t>
            </a:r>
            <a:r>
              <a:rPr lang="en-US" sz="800">
                <a:solidFill>
                  <a:schemeClr val="tx1"/>
                </a:solidFill>
              </a:rPr>
              <a:t>by summarizing emails, chats, and related documents for this customer.</a:t>
            </a:r>
          </a:p>
        </p:txBody>
      </p:sp>
      <p:sp>
        <p:nvSpPr>
          <p:cNvPr id="142" name="Text Placeholder 7">
            <a:extLst>
              <a:ext uri="{FF2B5EF4-FFF2-40B4-BE49-F238E27FC236}">
                <a16:creationId xmlns:a16="http://schemas.microsoft.com/office/drawing/2014/main" id="{8D84A2E2-7971-D99D-F585-77574E17B13B}"/>
              </a:ext>
            </a:extLst>
          </p:cNvPr>
          <p:cNvSpPr txBox="1">
            <a:spLocks/>
          </p:cNvSpPr>
          <p:nvPr/>
        </p:nvSpPr>
        <p:spPr>
          <a:xfrm>
            <a:off x="4641713" y="8359466"/>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143" name="Picture 142" descr="A logo of a company&#10;&#10;Description automatically generated">
            <a:extLst>
              <a:ext uri="{FF2B5EF4-FFF2-40B4-BE49-F238E27FC236}">
                <a16:creationId xmlns:a16="http://schemas.microsoft.com/office/drawing/2014/main" id="{532CBDE0-752B-CC65-1B56-E001FD29F22B}"/>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707672" y="8427125"/>
            <a:ext cx="266214" cy="248498"/>
          </a:xfrm>
          <a:prstGeom prst="rect">
            <a:avLst/>
          </a:prstGeom>
        </p:spPr>
      </p:pic>
      <p:sp>
        <p:nvSpPr>
          <p:cNvPr id="147" name="TextBox 146">
            <a:extLst>
              <a:ext uri="{FF2B5EF4-FFF2-40B4-BE49-F238E27FC236}">
                <a16:creationId xmlns:a16="http://schemas.microsoft.com/office/drawing/2014/main" id="{47FB1352-BC30-64D0-0CAC-B435D9ED6A2F}"/>
              </a:ext>
            </a:extLst>
          </p:cNvPr>
          <p:cNvSpPr txBox="1"/>
          <p:nvPr/>
        </p:nvSpPr>
        <p:spPr>
          <a:xfrm>
            <a:off x="1349469" y="9932983"/>
            <a:ext cx="3653564" cy="692497"/>
          </a:xfrm>
          <a:prstGeom prst="rect">
            <a:avLst/>
          </a:prstGeom>
          <a:noFill/>
        </p:spPr>
        <p:txBody>
          <a:bodyPr wrap="square" lIns="91440" tIns="0" rIns="0" bIns="0" rtlCol="0" anchor="ctr">
            <a:spAutoFit/>
          </a:bodyPr>
          <a:lstStyle/>
          <a:p>
            <a:pPr>
              <a:spcAft>
                <a:spcPts val="600"/>
              </a:spcAft>
            </a:pPr>
            <a:r>
              <a:rPr lang="en-US" sz="900" kern="100" dirty="0">
                <a:ea typeface="Calibri" panose="020F0502020204030204" pitchFamily="34" charset="0"/>
                <a:cs typeface="Arial" panose="020B0604020202020204" pitchFamily="34" charset="0"/>
              </a:rPr>
              <a:t>Hilary meets with the customer and uses Copilot in Microsoft Teams to suggest questions and solutions. After ending the call, she uses Copilot again to write a meeting summary that can be added automatically to the customer’s contact record so she can use that time to answer any inquiries she missed while on the call.</a:t>
            </a:r>
          </a:p>
        </p:txBody>
      </p:sp>
      <p:sp>
        <p:nvSpPr>
          <p:cNvPr id="148" name="TextBox 147">
            <a:extLst>
              <a:ext uri="{FF2B5EF4-FFF2-40B4-BE49-F238E27FC236}">
                <a16:creationId xmlns:a16="http://schemas.microsoft.com/office/drawing/2014/main" id="{8CF978E5-4F39-F72D-B2EF-03125977D476}"/>
              </a:ext>
              <a:ext uri="{C183D7F6-B498-43B3-948B-1728B52AA6E4}">
                <adec:decorative xmlns:adec="http://schemas.microsoft.com/office/drawing/2017/decorative" val="1"/>
              </a:ext>
            </a:extLst>
          </p:cNvPr>
          <p:cNvSpPr txBox="1"/>
          <p:nvPr/>
        </p:nvSpPr>
        <p:spPr>
          <a:xfrm>
            <a:off x="1556432" y="10758615"/>
            <a:ext cx="3276680" cy="79585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chemeClr val="accent3">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49" name="TextBox 148">
            <a:extLst>
              <a:ext uri="{FF2B5EF4-FFF2-40B4-BE49-F238E27FC236}">
                <a16:creationId xmlns:a16="http://schemas.microsoft.com/office/drawing/2014/main" id="{0476DBC4-D3D6-6324-1A6D-9A013DB2C64E}"/>
              </a:ext>
              <a:ext uri="{C183D7F6-B498-43B3-948B-1728B52AA6E4}">
                <adec:decorative xmlns:adec="http://schemas.microsoft.com/office/drawing/2017/decorative" val="1"/>
              </a:ext>
            </a:extLst>
          </p:cNvPr>
          <p:cNvSpPr txBox="1">
            <a:spLocks/>
          </p:cNvSpPr>
          <p:nvPr/>
        </p:nvSpPr>
        <p:spPr>
          <a:xfrm>
            <a:off x="1635498" y="10959730"/>
            <a:ext cx="3110218" cy="508573"/>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50" name="Picture 149" descr="A black arrow with a black line&#10;&#10;Description automatically generated">
            <a:extLst>
              <a:ext uri="{FF2B5EF4-FFF2-40B4-BE49-F238E27FC236}">
                <a16:creationId xmlns:a16="http://schemas.microsoft.com/office/drawing/2014/main" id="{2B50EB52-E63F-7CCC-0651-38B6D8A22E9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1263969"/>
            <a:ext cx="148222" cy="144606"/>
          </a:xfrm>
          <a:prstGeom prst="rect">
            <a:avLst/>
          </a:prstGeom>
        </p:spPr>
      </p:pic>
      <p:pic>
        <p:nvPicPr>
          <p:cNvPr id="151" name="Picture 150" descr="A black paper clip on a white background&#10;&#10;Description automatically generated">
            <a:extLst>
              <a:ext uri="{FF2B5EF4-FFF2-40B4-BE49-F238E27FC236}">
                <a16:creationId xmlns:a16="http://schemas.microsoft.com/office/drawing/2014/main" id="{B0991DE7-4051-0580-6DB1-856D1A1C751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6" y="11281212"/>
            <a:ext cx="448251" cy="130236"/>
          </a:xfrm>
          <a:prstGeom prst="rect">
            <a:avLst/>
          </a:prstGeom>
        </p:spPr>
      </p:pic>
      <p:sp>
        <p:nvSpPr>
          <p:cNvPr id="152" name="Text Placeholder 70">
            <a:extLst>
              <a:ext uri="{FF2B5EF4-FFF2-40B4-BE49-F238E27FC236}">
                <a16:creationId xmlns:a16="http://schemas.microsoft.com/office/drawing/2014/main" id="{A170C64D-5A59-DA25-F724-3D1D50D7CAEC}"/>
              </a:ext>
            </a:extLst>
          </p:cNvPr>
          <p:cNvSpPr txBox="1">
            <a:spLocks/>
          </p:cNvSpPr>
          <p:nvPr/>
        </p:nvSpPr>
        <p:spPr>
          <a:xfrm>
            <a:off x="1620270" y="10967149"/>
            <a:ext cx="2918887"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b="1">
                <a:solidFill>
                  <a:schemeClr val="tx1"/>
                </a:solidFill>
              </a:rPr>
              <a:t>Identify and suggest a fix </a:t>
            </a:r>
            <a:r>
              <a:rPr lang="en-US" sz="800">
                <a:solidFill>
                  <a:schemeClr val="tx1"/>
                </a:solidFill>
              </a:rPr>
              <a:t>that can be communicated to the customer with links to additional resources.</a:t>
            </a:r>
          </a:p>
        </p:txBody>
      </p:sp>
      <p:sp>
        <p:nvSpPr>
          <p:cNvPr id="153" name="Text Placeholder 7">
            <a:extLst>
              <a:ext uri="{FF2B5EF4-FFF2-40B4-BE49-F238E27FC236}">
                <a16:creationId xmlns:a16="http://schemas.microsoft.com/office/drawing/2014/main" id="{838F3C2C-2E88-59FA-2DA2-DB767E524C37}"/>
              </a:ext>
            </a:extLst>
          </p:cNvPr>
          <p:cNvSpPr txBox="1">
            <a:spLocks/>
          </p:cNvSpPr>
          <p:nvPr/>
        </p:nvSpPr>
        <p:spPr>
          <a:xfrm>
            <a:off x="4641713" y="10695888"/>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sp>
        <p:nvSpPr>
          <p:cNvPr id="160" name="TextBox 159">
            <a:extLst>
              <a:ext uri="{FF2B5EF4-FFF2-40B4-BE49-F238E27FC236}">
                <a16:creationId xmlns:a16="http://schemas.microsoft.com/office/drawing/2014/main" id="{456CDBC9-B20D-14DE-EE65-35B3B26A96A7}"/>
              </a:ext>
            </a:extLst>
          </p:cNvPr>
          <p:cNvSpPr txBox="1"/>
          <p:nvPr/>
        </p:nvSpPr>
        <p:spPr>
          <a:xfrm>
            <a:off x="1351366" y="11824300"/>
            <a:ext cx="3527015" cy="553998"/>
          </a:xfrm>
          <a:prstGeom prst="rect">
            <a:avLst/>
          </a:prstGeom>
          <a:noFill/>
        </p:spPr>
        <p:txBody>
          <a:bodyPr wrap="square" lIns="91440" tIns="0" rIns="0" bIns="0" rtlCol="0" anchor="ctr">
            <a:spAutoFit/>
          </a:bodyPr>
          <a:lstStyle/>
          <a:p>
            <a:pPr>
              <a:spcAft>
                <a:spcPts val="600"/>
              </a:spcAft>
            </a:pPr>
            <a:r>
              <a:rPr lang="en-US" sz="900" b="1" kern="100" dirty="0">
                <a:ea typeface="Calibri" panose="020F0502020204030204" pitchFamily="34" charset="0"/>
                <a:cs typeface="Arial" panose="020B0604020202020204" pitchFamily="34" charset="0"/>
              </a:rPr>
              <a:t>Before Hilary signs off for the day, she receives a live chat inquiry from another customer about a product promotion. </a:t>
            </a:r>
            <a:r>
              <a:rPr lang="en-US" sz="900" kern="100" dirty="0">
                <a:ea typeface="Calibri" panose="020F0502020204030204" pitchFamily="34" charset="0"/>
                <a:cs typeface="Arial" panose="020B0604020202020204" pitchFamily="34" charset="0"/>
              </a:rPr>
              <a:t>She asks an agent in Copilot to develop a concise summary of the promotion and craft a response in Microsoft Teams.</a:t>
            </a:r>
          </a:p>
        </p:txBody>
      </p:sp>
      <p:sp>
        <p:nvSpPr>
          <p:cNvPr id="161" name="TextBox 160">
            <a:extLst>
              <a:ext uri="{FF2B5EF4-FFF2-40B4-BE49-F238E27FC236}">
                <a16:creationId xmlns:a16="http://schemas.microsoft.com/office/drawing/2014/main" id="{81DE5052-5E60-CBC3-63F0-FFB398BE9FE0}"/>
              </a:ext>
              <a:ext uri="{C183D7F6-B498-43B3-948B-1728B52AA6E4}">
                <adec:decorative xmlns:adec="http://schemas.microsoft.com/office/drawing/2017/decorative" val="1"/>
              </a:ext>
            </a:extLst>
          </p:cNvPr>
          <p:cNvSpPr txBox="1"/>
          <p:nvPr/>
        </p:nvSpPr>
        <p:spPr>
          <a:xfrm>
            <a:off x="1556432" y="12478191"/>
            <a:ext cx="3276680" cy="795850"/>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chemeClr val="accent3">
                <a:alpha val="35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62" name="TextBox 161">
            <a:extLst>
              <a:ext uri="{FF2B5EF4-FFF2-40B4-BE49-F238E27FC236}">
                <a16:creationId xmlns:a16="http://schemas.microsoft.com/office/drawing/2014/main" id="{5AA49918-9209-AB8B-929F-8DA80566FB1B}"/>
              </a:ext>
              <a:ext uri="{C183D7F6-B498-43B3-948B-1728B52AA6E4}">
                <adec:decorative xmlns:adec="http://schemas.microsoft.com/office/drawing/2017/decorative" val="1"/>
              </a:ext>
            </a:extLst>
          </p:cNvPr>
          <p:cNvSpPr txBox="1">
            <a:spLocks/>
          </p:cNvSpPr>
          <p:nvPr/>
        </p:nvSpPr>
        <p:spPr>
          <a:xfrm>
            <a:off x="1635498" y="12679306"/>
            <a:ext cx="3110218" cy="508573"/>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63" name="Picture 162" descr="A black arrow with a black line&#10;&#10;Description automatically generated">
            <a:extLst>
              <a:ext uri="{FF2B5EF4-FFF2-40B4-BE49-F238E27FC236}">
                <a16:creationId xmlns:a16="http://schemas.microsoft.com/office/drawing/2014/main" id="{7659CB8E-03E9-8ED5-6524-F20378D7CC08}"/>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2983545"/>
            <a:ext cx="148222" cy="144606"/>
          </a:xfrm>
          <a:prstGeom prst="rect">
            <a:avLst/>
          </a:prstGeom>
        </p:spPr>
      </p:pic>
      <p:pic>
        <p:nvPicPr>
          <p:cNvPr id="164" name="Picture 163" descr="A black paper clip on a white background&#10;&#10;Description automatically generated">
            <a:extLst>
              <a:ext uri="{FF2B5EF4-FFF2-40B4-BE49-F238E27FC236}">
                <a16:creationId xmlns:a16="http://schemas.microsoft.com/office/drawing/2014/main" id="{2F1CB947-7C8C-FF5C-EBDB-F0305E1ACB7D}"/>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06" y="13000788"/>
            <a:ext cx="448251" cy="130236"/>
          </a:xfrm>
          <a:prstGeom prst="rect">
            <a:avLst/>
          </a:prstGeom>
        </p:spPr>
      </p:pic>
      <p:sp>
        <p:nvSpPr>
          <p:cNvPr id="165" name="Text Placeholder 70">
            <a:extLst>
              <a:ext uri="{FF2B5EF4-FFF2-40B4-BE49-F238E27FC236}">
                <a16:creationId xmlns:a16="http://schemas.microsoft.com/office/drawing/2014/main" id="{DFB8BCBA-E9A7-C490-A955-DABD2F9662BE}"/>
              </a:ext>
            </a:extLst>
          </p:cNvPr>
          <p:cNvSpPr txBox="1">
            <a:spLocks/>
          </p:cNvSpPr>
          <p:nvPr/>
        </p:nvSpPr>
        <p:spPr>
          <a:xfrm>
            <a:off x="1620268" y="12686725"/>
            <a:ext cx="3125448" cy="243651"/>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pPr defTabSz="548654">
              <a:spcBef>
                <a:spcPts val="847"/>
              </a:spcBef>
              <a:spcAft>
                <a:spcPts val="424"/>
              </a:spcAft>
              <a:buSzTx/>
              <a:defRPr/>
            </a:pPr>
            <a:r>
              <a:rPr lang="en-US" sz="800" b="1">
                <a:solidFill>
                  <a:schemeClr val="tx1"/>
                </a:solidFill>
              </a:rPr>
              <a:t>Write a response </a:t>
            </a:r>
            <a:r>
              <a:rPr lang="en-US" sz="800">
                <a:solidFill>
                  <a:schemeClr val="tx1"/>
                </a:solidFill>
              </a:rPr>
              <a:t>to this customer inquiry using the product promotion plan document sent over from the marketing team.</a:t>
            </a:r>
          </a:p>
        </p:txBody>
      </p:sp>
      <p:sp>
        <p:nvSpPr>
          <p:cNvPr id="166" name="Text Placeholder 7">
            <a:extLst>
              <a:ext uri="{FF2B5EF4-FFF2-40B4-BE49-F238E27FC236}">
                <a16:creationId xmlns:a16="http://schemas.microsoft.com/office/drawing/2014/main" id="{68D57AC6-0C6E-BA5B-4A2E-A8ADF2856FEF}"/>
              </a:ext>
            </a:extLst>
          </p:cNvPr>
          <p:cNvSpPr txBox="1">
            <a:spLocks/>
          </p:cNvSpPr>
          <p:nvPr/>
        </p:nvSpPr>
        <p:spPr>
          <a:xfrm>
            <a:off x="4641713" y="12415464"/>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a:p>
        </p:txBody>
      </p:sp>
      <p:pic>
        <p:nvPicPr>
          <p:cNvPr id="170" name="Picture 169" descr="A logo of a company&#10;&#10;Description automatically generated">
            <a:extLst>
              <a:ext uri="{FF2B5EF4-FFF2-40B4-BE49-F238E27FC236}">
                <a16:creationId xmlns:a16="http://schemas.microsoft.com/office/drawing/2014/main" id="{2EF66D11-3F0F-36C6-3265-AD7211B6AF17}"/>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698707" y="12479727"/>
            <a:ext cx="266214" cy="248498"/>
          </a:xfrm>
          <a:prstGeom prst="rect">
            <a:avLst/>
          </a:prstGeom>
        </p:spPr>
      </p:pic>
      <p:sp>
        <p:nvSpPr>
          <p:cNvPr id="5" name="Rectangle 4">
            <a:extLst>
              <a:ext uri="{FF2B5EF4-FFF2-40B4-BE49-F238E27FC236}">
                <a16:creationId xmlns:a16="http://schemas.microsoft.com/office/drawing/2014/main" id="{1BB4875A-B005-8A82-C0C7-1D64C3BF3FA0}"/>
              </a:ext>
            </a:extLst>
          </p:cNvPr>
          <p:cNvSpPr/>
          <p:nvPr/>
        </p:nvSpPr>
        <p:spPr bwMode="auto">
          <a:xfrm>
            <a:off x="-4" y="13603476"/>
            <a:ext cx="3541717" cy="2398524"/>
          </a:xfrm>
          <a:prstGeom prst="rect">
            <a:avLst/>
          </a:prstGeom>
          <a:solidFill>
            <a:srgbClr val="B9DC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65" name="Text Placeholder 29">
            <a:extLst>
              <a:ext uri="{FF2B5EF4-FFF2-40B4-BE49-F238E27FC236}">
                <a16:creationId xmlns:a16="http://schemas.microsoft.com/office/drawing/2014/main" id="{A65B5C22-F400-B87B-E728-D8AE58243FF0}"/>
              </a:ext>
            </a:extLst>
          </p:cNvPr>
          <p:cNvSpPr txBox="1">
            <a:spLocks/>
          </p:cNvSpPr>
          <p:nvPr/>
        </p:nvSpPr>
        <p:spPr>
          <a:xfrm>
            <a:off x="273800" y="13860090"/>
            <a:ext cx="2908311" cy="969496"/>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dirty="0"/>
              <a:t>Copilot Chat, agents, and Microsoft 365 Copilot integrate with the tools your customer service representatives use every day to automate processes and grow your business. Contact </a:t>
            </a:r>
            <a:r>
              <a:rPr lang="en-US" sz="900" dirty="0">
                <a:highlight>
                  <a:srgbClr val="FFFF00"/>
                </a:highlight>
              </a:rPr>
              <a:t>[partner name] </a:t>
            </a:r>
            <a:r>
              <a:rPr lang="en-US" sz="900" dirty="0"/>
              <a:t>to learn more about how we can help you take advantage of agents to streamline manual tasks and focus on impact-driving tasks. </a:t>
            </a:r>
            <a:r>
              <a:rPr lang="en-US" sz="900" dirty="0">
                <a:highlight>
                  <a:srgbClr val="FFFF00"/>
                </a:highlight>
              </a:rPr>
              <a:t>[</a:t>
            </a:r>
            <a:r>
              <a:rPr lang="en-US" sz="900" dirty="0" err="1">
                <a:highlight>
                  <a:srgbClr val="FFFF00"/>
                </a:highlight>
              </a:rPr>
              <a:t>Parter</a:t>
            </a:r>
            <a:r>
              <a:rPr lang="en-US" sz="900" dirty="0">
                <a:highlight>
                  <a:srgbClr val="FFFF00"/>
                </a:highlight>
              </a:rPr>
              <a:t> CTA placeholder]</a:t>
            </a:r>
            <a:endParaRPr lang="en-US" sz="900" dirty="0">
              <a:highlight>
                <a:srgbClr val="FFFF00"/>
              </a:highlight>
              <a:latin typeface="+mj-lt"/>
            </a:endParaRPr>
          </a:p>
        </p:txBody>
      </p:sp>
      <p:sp>
        <p:nvSpPr>
          <p:cNvPr id="182" name="Rounded Rectangle 181">
            <a:extLst>
              <a:ext uri="{FF2B5EF4-FFF2-40B4-BE49-F238E27FC236}">
                <a16:creationId xmlns:a16="http://schemas.microsoft.com/office/drawing/2014/main" id="{58FFF774-7296-2B62-CAC4-2C32DC4C0E09}"/>
              </a:ext>
            </a:extLst>
          </p:cNvPr>
          <p:cNvSpPr/>
          <p:nvPr/>
        </p:nvSpPr>
        <p:spPr bwMode="auto">
          <a:xfrm>
            <a:off x="276928" y="15135430"/>
            <a:ext cx="45719" cy="553998"/>
          </a:xfrm>
          <a:prstGeom prst="roundRect">
            <a:avLst>
              <a:gd name="adj" fmla="val 3536"/>
            </a:avLst>
          </a:prstGeom>
          <a:solidFill>
            <a:schemeClr val="tx1">
              <a:alpha val="94611"/>
            </a:scheme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endParaRPr lang="en-US" sz="1100" baseline="30000">
              <a:solidFill>
                <a:schemeClr val="tx2"/>
              </a:solidFill>
            </a:endParaRPr>
          </a:p>
        </p:txBody>
      </p:sp>
      <p:sp>
        <p:nvSpPr>
          <p:cNvPr id="180" name="Text Placeholder 29">
            <a:extLst>
              <a:ext uri="{FF2B5EF4-FFF2-40B4-BE49-F238E27FC236}">
                <a16:creationId xmlns:a16="http://schemas.microsoft.com/office/drawing/2014/main" id="{6CA4CCA9-E974-1C6B-0081-8F5174CCF126}"/>
              </a:ext>
            </a:extLst>
          </p:cNvPr>
          <p:cNvSpPr txBox="1">
            <a:spLocks/>
          </p:cNvSpPr>
          <p:nvPr/>
        </p:nvSpPr>
        <p:spPr>
          <a:xfrm>
            <a:off x="452331" y="15135429"/>
            <a:ext cx="2522366" cy="553998"/>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dirty="0"/>
              <a:t>Interested in seeing more ways Microsoft 365 Copilot can assist with everyday tasks across your business? Check out the </a:t>
            </a:r>
            <a:r>
              <a:rPr lang="en-US" sz="900" dirty="0">
                <a:hlinkClick r:id="rId15"/>
              </a:rPr>
              <a:t>Microsoft Copilot Scenario Library</a:t>
            </a:r>
            <a:r>
              <a:rPr lang="en-US" sz="900" dirty="0"/>
              <a:t>.</a:t>
            </a:r>
            <a:endParaRPr lang="en-US" sz="900" b="1" dirty="0">
              <a:highlight>
                <a:srgbClr val="FFFF00"/>
              </a:highlight>
              <a:latin typeface="+mj-lt"/>
            </a:endParaRPr>
          </a:p>
        </p:txBody>
      </p:sp>
      <p:pic>
        <p:nvPicPr>
          <p:cNvPr id="77" name="Picture 76" descr="A logo of a company&#10;&#10;Description automatically generated">
            <a:extLst>
              <a:ext uri="{FF2B5EF4-FFF2-40B4-BE49-F238E27FC236}">
                <a16:creationId xmlns:a16="http://schemas.microsoft.com/office/drawing/2014/main" id="{F927577A-EE59-90F5-63B0-26AE77AD2961}"/>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4579704" y="10632755"/>
            <a:ext cx="490399" cy="490399"/>
          </a:xfrm>
          <a:prstGeom prst="rect">
            <a:avLst/>
          </a:prstGeom>
        </p:spPr>
      </p:pic>
    </p:spTree>
    <p:extLst>
      <p:ext uri="{BB962C8B-B14F-4D97-AF65-F5344CB8AC3E}">
        <p14:creationId xmlns:p14="http://schemas.microsoft.com/office/powerpoint/2010/main" val="2180323022"/>
      </p:ext>
    </p:extLst>
  </p:cSld>
  <p:clrMapOvr>
    <a:masterClrMapping/>
  </p:clrMapOvr>
  <p:transition>
    <p:fade/>
  </p:transition>
</p:sld>
</file>

<file path=ppt/theme/theme1.xml><?xml version="1.0" encoding="utf-8"?>
<a:theme xmlns:a="http://schemas.openxmlformats.org/drawingml/2006/main" name="MS_2024">
  <a:themeElements>
    <a:clrScheme name="Copoilot 2024_2">
      <a:dk1>
        <a:srgbClr val="000000"/>
      </a:dk1>
      <a:lt1>
        <a:srgbClr val="FFFFFF"/>
      </a:lt1>
      <a:dk2>
        <a:srgbClr val="091F2C"/>
      </a:dk2>
      <a:lt2>
        <a:srgbClr val="FFF8F3"/>
      </a:lt2>
      <a:accent1>
        <a:srgbClr val="C5B3E3"/>
      </a:accent1>
      <a:accent2>
        <a:srgbClr val="463668"/>
      </a:accent2>
      <a:accent3>
        <a:srgbClr val="8DC8E8"/>
      </a:accent3>
      <a:accent4>
        <a:srgbClr val="2A446F"/>
      </a:accent4>
      <a:accent5>
        <a:srgbClr val="FFB3BB"/>
      </a:accent5>
      <a:accent6>
        <a:srgbClr val="73262F"/>
      </a:accent6>
      <a:hlink>
        <a:srgbClr val="463668"/>
      </a:hlink>
      <a:folHlink>
        <a:srgbClr val="463668"/>
      </a:folHlink>
    </a:clrScheme>
    <a:fontScheme name="Custom 4">
      <a:majorFont>
        <a:latin typeface="Segoe Sans Text Semibold"/>
        <a:ea typeface=""/>
        <a:cs typeface=""/>
      </a:majorFont>
      <a:minorFont>
        <a:latin typeface="Segoe Sans Tex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2024" id="{860A71C4-2D77-D345-9017-91832A633D24}" vid="{17099213-F707-4B49-BDE2-01E0A469DC38}"/>
    </a:ext>
  </a:extLst>
</a:theme>
</file>

<file path=ppt/theme/theme2.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9A41C73-ADAB-4406-899E-A3D89A8D5770}">
  <ds:schemaRefs>
    <ds:schemaRef ds:uri="http://schemas.microsoft.com/office/2006/metadata/properties"/>
    <ds:schemaRef ds:uri="http://schemas.microsoft.com/office/infopath/2007/PartnerControls"/>
    <ds:schemaRef ds:uri="a7384ce8-a2ad-4061-818a-88bf72b6eefd"/>
    <ds:schemaRef ds:uri="254ab26a-04f6-42f5-9555-e3c9fb1706a1"/>
    <ds:schemaRef ds:uri="http://schemas.microsoft.com/sharepoint/v3"/>
  </ds:schemaRefs>
</ds:datastoreItem>
</file>

<file path=customXml/itemProps2.xml><?xml version="1.0" encoding="utf-8"?>
<ds:datastoreItem xmlns:ds="http://schemas.openxmlformats.org/officeDocument/2006/customXml" ds:itemID="{3CBD0A87-452D-41C6-A04D-7FC8C5E160FE}"/>
</file>

<file path=customXml/itemProps3.xml><?xml version="1.0" encoding="utf-8"?>
<ds:datastoreItem xmlns:ds="http://schemas.openxmlformats.org/officeDocument/2006/customXml" ds:itemID="{72DE70CE-4E9A-459C-8CA0-877E1D67CE78}">
  <ds:schemaRefs>
    <ds:schemaRef ds:uri="http://schemas.microsoft.com/sharepoint/v3/contenttype/forms"/>
  </ds:schemaRefs>
</ds:datastoreItem>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677</Words>
  <Application>Microsoft Macintosh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1</vt:i4>
      </vt:variant>
    </vt:vector>
  </HeadingPairs>
  <TitlesOfParts>
    <vt:vector size="15" baseType="lpstr">
      <vt:lpstr>Aptos</vt:lpstr>
      <vt:lpstr>Arial</vt:lpstr>
      <vt:lpstr>Calibri</vt:lpstr>
      <vt:lpstr>Consolas</vt:lpstr>
      <vt:lpstr>Segoe Sans Display</vt:lpstr>
      <vt:lpstr>Segoe Sans Display Semibold</vt:lpstr>
      <vt:lpstr>Segoe Sans Text</vt:lpstr>
      <vt:lpstr>Segoe Sans Text Semibold</vt:lpstr>
      <vt:lpstr>Segoe UI</vt:lpstr>
      <vt:lpstr>Segoe UI Semilight</vt:lpstr>
      <vt:lpstr>Segoe UI Variable Display Semibold</vt:lpstr>
      <vt:lpstr>Wingdings</vt:lpstr>
      <vt:lpstr>MS_2024</vt:lpstr>
      <vt:lpstr>Microsoft 365 Template Light</vt:lpstr>
      <vt:lpstr>A day in the life of a customer service representative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2</cp:revision>
  <dcterms:created xsi:type="dcterms:W3CDTF">2025-04-17T18:22:53Z</dcterms:created>
  <dcterms:modified xsi:type="dcterms:W3CDTF">2025-04-24T14:58:57Z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15169200</vt:r8>
  </property>
  <property fmtid="{D5CDD505-2E9C-101B-9397-08002B2CF9AE}" pid="3" name="xd_ProgID">
    <vt:lpwstr/>
  </property>
  <property fmtid="{D5CDD505-2E9C-101B-9397-08002B2CF9AE}" pid="4" name="MediaServiceImageTags">
    <vt:lpwstr/>
  </property>
  <property fmtid="{D5CDD505-2E9C-101B-9397-08002B2CF9AE}" pid="5" name="ContentTypeId">
    <vt:lpwstr>0x010100759D3432FEC7444D8BA76D7B01010F81</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