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6858000" cy="14544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7CF"/>
    <a:srgbClr val="52A8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A5602E-C056-4FA9-9F47-268237E7DA60}" v="32" dt="2024-04-15T09:59:28.701"/>
    <p1510:client id="{DEC87690-F8C3-5A61-FBD4-D0C569788C29}" v="297" dt="2024-04-15T10:27:58.5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8"/>
    <p:restoredTop sz="96327"/>
  </p:normalViewPr>
  <p:slideViewPr>
    <p:cSldViewPr snapToGrid="0">
      <p:cViewPr varScale="1">
        <p:scale>
          <a:sx n="60" d="100"/>
          <a:sy n="60" d="100"/>
        </p:scale>
        <p:origin x="25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z, Esther" userId="597d8d55-b7ca-4d59-b877-6c5d5f591360" providerId="ADAL" clId="{88A5602E-C056-4FA9-9F47-268237E7DA60}"/>
    <pc:docChg chg="undo custSel modSld">
      <pc:chgData name="Martinez, Esther" userId="597d8d55-b7ca-4d59-b877-6c5d5f591360" providerId="ADAL" clId="{88A5602E-C056-4FA9-9F47-268237E7DA60}" dt="2024-04-15T09:59:28.701" v="143" actId="1076"/>
      <pc:docMkLst>
        <pc:docMk/>
      </pc:docMkLst>
      <pc:sldChg chg="addSp delSp modSp mod">
        <pc:chgData name="Martinez, Esther" userId="597d8d55-b7ca-4d59-b877-6c5d5f591360" providerId="ADAL" clId="{88A5602E-C056-4FA9-9F47-268237E7DA60}" dt="2024-04-15T09:59:28.701" v="143" actId="1076"/>
        <pc:sldMkLst>
          <pc:docMk/>
          <pc:sldMk cId="631000834" sldId="256"/>
        </pc:sldMkLst>
        <pc:spChg chg="del mod">
          <ac:chgData name="Martinez, Esther" userId="597d8d55-b7ca-4d59-b877-6c5d5f591360" providerId="ADAL" clId="{88A5602E-C056-4FA9-9F47-268237E7DA60}" dt="2024-04-15T09:46:45.184" v="22"/>
          <ac:spMkLst>
            <pc:docMk/>
            <pc:sldMk cId="631000834" sldId="256"/>
            <ac:spMk id="4" creationId="{DAC7A47F-7B87-EEC4-F508-D472D1ECA5D5}"/>
          </ac:spMkLst>
        </pc:spChg>
        <pc:spChg chg="del mod">
          <ac:chgData name="Martinez, Esther" userId="597d8d55-b7ca-4d59-b877-6c5d5f591360" providerId="ADAL" clId="{88A5602E-C056-4FA9-9F47-268237E7DA60}" dt="2024-04-15T09:44:54.107" v="5" actId="478"/>
          <ac:spMkLst>
            <pc:docMk/>
            <pc:sldMk cId="631000834" sldId="256"/>
            <ac:spMk id="5" creationId="{3DDE6D01-BD57-4E16-B73E-66F9948B4605}"/>
          </ac:spMkLst>
        </pc:spChg>
        <pc:spChg chg="mod">
          <ac:chgData name="Martinez, Esther" userId="597d8d55-b7ca-4d59-b877-6c5d5f591360" providerId="ADAL" clId="{88A5602E-C056-4FA9-9F47-268237E7DA60}" dt="2024-04-15T09:53:57.999" v="102" actId="1036"/>
          <ac:spMkLst>
            <pc:docMk/>
            <pc:sldMk cId="631000834" sldId="256"/>
            <ac:spMk id="7" creationId="{EDC66FAB-E68B-08FB-93F9-639333B011DF}"/>
          </ac:spMkLst>
        </pc:spChg>
        <pc:spChg chg="del">
          <ac:chgData name="Martinez, Esther" userId="597d8d55-b7ca-4d59-b877-6c5d5f591360" providerId="ADAL" clId="{88A5602E-C056-4FA9-9F47-268237E7DA60}" dt="2024-04-15T09:53:44.484" v="75" actId="478"/>
          <ac:spMkLst>
            <pc:docMk/>
            <pc:sldMk cId="631000834" sldId="256"/>
            <ac:spMk id="1040" creationId="{5B4C8DA0-CCAC-51AD-45D5-D6B43B70CB2B}"/>
          </ac:spMkLst>
        </pc:spChg>
        <pc:spChg chg="del mod">
          <ac:chgData name="Martinez, Esther" userId="597d8d55-b7ca-4d59-b877-6c5d5f591360" providerId="ADAL" clId="{88A5602E-C056-4FA9-9F47-268237E7DA60}" dt="2024-04-15T09:45:22.323" v="10" actId="478"/>
          <ac:spMkLst>
            <pc:docMk/>
            <pc:sldMk cId="631000834" sldId="256"/>
            <ac:spMk id="1042" creationId="{787A4253-030A-3D33-FBFB-91C1960D9679}"/>
          </ac:spMkLst>
        </pc:spChg>
        <pc:spChg chg="del">
          <ac:chgData name="Martinez, Esther" userId="597d8d55-b7ca-4d59-b877-6c5d5f591360" providerId="ADAL" clId="{88A5602E-C056-4FA9-9F47-268237E7DA60}" dt="2024-04-15T09:45:18.360" v="8" actId="478"/>
          <ac:spMkLst>
            <pc:docMk/>
            <pc:sldMk cId="631000834" sldId="256"/>
            <ac:spMk id="1044" creationId="{BB207BCE-55C4-42F9-F210-C8BE673A553A}"/>
          </ac:spMkLst>
        </pc:spChg>
        <pc:spChg chg="del">
          <ac:chgData name="Martinez, Esther" userId="597d8d55-b7ca-4d59-b877-6c5d5f591360" providerId="ADAL" clId="{88A5602E-C056-4FA9-9F47-268237E7DA60}" dt="2024-04-15T09:45:18.360" v="8" actId="478"/>
          <ac:spMkLst>
            <pc:docMk/>
            <pc:sldMk cId="631000834" sldId="256"/>
            <ac:spMk id="1046" creationId="{565D524E-00EF-0969-530B-98506E9DA689}"/>
          </ac:spMkLst>
        </pc:spChg>
        <pc:spChg chg="del">
          <ac:chgData name="Martinez, Esther" userId="597d8d55-b7ca-4d59-b877-6c5d5f591360" providerId="ADAL" clId="{88A5602E-C056-4FA9-9F47-268237E7DA60}" dt="2024-04-15T09:45:18.360" v="8" actId="478"/>
          <ac:spMkLst>
            <pc:docMk/>
            <pc:sldMk cId="631000834" sldId="256"/>
            <ac:spMk id="1048" creationId="{EC65BBA2-FDCF-D9AA-379E-04C84FB71F6B}"/>
          </ac:spMkLst>
        </pc:spChg>
        <pc:spChg chg="del">
          <ac:chgData name="Martinez, Esther" userId="597d8d55-b7ca-4d59-b877-6c5d5f591360" providerId="ADAL" clId="{88A5602E-C056-4FA9-9F47-268237E7DA60}" dt="2024-04-15T09:47:24.455" v="29" actId="478"/>
          <ac:spMkLst>
            <pc:docMk/>
            <pc:sldMk cId="631000834" sldId="256"/>
            <ac:spMk id="1052" creationId="{2D24A33D-92B0-9595-C19C-5CFB60FC4F06}"/>
          </ac:spMkLst>
        </pc:spChg>
        <pc:spChg chg="del">
          <ac:chgData name="Martinez, Esther" userId="597d8d55-b7ca-4d59-b877-6c5d5f591360" providerId="ADAL" clId="{88A5602E-C056-4FA9-9F47-268237E7DA60}" dt="2024-04-15T09:47:25.795" v="30" actId="478"/>
          <ac:spMkLst>
            <pc:docMk/>
            <pc:sldMk cId="631000834" sldId="256"/>
            <ac:spMk id="1054" creationId="{2728EFE8-4E8A-53FC-571E-855C9C92D0B7}"/>
          </ac:spMkLst>
        </pc:spChg>
        <pc:spChg chg="del">
          <ac:chgData name="Martinez, Esther" userId="597d8d55-b7ca-4d59-b877-6c5d5f591360" providerId="ADAL" clId="{88A5602E-C056-4FA9-9F47-268237E7DA60}" dt="2024-04-15T09:47:27.211" v="31" actId="478"/>
          <ac:spMkLst>
            <pc:docMk/>
            <pc:sldMk cId="631000834" sldId="256"/>
            <ac:spMk id="1056" creationId="{7F7702CB-81C4-3656-FE46-F48BCFB227E3}"/>
          </ac:spMkLst>
        </pc:spChg>
        <pc:spChg chg="add mod">
          <ac:chgData name="Martinez, Esther" userId="597d8d55-b7ca-4d59-b877-6c5d5f591360" providerId="ADAL" clId="{88A5602E-C056-4FA9-9F47-268237E7DA60}" dt="2024-04-15T09:55:48.790" v="134" actId="404"/>
          <ac:spMkLst>
            <pc:docMk/>
            <pc:sldMk cId="631000834" sldId="256"/>
            <ac:spMk id="1058" creationId="{A29BC76F-FF87-A810-C6B4-64FD3204EA06}"/>
          </ac:spMkLst>
        </pc:spChg>
        <pc:spChg chg="add mod">
          <ac:chgData name="Martinez, Esther" userId="597d8d55-b7ca-4d59-b877-6c5d5f591360" providerId="ADAL" clId="{88A5602E-C056-4FA9-9F47-268237E7DA60}" dt="2024-04-15T09:56:21.411" v="141" actId="1076"/>
          <ac:spMkLst>
            <pc:docMk/>
            <pc:sldMk cId="631000834" sldId="256"/>
            <ac:spMk id="1060" creationId="{962EB3CA-5A71-8EA4-7E3F-7AAC51098225}"/>
          </ac:spMkLst>
        </pc:spChg>
        <pc:spChg chg="add mod">
          <ac:chgData name="Martinez, Esther" userId="597d8d55-b7ca-4d59-b877-6c5d5f591360" providerId="ADAL" clId="{88A5602E-C056-4FA9-9F47-268237E7DA60}" dt="2024-04-15T09:56:14.182" v="139" actId="1076"/>
          <ac:spMkLst>
            <pc:docMk/>
            <pc:sldMk cId="631000834" sldId="256"/>
            <ac:spMk id="1062" creationId="{79FE8D4E-24E8-F498-5DCF-9FD4BFDF7E13}"/>
          </ac:spMkLst>
        </pc:spChg>
        <pc:spChg chg="add mod">
          <ac:chgData name="Martinez, Esther" userId="597d8d55-b7ca-4d59-b877-6c5d5f591360" providerId="ADAL" clId="{88A5602E-C056-4FA9-9F47-268237E7DA60}" dt="2024-04-15T09:56:16.226" v="140" actId="1076"/>
          <ac:spMkLst>
            <pc:docMk/>
            <pc:sldMk cId="631000834" sldId="256"/>
            <ac:spMk id="1064" creationId="{F4BA1EB0-1C06-30FE-9711-26F2D3DC6631}"/>
          </ac:spMkLst>
        </pc:spChg>
        <pc:spChg chg="add mod">
          <ac:chgData name="Martinez, Esther" userId="597d8d55-b7ca-4d59-b877-6c5d5f591360" providerId="ADAL" clId="{88A5602E-C056-4FA9-9F47-268237E7DA60}" dt="2024-04-15T09:56:09.724" v="138" actId="1076"/>
          <ac:spMkLst>
            <pc:docMk/>
            <pc:sldMk cId="631000834" sldId="256"/>
            <ac:spMk id="1066" creationId="{E1297B04-DF49-4EC7-BB2E-1B175969FCF3}"/>
          </ac:spMkLst>
        </pc:spChg>
        <pc:spChg chg="add mod">
          <ac:chgData name="Martinez, Esther" userId="597d8d55-b7ca-4d59-b877-6c5d5f591360" providerId="ADAL" clId="{88A5602E-C056-4FA9-9F47-268237E7DA60}" dt="2024-04-15T09:56:07.580" v="137" actId="1076"/>
          <ac:spMkLst>
            <pc:docMk/>
            <pc:sldMk cId="631000834" sldId="256"/>
            <ac:spMk id="1068" creationId="{0480539B-D7D5-C679-746C-3AEF6EF28BFF}"/>
          </ac:spMkLst>
        </pc:spChg>
        <pc:spChg chg="add mod">
          <ac:chgData name="Martinez, Esther" userId="597d8d55-b7ca-4d59-b877-6c5d5f591360" providerId="ADAL" clId="{88A5602E-C056-4FA9-9F47-268237E7DA60}" dt="2024-04-15T09:53:48.412" v="76" actId="1076"/>
          <ac:spMkLst>
            <pc:docMk/>
            <pc:sldMk cId="631000834" sldId="256"/>
            <ac:spMk id="1070" creationId="{D1E137DB-A575-FC9E-C6FB-68273FB26E4F}"/>
          </ac:spMkLst>
        </pc:spChg>
        <pc:spChg chg="add mod">
          <ac:chgData name="Martinez, Esther" userId="597d8d55-b7ca-4d59-b877-6c5d5f591360" providerId="ADAL" clId="{88A5602E-C056-4FA9-9F47-268237E7DA60}" dt="2024-04-15T09:59:28.701" v="143" actId="1076"/>
          <ac:spMkLst>
            <pc:docMk/>
            <pc:sldMk cId="631000834" sldId="256"/>
            <ac:spMk id="1072" creationId="{80C1077C-2F7C-8F35-C02E-FCC2E4DEDC5D}"/>
          </ac:spMkLst>
        </pc:spChg>
      </pc:sldChg>
    </pc:docChg>
  </pc:docChgLst>
  <pc:docChgLst>
    <pc:chgData name="Martinez, Esther" userId="S::esther.martinez@ingrammicro.com::597d8d55-b7ca-4d59-b877-6c5d5f591360" providerId="AD" clId="Web-{DEC87690-F8C3-5A61-FBD4-D0C569788C29}"/>
    <pc:docChg chg="addSld modSld">
      <pc:chgData name="Martinez, Esther" userId="S::esther.martinez@ingrammicro.com::597d8d55-b7ca-4d59-b877-6c5d5f591360" providerId="AD" clId="Web-{DEC87690-F8C3-5A61-FBD4-D0C569788C29}" dt="2024-04-15T10:27:58.569" v="234" actId="1076"/>
      <pc:docMkLst>
        <pc:docMk/>
      </pc:docMkLst>
      <pc:sldChg chg="addSp delSp modSp">
        <pc:chgData name="Martinez, Esther" userId="S::esther.martinez@ingrammicro.com::597d8d55-b7ca-4d59-b877-6c5d5f591360" providerId="AD" clId="Web-{DEC87690-F8C3-5A61-FBD4-D0C569788C29}" dt="2024-04-15T10:23:07.263" v="172" actId="1076"/>
        <pc:sldMkLst>
          <pc:docMk/>
          <pc:sldMk cId="631000834" sldId="256"/>
        </pc:sldMkLst>
        <pc:spChg chg="add mod">
          <ac:chgData name="Martinez, Esther" userId="S::esther.martinez@ingrammicro.com::597d8d55-b7ca-4d59-b877-6c5d5f591360" providerId="AD" clId="Web-{DEC87690-F8C3-5A61-FBD4-D0C569788C29}" dt="2024-04-15T10:12:41.305" v="7" actId="1076"/>
          <ac:spMkLst>
            <pc:docMk/>
            <pc:sldMk cId="631000834" sldId="256"/>
            <ac:spMk id="2" creationId="{02FDF465-9A5D-84CB-A9F6-FC9CCAAE51FF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0:30.930" v="108" actId="14100"/>
          <ac:spMkLst>
            <pc:docMk/>
            <pc:sldMk cId="631000834" sldId="256"/>
            <ac:spMk id="3" creationId="{967B7866-0758-9612-2673-B419E4C4065B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0:55.805" v="118" actId="20577"/>
          <ac:spMkLst>
            <pc:docMk/>
            <pc:sldMk cId="631000834" sldId="256"/>
            <ac:spMk id="4" creationId="{5F989E6D-D250-98D2-4FEC-BD8101632B8E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2:00.558" v="149" actId="14100"/>
          <ac:spMkLst>
            <pc:docMk/>
            <pc:sldMk cId="631000834" sldId="256"/>
            <ac:spMk id="5" creationId="{C7F5AEEE-9EEC-1D46-D486-606715A56278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1:31.838" v="139" actId="20577"/>
          <ac:spMkLst>
            <pc:docMk/>
            <pc:sldMk cId="631000834" sldId="256"/>
            <ac:spMk id="6" creationId="{CB539D52-67CB-4E25-002A-B0FC9EF9E65B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62" v="19"/>
          <ac:spMkLst>
            <pc:docMk/>
            <pc:sldMk cId="631000834" sldId="256"/>
            <ac:spMk id="7" creationId="{EDC66FAB-E68B-08FB-93F9-639333B011DF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2:03.073" v="150" actId="1076"/>
          <ac:spMkLst>
            <pc:docMk/>
            <pc:sldMk cId="631000834" sldId="256"/>
            <ac:spMk id="8" creationId="{3505E8EA-F32C-7D79-BD6F-11DD8661B02E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2:37.887" v="165" actId="1076"/>
          <ac:spMkLst>
            <pc:docMk/>
            <pc:sldMk cId="631000834" sldId="256"/>
            <ac:spMk id="9" creationId="{2B0EDCC9-48D8-92A9-6F76-4020B29FF081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3:07.263" v="172" actId="1076"/>
          <ac:spMkLst>
            <pc:docMk/>
            <pc:sldMk cId="631000834" sldId="256"/>
            <ac:spMk id="10" creationId="{E07E69A0-9864-61EE-B0AF-60C88457EEA3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62" v="18"/>
          <ac:spMkLst>
            <pc:docMk/>
            <pc:sldMk cId="631000834" sldId="256"/>
            <ac:spMk id="1035" creationId="{FE6FA903-C71A-55EA-150B-BF00BC4E0026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62" v="17"/>
          <ac:spMkLst>
            <pc:docMk/>
            <pc:sldMk cId="631000834" sldId="256"/>
            <ac:spMk id="1037" creationId="{0E2A0B31-EE14-EA26-3C86-AEA0ED57FB25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62" v="16"/>
          <ac:spMkLst>
            <pc:docMk/>
            <pc:sldMk cId="631000834" sldId="256"/>
            <ac:spMk id="1039" creationId="{27B88076-B6F3-43BC-B1E4-EE405D854247}"/>
          </ac:spMkLst>
        </pc:spChg>
        <pc:spChg chg="mod">
          <ac:chgData name="Martinez, Esther" userId="S::esther.martinez@ingrammicro.com::597d8d55-b7ca-4d59-b877-6c5d5f591360" providerId="AD" clId="Web-{DEC87690-F8C3-5A61-FBD4-D0C569788C29}" dt="2024-04-15T10:12:44.008" v="8" actId="1076"/>
          <ac:spMkLst>
            <pc:docMk/>
            <pc:sldMk cId="631000834" sldId="256"/>
            <ac:spMk id="1058" creationId="{A29BC76F-FF87-A810-C6B4-64FD3204EA06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62" v="15"/>
          <ac:spMkLst>
            <pc:docMk/>
            <pc:sldMk cId="631000834" sldId="256"/>
            <ac:spMk id="1060" creationId="{962EB3CA-5A71-8EA4-7E3F-7AAC51098225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62" v="14"/>
          <ac:spMkLst>
            <pc:docMk/>
            <pc:sldMk cId="631000834" sldId="256"/>
            <ac:spMk id="1062" creationId="{79FE8D4E-24E8-F498-5DCF-9FD4BFDF7E13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62" v="13"/>
          <ac:spMkLst>
            <pc:docMk/>
            <pc:sldMk cId="631000834" sldId="256"/>
            <ac:spMk id="1064" creationId="{F4BA1EB0-1C06-30FE-9711-26F2D3DC6631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46" v="12"/>
          <ac:spMkLst>
            <pc:docMk/>
            <pc:sldMk cId="631000834" sldId="256"/>
            <ac:spMk id="1066" creationId="{E1297B04-DF49-4EC7-BB2E-1B175969FCF3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46" v="11"/>
          <ac:spMkLst>
            <pc:docMk/>
            <pc:sldMk cId="631000834" sldId="256"/>
            <ac:spMk id="1068" creationId="{0480539B-D7D5-C679-746C-3AEF6EF28BFF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0.446" v="10"/>
          <ac:spMkLst>
            <pc:docMk/>
            <pc:sldMk cId="631000834" sldId="256"/>
            <ac:spMk id="1070" creationId="{D1E137DB-A575-FC9E-C6FB-68273FB26E4F}"/>
          </ac:spMkLst>
        </pc:spChg>
        <pc:spChg chg="mod">
          <ac:chgData name="Martinez, Esther" userId="S::esther.martinez@ingrammicro.com::597d8d55-b7ca-4d59-b877-6c5d5f591360" providerId="AD" clId="Web-{DEC87690-F8C3-5A61-FBD4-D0C569788C29}" dt="2024-04-15T10:23:04.622" v="171" actId="1076"/>
          <ac:spMkLst>
            <pc:docMk/>
            <pc:sldMk cId="631000834" sldId="256"/>
            <ac:spMk id="1072" creationId="{80C1077C-2F7C-8F35-C02E-FCC2E4DEDC5D}"/>
          </ac:spMkLst>
        </pc:spChg>
      </pc:sldChg>
      <pc:sldChg chg="addSp delSp modSp new">
        <pc:chgData name="Martinez, Esther" userId="S::esther.martinez@ingrammicro.com::597d8d55-b7ca-4d59-b877-6c5d5f591360" providerId="AD" clId="Web-{DEC87690-F8C3-5A61-FBD4-D0C569788C29}" dt="2024-04-15T10:27:58.569" v="234" actId="1076"/>
        <pc:sldMkLst>
          <pc:docMk/>
          <pc:sldMk cId="1231368701" sldId="257"/>
        </pc:sldMkLst>
        <pc:spChg chg="del">
          <ac:chgData name="Martinez, Esther" userId="S::esther.martinez@ingrammicro.com::597d8d55-b7ca-4d59-b877-6c5d5f591360" providerId="AD" clId="Web-{DEC87690-F8C3-5A61-FBD4-D0C569788C29}" dt="2024-04-15T10:13:19.822" v="21"/>
          <ac:spMkLst>
            <pc:docMk/>
            <pc:sldMk cId="1231368701" sldId="257"/>
            <ac:spMk id="2" creationId="{2385D06F-078D-45D5-7302-B195D653F6ED}"/>
          </ac:spMkLst>
        </pc:spChg>
        <pc:spChg chg="del">
          <ac:chgData name="Martinez, Esther" userId="S::esther.martinez@ingrammicro.com::597d8d55-b7ca-4d59-b877-6c5d5f591360" providerId="AD" clId="Web-{DEC87690-F8C3-5A61-FBD4-D0C569788C29}" dt="2024-04-15T10:13:15.493" v="20"/>
          <ac:spMkLst>
            <pc:docMk/>
            <pc:sldMk cId="1231368701" sldId="257"/>
            <ac:spMk id="3" creationId="{DA5A4947-E5C5-418F-D284-202DC3D7E796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4:31.219" v="191" actId="1076"/>
          <ac:spMkLst>
            <pc:docMk/>
            <pc:sldMk cId="1231368701" sldId="257"/>
            <ac:spMk id="4" creationId="{EDC66FAB-E68B-08FB-93F9-639333B011DF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16:20.874" v="40" actId="14100"/>
          <ac:spMkLst>
            <pc:docMk/>
            <pc:sldMk cId="1231368701" sldId="257"/>
            <ac:spMk id="5" creationId="{FE6FA903-C71A-55EA-150B-BF00BC4E0026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16:20.906" v="41" actId="14100"/>
          <ac:spMkLst>
            <pc:docMk/>
            <pc:sldMk cId="1231368701" sldId="257"/>
            <ac:spMk id="6" creationId="{0E2A0B31-EE14-EA26-3C86-AEA0ED57FB25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17:07.876" v="47" actId="20577"/>
          <ac:spMkLst>
            <pc:docMk/>
            <pc:sldMk cId="1231368701" sldId="257"/>
            <ac:spMk id="7" creationId="{27B88076-B6F3-43BC-B1E4-EE405D854247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7:07.161" v="218" actId="1076"/>
          <ac:spMkLst>
            <pc:docMk/>
            <pc:sldMk cId="1231368701" sldId="257"/>
            <ac:spMk id="8" creationId="{962EB3CA-5A71-8EA4-7E3F-7AAC51098225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7:58.476" v="231" actId="1076"/>
          <ac:spMkLst>
            <pc:docMk/>
            <pc:sldMk cId="1231368701" sldId="257"/>
            <ac:spMk id="9" creationId="{79FE8D4E-24E8-F498-5DCF-9FD4BFDF7E13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7:58.507" v="232" actId="1076"/>
          <ac:spMkLst>
            <pc:docMk/>
            <pc:sldMk cId="1231368701" sldId="257"/>
            <ac:spMk id="10" creationId="{F4BA1EB0-1C06-30FE-9711-26F2D3DC6631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7:58.523" v="233" actId="1076"/>
          <ac:spMkLst>
            <pc:docMk/>
            <pc:sldMk cId="1231368701" sldId="257"/>
            <ac:spMk id="11" creationId="{E1297B04-DF49-4EC7-BB2E-1B175969FCF3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7:58.569" v="234" actId="1076"/>
          <ac:spMkLst>
            <pc:docMk/>
            <pc:sldMk cId="1231368701" sldId="257"/>
            <ac:spMk id="12" creationId="{0480539B-D7D5-C679-746C-3AEF6EF28BFF}"/>
          </ac:spMkLst>
        </pc:spChg>
        <pc:spChg chg="add del mod">
          <ac:chgData name="Martinez, Esther" userId="S::esther.martinez@ingrammicro.com::597d8d55-b7ca-4d59-b877-6c5d5f591360" providerId="AD" clId="Web-{DEC87690-F8C3-5A61-FBD4-D0C569788C29}" dt="2024-04-15T10:26:55.833" v="213"/>
          <ac:spMkLst>
            <pc:docMk/>
            <pc:sldMk cId="1231368701" sldId="257"/>
            <ac:spMk id="13" creationId="{D1E137DB-A575-FC9E-C6FB-68273FB26E4F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4:36.375" v="197" actId="1076"/>
          <ac:spMkLst>
            <pc:docMk/>
            <pc:sldMk cId="1231368701" sldId="257"/>
            <ac:spMk id="14" creationId="{9E0D4BDB-E5A3-C54B-638B-60B2B666402A}"/>
          </ac:spMkLst>
        </pc:spChg>
        <pc:spChg chg="add del mod">
          <ac:chgData name="Martinez, Esther" userId="S::esther.martinez@ingrammicro.com::597d8d55-b7ca-4d59-b877-6c5d5f591360" providerId="AD" clId="Web-{DEC87690-F8C3-5A61-FBD4-D0C569788C29}" dt="2024-04-15T10:26:44.333" v="210"/>
          <ac:spMkLst>
            <pc:docMk/>
            <pc:sldMk cId="1231368701" sldId="257"/>
            <ac:spMk id="16" creationId="{C5E65CD6-1D21-94F7-D050-7C0C1C5D0636}"/>
          </ac:spMkLst>
        </pc:spChg>
        <pc:spChg chg="add mod">
          <ac:chgData name="Martinez, Esther" userId="S::esther.martinez@ingrammicro.com::597d8d55-b7ca-4d59-b877-6c5d5f591360" providerId="AD" clId="Web-{DEC87690-F8C3-5A61-FBD4-D0C569788C29}" dt="2024-04-15T10:27:47.335" v="230" actId="1076"/>
          <ac:spMkLst>
            <pc:docMk/>
            <pc:sldMk cId="1231368701" sldId="257"/>
            <ac:spMk id="17" creationId="{1B72B653-AECE-500E-E159-32593F84B39F}"/>
          </ac:spMkLst>
        </pc:spChg>
        <pc:picChg chg="add mod">
          <ac:chgData name="Martinez, Esther" userId="S::esther.martinez@ingrammicro.com::597d8d55-b7ca-4d59-b877-6c5d5f591360" providerId="AD" clId="Web-{DEC87690-F8C3-5A61-FBD4-D0C569788C29}" dt="2024-04-15T10:27:04.177" v="217" actId="1076"/>
          <ac:picMkLst>
            <pc:docMk/>
            <pc:sldMk cId="1231368701" sldId="257"/>
            <ac:picMk id="15" creationId="{A9C875CF-38B9-2EF4-745D-D04009928A0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380345"/>
            <a:ext cx="5829300" cy="506370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7639322"/>
            <a:ext cx="5143500" cy="351159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823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147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774369"/>
            <a:ext cx="1478756" cy="123259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774369"/>
            <a:ext cx="4350544" cy="123259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167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829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626072"/>
            <a:ext cx="5915025" cy="605018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9733489"/>
            <a:ext cx="5915025" cy="318164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727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871846"/>
            <a:ext cx="2914650" cy="9228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871846"/>
            <a:ext cx="2914650" cy="9228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95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774373"/>
            <a:ext cx="5915025" cy="28112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3565467"/>
            <a:ext cx="2901255" cy="174738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5312847"/>
            <a:ext cx="2901255" cy="78143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3565467"/>
            <a:ext cx="2915543" cy="174738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5312847"/>
            <a:ext cx="2915543" cy="78143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825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81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016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969645"/>
            <a:ext cx="2211884" cy="339375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2094167"/>
            <a:ext cx="3471863" cy="1033614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363402"/>
            <a:ext cx="2211884" cy="80837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42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969645"/>
            <a:ext cx="2211884" cy="339375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2094167"/>
            <a:ext cx="3471863" cy="10336146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363402"/>
            <a:ext cx="2211884" cy="80837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114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774373"/>
            <a:ext cx="5915025" cy="2811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871846"/>
            <a:ext cx="5915025" cy="9228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3480762"/>
            <a:ext cx="1543050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3480762"/>
            <a:ext cx="2314575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3480762"/>
            <a:ext cx="1543050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174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A6B1B58-F4BD-CB0E-B0FB-D233778C8757}"/>
              </a:ext>
            </a:extLst>
          </p:cNvPr>
          <p:cNvSpPr/>
          <p:nvPr/>
        </p:nvSpPr>
        <p:spPr>
          <a:xfrm>
            <a:off x="-9918" y="4489046"/>
            <a:ext cx="6858000" cy="3856378"/>
          </a:xfrm>
          <a:prstGeom prst="rect">
            <a:avLst/>
          </a:prstGeom>
          <a:solidFill>
            <a:schemeClr val="bg1">
              <a:lumMod val="95000"/>
              <a:alpha val="76481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grpSp>
        <p:nvGrpSpPr>
          <p:cNvPr id="18" name="Group 17" descr="Instructions for partner on how to customize the visible content of this asset.">
            <a:extLst>
              <a:ext uri="{FF2B5EF4-FFF2-40B4-BE49-F238E27FC236}">
                <a16:creationId xmlns:a16="http://schemas.microsoft.com/office/drawing/2014/main" id="{71A36DEB-62BB-9E1B-37A2-52FCEEF1B22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-4174465" y="0"/>
            <a:ext cx="3947357" cy="7034458"/>
            <a:chOff x="-4114800" y="228600"/>
            <a:chExt cx="3947357" cy="703445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27FC541-504D-81DD-316A-8604E3B7B027}"/>
                </a:ext>
              </a:extLst>
            </p:cNvPr>
            <p:cNvSpPr/>
            <p:nvPr/>
          </p:nvSpPr>
          <p:spPr>
            <a:xfrm>
              <a:off x="-4114800" y="228600"/>
              <a:ext cx="3947357" cy="703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D334CFF9-2A05-1C6A-6E77-C8BE8FC4CF69}"/>
                </a:ext>
              </a:extLst>
            </p:cNvPr>
            <p:cNvSpPr txBox="1"/>
            <p:nvPr/>
          </p:nvSpPr>
          <p:spPr>
            <a:xfrm>
              <a:off x="-3852716" y="497168"/>
              <a:ext cx="328894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1200"/>
                </a:spcBef>
              </a:pPr>
              <a:r>
                <a:rPr lang="en-US" sz="120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PowerPoint deck as a template to create a custom piece for your brand by adding your logo, fonts, colors, and content.</a:t>
              </a:r>
              <a:endParaRPr lang="en-US" sz="800">
                <a:solidFill>
                  <a:srgbClr val="2F2F2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10">
              <a:extLst>
                <a:ext uri="{FF2B5EF4-FFF2-40B4-BE49-F238E27FC236}">
                  <a16:creationId xmlns:a16="http://schemas.microsoft.com/office/drawing/2014/main" id="{09A5A2C8-E360-E258-1B6A-80BD837E80B0}"/>
                </a:ext>
              </a:extLst>
            </p:cNvPr>
            <p:cNvSpPr txBox="1"/>
            <p:nvPr/>
          </p:nvSpPr>
          <p:spPr>
            <a:xfrm>
              <a:off x="-3852716" y="1238788"/>
              <a:ext cx="319047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>
                  <a:latin typeface="Arial" panose="020B0604020202020204" pitchFamily="34" charset="0"/>
                  <a:cs typeface="Arial" panose="020B0604020202020204" pitchFamily="34" charset="0"/>
                </a:rPr>
                <a:t>Yellow highlights in the template indicate the areas where text or graphics should be customized for your brand.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4D722C4-4D70-0961-9085-AFF5BFCE8F3E}"/>
                </a:ext>
              </a:extLst>
            </p:cNvPr>
            <p:cNvGrpSpPr/>
            <p:nvPr/>
          </p:nvGrpSpPr>
          <p:grpSpPr>
            <a:xfrm>
              <a:off x="-3852716" y="3897267"/>
              <a:ext cx="3014516" cy="784830"/>
              <a:chOff x="-3852716" y="3897267"/>
              <a:chExt cx="3014516" cy="784830"/>
            </a:xfrm>
          </p:grpSpPr>
          <p:sp>
            <p:nvSpPr>
              <p:cNvPr id="1027" name="TextBox 60">
                <a:extLst>
                  <a:ext uri="{FF2B5EF4-FFF2-40B4-BE49-F238E27FC236}">
                    <a16:creationId xmlns:a16="http://schemas.microsoft.com/office/drawing/2014/main" id="{22E819CB-E5D0-10F1-B891-761DB5F2E4C2}"/>
                  </a:ext>
                </a:extLst>
              </p:cNvPr>
              <p:cNvSpPr txBox="1"/>
              <p:nvPr/>
            </p:nvSpPr>
            <p:spPr>
              <a:xfrm>
                <a:off x="-3633224" y="3897267"/>
                <a:ext cx="2795024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b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Update the yellow-highlighted text with your brand-specific copy. </a:t>
                </a:r>
                <a:r>
                  <a:rPr lang="en-US" sz="90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Match the surrounding type color </a:t>
                </a:r>
                <a:r>
                  <a:rPr lang="en-US" sz="900" b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by removing the yellow highlight treatment. </a:t>
                </a:r>
                <a:r>
                  <a:rPr lang="en-US" sz="90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Adjust the size and display of your fonts to fit the template</a:t>
                </a:r>
                <a:endParaRPr lang="en-US" sz="1000" b="1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9" name="TextBox 61">
                <a:extLst>
                  <a:ext uri="{FF2B5EF4-FFF2-40B4-BE49-F238E27FC236}">
                    <a16:creationId xmlns:a16="http://schemas.microsoft.com/office/drawing/2014/main" id="{2E7274A4-0250-2A09-FA04-95D467018A0C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3897267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2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B6A88F4-6FC1-4AB7-5065-0CE515E34182}"/>
                </a:ext>
              </a:extLst>
            </p:cNvPr>
            <p:cNvGrpSpPr/>
            <p:nvPr/>
          </p:nvGrpSpPr>
          <p:grpSpPr>
            <a:xfrm>
              <a:off x="-3852716" y="4721966"/>
              <a:ext cx="3083096" cy="647365"/>
              <a:chOff x="-3852716" y="4721966"/>
              <a:chExt cx="3083096" cy="647365"/>
            </a:xfrm>
          </p:grpSpPr>
          <p:sp>
            <p:nvSpPr>
              <p:cNvPr id="1025" name="TextBox 58">
                <a:extLst>
                  <a:ext uri="{FF2B5EF4-FFF2-40B4-BE49-F238E27FC236}">
                    <a16:creationId xmlns:a16="http://schemas.microsoft.com/office/drawing/2014/main" id="{32C0D2B4-DFDA-AD07-0143-ADCE1850A55E}"/>
                  </a:ext>
                </a:extLst>
              </p:cNvPr>
              <p:cNvSpPr txBox="1"/>
              <p:nvPr/>
            </p:nvSpPr>
            <p:spPr>
              <a:xfrm>
                <a:off x="-3633224" y="4723000"/>
                <a:ext cx="28636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b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custom logo and icons to the slides and slide master. </a:t>
                </a:r>
                <a:r>
                  <a:rPr lang="en-US" sz="900" b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Images included in this template must remain for use exclusively in this template, must not be altered or used elsewhere.</a:t>
                </a:r>
                <a:endParaRPr lang="en-US" sz="1000" b="1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6" name="TextBox 59">
                <a:extLst>
                  <a:ext uri="{FF2B5EF4-FFF2-40B4-BE49-F238E27FC236}">
                    <a16:creationId xmlns:a16="http://schemas.microsoft.com/office/drawing/2014/main" id="{A01CFF86-8677-ED65-17C3-A535462448A1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4721966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3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B70D60E-FCFC-9312-991C-89E096B09AE2}"/>
                </a:ext>
              </a:extLst>
            </p:cNvPr>
            <p:cNvGrpSpPr/>
            <p:nvPr/>
          </p:nvGrpSpPr>
          <p:grpSpPr>
            <a:xfrm>
              <a:off x="-3852716" y="5671395"/>
              <a:ext cx="3185502" cy="1067212"/>
              <a:chOff x="-3852716" y="5671395"/>
              <a:chExt cx="3185502" cy="1067212"/>
            </a:xfrm>
          </p:grpSpPr>
          <p:sp>
            <p:nvSpPr>
              <p:cNvPr id="30" name="TextBox 32">
                <a:extLst>
                  <a:ext uri="{FF2B5EF4-FFF2-40B4-BE49-F238E27FC236}">
                    <a16:creationId xmlns:a16="http://schemas.microsoft.com/office/drawing/2014/main" id="{D938E3E8-7FB9-B2BA-17C3-65C7EF758D97}"/>
                  </a:ext>
                </a:extLst>
              </p:cNvPr>
              <p:cNvSpPr txBox="1"/>
              <p:nvPr/>
            </p:nvSpPr>
            <p:spPr>
              <a:xfrm>
                <a:off x="-3633224" y="5671395"/>
                <a:ext cx="296601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Save your final art. Name your file and choose the file destination. Delete the off-slide instructions and any remaining highlighting and use the </a:t>
                </a:r>
                <a:r>
                  <a:rPr lang="en-US" sz="900" b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File</a:t>
                </a:r>
                <a:r>
                  <a:rPr lang="en-US" sz="90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pulldown menu to select Export to save as a </a:t>
                </a:r>
                <a:r>
                  <a:rPr lang="en-US" sz="900" b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PDF</a:t>
                </a:r>
                <a:r>
                  <a:rPr lang="en-US" sz="90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en-US" sz="100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Box 33">
                <a:extLst>
                  <a:ext uri="{FF2B5EF4-FFF2-40B4-BE49-F238E27FC236}">
                    <a16:creationId xmlns:a16="http://schemas.microsoft.com/office/drawing/2014/main" id="{5665DEE4-440D-0B49-C12F-2C7419A73075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5671395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4</a:t>
                </a:r>
              </a:p>
            </p:txBody>
          </p:sp>
          <p:pic>
            <p:nvPicPr>
              <p:cNvPr id="1024" name="Picture 1023">
                <a:extLst>
                  <a:ext uri="{FF2B5EF4-FFF2-40B4-BE49-F238E27FC236}">
                    <a16:creationId xmlns:a16="http://schemas.microsoft.com/office/drawing/2014/main" id="{20E2CBF4-4D92-35D4-87FC-67C22548A9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/>
              <a:stretch/>
            </p:blipFill>
            <p:spPr>
              <a:xfrm>
                <a:off x="-3496929" y="6490205"/>
                <a:ext cx="1797446" cy="248402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3B2A8EC-FDCA-4303-AA8F-78C5F9E3A9C3}"/>
                </a:ext>
              </a:extLst>
            </p:cNvPr>
            <p:cNvGrpSpPr/>
            <p:nvPr/>
          </p:nvGrpSpPr>
          <p:grpSpPr>
            <a:xfrm>
              <a:off x="-3852716" y="1813482"/>
              <a:ext cx="3423188" cy="1978904"/>
              <a:chOff x="-3852716" y="1813482"/>
              <a:chExt cx="3423188" cy="1978904"/>
            </a:xfrm>
          </p:grpSpPr>
          <p:sp>
            <p:nvSpPr>
              <p:cNvPr id="26" name="TextBox 23">
                <a:extLst>
                  <a:ext uri="{FF2B5EF4-FFF2-40B4-BE49-F238E27FC236}">
                    <a16:creationId xmlns:a16="http://schemas.microsoft.com/office/drawing/2014/main" id="{8ED8F38A-707E-1D50-9BF1-0DC5FC678334}"/>
                  </a:ext>
                </a:extLst>
              </p:cNvPr>
              <p:cNvSpPr txBox="1"/>
              <p:nvPr/>
            </p:nvSpPr>
            <p:spPr>
              <a:xfrm>
                <a:off x="-3633224" y="1813482"/>
                <a:ext cx="23136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Customize your brand fonts and colors in the Slide Master</a:t>
                </a:r>
              </a:p>
            </p:txBody>
          </p:sp>
          <p:sp>
            <p:nvSpPr>
              <p:cNvPr id="27" name="TextBox 27">
                <a:extLst>
                  <a:ext uri="{FF2B5EF4-FFF2-40B4-BE49-F238E27FC236}">
                    <a16:creationId xmlns:a16="http://schemas.microsoft.com/office/drawing/2014/main" id="{B023C047-BB61-3015-244D-53388D937E3B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1813482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1</a:t>
                </a:r>
              </a:p>
            </p:txBody>
          </p:sp>
          <p:pic>
            <p:nvPicPr>
              <p:cNvPr id="28" name="Picture 27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0997360A-2FD3-2CBF-3B10-A3E4B3D703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619997" y="2904854"/>
                <a:ext cx="1580254" cy="887532"/>
              </a:xfrm>
              <a:prstGeom prst="rect">
                <a:avLst/>
              </a:prstGeom>
            </p:spPr>
          </p:pic>
          <p:pic>
            <p:nvPicPr>
              <p:cNvPr id="29" name="Picture 28" descr="Graphical user interface, application, Word&#10;&#10;Description automatically generated">
                <a:extLst>
                  <a:ext uri="{FF2B5EF4-FFF2-40B4-BE49-F238E27FC236}">
                    <a16:creationId xmlns:a16="http://schemas.microsoft.com/office/drawing/2014/main" id="{B4566126-FF98-0C61-B46E-D68D4B545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3615030" y="2273863"/>
                <a:ext cx="3185502" cy="474015"/>
              </a:xfrm>
              <a:prstGeom prst="rect">
                <a:avLst/>
              </a:prstGeom>
            </p:spPr>
          </p:pic>
        </p:grpSp>
      </p:grpSp>
      <p:sp>
        <p:nvSpPr>
          <p:cNvPr id="1058" name="TextBox 1057">
            <a:extLst>
              <a:ext uri="{FF2B5EF4-FFF2-40B4-BE49-F238E27FC236}">
                <a16:creationId xmlns:a16="http://schemas.microsoft.com/office/drawing/2014/main" id="{A29BC76F-FF87-A810-C6B4-64FD3204EA06}"/>
              </a:ext>
            </a:extLst>
          </p:cNvPr>
          <p:cNvSpPr txBox="1"/>
          <p:nvPr/>
        </p:nvSpPr>
        <p:spPr>
          <a:xfrm>
            <a:off x="407043" y="3411902"/>
            <a:ext cx="5522258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Protect </a:t>
            </a:r>
            <a:r>
              <a:rPr lang="en-GB" sz="1200" b="0" i="0" dirty="0" err="1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hybrid environments with integrated security from code to cloud. Focus on your most critical risks first across </a:t>
            </a:r>
            <a:r>
              <a:rPr lang="en-GB" sz="1200" b="0" i="0" dirty="0" err="1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environments with contextual cloud security posture management (CSPM).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2" name="TextBox 1071">
            <a:extLst>
              <a:ext uri="{FF2B5EF4-FFF2-40B4-BE49-F238E27FC236}">
                <a16:creationId xmlns:a16="http://schemas.microsoft.com/office/drawing/2014/main" id="{80C1077C-2F7C-8F35-C02E-FCC2E4DEDC5D}"/>
              </a:ext>
            </a:extLst>
          </p:cNvPr>
          <p:cNvSpPr txBox="1"/>
          <p:nvPr/>
        </p:nvSpPr>
        <p:spPr>
          <a:xfrm>
            <a:off x="360029" y="9543956"/>
            <a:ext cx="3836506" cy="45910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Get free continuous security assessment of your cloud resources running in Azure, AWS, and Google Cloud.</a:t>
            </a:r>
          </a:p>
          <a:p>
            <a:pPr marL="171450" indent="-1714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Apply policies and recommendations aligned </a:t>
            </a:r>
            <a:b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with key regulatory standards to achieve </a:t>
            </a:r>
            <a:b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b="0" i="0" dirty="0" err="1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compliance.</a:t>
            </a:r>
            <a:endParaRPr lang="en-GB" sz="1200" dirty="0">
              <a:solidFill>
                <a:srgbClr val="17253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Visualize potential attacks. Understand risks in code, data, and identity to help prioritize remediation.</a:t>
            </a:r>
            <a:endParaRPr lang="en-GB" sz="1200" dirty="0">
              <a:solidFill>
                <a:srgbClr val="17253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GB" sz="1200" b="0" i="0" dirty="0" err="1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security across virtual machines (VMs), containers, databases, and storage to help detect malware and other threats.</a:t>
            </a:r>
            <a:endParaRPr lang="en-GB" sz="1200" dirty="0">
              <a:solidFill>
                <a:srgbClr val="17253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 agentless and agent-based workload </a:t>
            </a:r>
            <a:br>
              <a:rPr lang="en-GB" sz="1200" dirty="0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scanning for agility and in-depth protection.</a:t>
            </a:r>
          </a:p>
          <a:p>
            <a:pPr marL="171450" indent="-1714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Gain visibility of security posture across multiple continuous integration and continuous delivery (CI/CD) pipelines.</a:t>
            </a:r>
          </a:p>
          <a:p>
            <a:pPr marL="171450" indent="-1714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Prevent misconfigurations reaching the cloud by scanning infrastructure-as-code templates and container images.</a:t>
            </a:r>
            <a:endParaRPr lang="en-GB" sz="1200" dirty="0">
              <a:solidFill>
                <a:srgbClr val="17253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200" b="0" i="0" dirty="0">
                <a:solidFill>
                  <a:srgbClr val="17253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Guide developers to prioritize security remediation by providing code-to-cloud context, in the tools they use.</a:t>
            </a:r>
            <a:endParaRPr lang="en-GB" sz="1200" dirty="0">
              <a:solidFill>
                <a:srgbClr val="17253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FDF465-9A5D-84CB-A9F6-FC9CCAAE51FF}"/>
              </a:ext>
            </a:extLst>
          </p:cNvPr>
          <p:cNvSpPr txBox="1"/>
          <p:nvPr/>
        </p:nvSpPr>
        <p:spPr>
          <a:xfrm>
            <a:off x="400669" y="3004429"/>
            <a:ext cx="353290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0E17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 Defender for Cloud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7B7866-0758-9612-2673-B419E4C4065B}"/>
              </a:ext>
            </a:extLst>
          </p:cNvPr>
          <p:cNvSpPr txBox="1"/>
          <p:nvPr/>
        </p:nvSpPr>
        <p:spPr>
          <a:xfrm>
            <a:off x="353292" y="6828542"/>
            <a:ext cx="1912389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unified visibility into your cloud security posture across Azure, AWS, Google Cloud, and hybrid clouds, so you can prioritize the most critical risks.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989E6D-D250-98D2-4FEC-BD8101632B8E}"/>
              </a:ext>
            </a:extLst>
          </p:cNvPr>
          <p:cNvSpPr txBox="1"/>
          <p:nvPr/>
        </p:nvSpPr>
        <p:spPr>
          <a:xfrm>
            <a:off x="343983" y="6294448"/>
            <a:ext cx="1446678" cy="4298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Manage Security Posture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F5AEEE-9EEC-1D46-D486-606715A56278}"/>
              </a:ext>
            </a:extLst>
          </p:cNvPr>
          <p:cNvSpPr txBox="1"/>
          <p:nvPr/>
        </p:nvSpPr>
        <p:spPr>
          <a:xfrm>
            <a:off x="2507874" y="6828542"/>
            <a:ext cx="1747963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prevent, detect, and respond to attacks across </a:t>
            </a:r>
            <a:r>
              <a:rPr lang="en-US" sz="1200" dirty="0" err="1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US" sz="1200" dirty="0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workloads with integrated extended detection and response (XDR) protection.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539D52-67CB-4E25-002A-B0FC9EF9E65B}"/>
              </a:ext>
            </a:extLst>
          </p:cNvPr>
          <p:cNvSpPr txBox="1"/>
          <p:nvPr/>
        </p:nvSpPr>
        <p:spPr>
          <a:xfrm>
            <a:off x="2499392" y="6293459"/>
            <a:ext cx="108023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Mitigate Threats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05E8EA-F32C-7D79-BD6F-11DD8661B02E}"/>
              </a:ext>
            </a:extLst>
          </p:cNvPr>
          <p:cNvSpPr txBox="1"/>
          <p:nvPr/>
        </p:nvSpPr>
        <p:spPr>
          <a:xfrm>
            <a:off x="4634807" y="6828543"/>
            <a:ext cx="1765694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application development security with centralized insights across multipipeline and </a:t>
            </a:r>
            <a:r>
              <a:rPr lang="en-US" sz="1200" dirty="0" err="1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US" sz="1200" dirty="0">
                <a:solidFill>
                  <a:srgbClr val="172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DevOps.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0EDCC9-48D8-92A9-6F76-4020B29FF081}"/>
              </a:ext>
            </a:extLst>
          </p:cNvPr>
          <p:cNvSpPr txBox="1"/>
          <p:nvPr/>
        </p:nvSpPr>
        <p:spPr>
          <a:xfrm>
            <a:off x="4625849" y="6281569"/>
            <a:ext cx="1765693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Unify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Devops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security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7E69A0-9864-61EE-B0AF-60C88457EEA3}"/>
              </a:ext>
            </a:extLst>
          </p:cNvPr>
          <p:cNvSpPr txBox="1"/>
          <p:nvPr/>
        </p:nvSpPr>
        <p:spPr>
          <a:xfrm>
            <a:off x="360029" y="8739657"/>
            <a:ext cx="258637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45720" rIns="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0E17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comprehensive code to cloud security</a:t>
            </a:r>
          </a:p>
        </p:txBody>
      </p:sp>
      <p:pic>
        <p:nvPicPr>
          <p:cNvPr id="7" name="Picture 6" descr="A blue and pink wavy lines&#10;&#10;Description automatically generated">
            <a:extLst>
              <a:ext uri="{FF2B5EF4-FFF2-40B4-BE49-F238E27FC236}">
                <a16:creationId xmlns:a16="http://schemas.microsoft.com/office/drawing/2014/main" id="{6BDA8B23-6DC7-3710-696E-D57EF8FDBA2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" t="27283" r="3388" b="18019"/>
          <a:stretch/>
        </p:blipFill>
        <p:spPr>
          <a:xfrm>
            <a:off x="-9918" y="-1"/>
            <a:ext cx="6867917" cy="2522921"/>
          </a:xfrm>
          <a:prstGeom prst="rect">
            <a:avLst/>
          </a:prstGeom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2BCEAF12-8BA2-C83A-F905-EA86BD3E4081}"/>
              </a:ext>
            </a:extLst>
          </p:cNvPr>
          <p:cNvSpPr txBox="1"/>
          <p:nvPr/>
        </p:nvSpPr>
        <p:spPr>
          <a:xfrm>
            <a:off x="343647" y="367797"/>
            <a:ext cx="1765708" cy="41842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  PARTNER LOGO HERE</a:t>
            </a:r>
          </a:p>
        </p:txBody>
      </p:sp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70779CCC-A6BD-1F19-0B94-F6231387A1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71" y="1775103"/>
            <a:ext cx="2093830" cy="690673"/>
          </a:xfrm>
          <a:prstGeom prst="rect">
            <a:avLst/>
          </a:prstGeom>
        </p:spPr>
      </p:pic>
      <p:pic>
        <p:nvPicPr>
          <p:cNvPr id="36" name="Picture 35" descr="A person standing in front of a group of people&#10;&#10;Description automatically generated">
            <a:extLst>
              <a:ext uri="{FF2B5EF4-FFF2-40B4-BE49-F238E27FC236}">
                <a16:creationId xmlns:a16="http://schemas.microsoft.com/office/drawing/2014/main" id="{101559AF-73A4-987C-572C-8A0673DE60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92" y="4913582"/>
            <a:ext cx="1912389" cy="1207355"/>
          </a:xfrm>
          <a:prstGeom prst="rect">
            <a:avLst/>
          </a:prstGeom>
        </p:spPr>
      </p:pic>
      <p:pic>
        <p:nvPicPr>
          <p:cNvPr id="40" name="Picture 39" descr="A person sitting on a couch with his legs crossed and a computer on his phone&#10;&#10;Description automatically generated">
            <a:extLst>
              <a:ext uri="{FF2B5EF4-FFF2-40B4-BE49-F238E27FC236}">
                <a16:creationId xmlns:a16="http://schemas.microsoft.com/office/drawing/2014/main" id="{E74F220E-05F7-4D52-1E66-8258230AB66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1" b="11778"/>
          <a:stretch/>
        </p:blipFill>
        <p:spPr>
          <a:xfrm>
            <a:off x="4595299" y="4897629"/>
            <a:ext cx="1932602" cy="1207355"/>
          </a:xfrm>
          <a:prstGeom prst="rect">
            <a:avLst/>
          </a:prstGeom>
        </p:spPr>
      </p:pic>
      <p:pic>
        <p:nvPicPr>
          <p:cNvPr id="43" name="Picture 42" descr="A person holding a tablet&#10;&#10;Description automatically generated">
            <a:extLst>
              <a:ext uri="{FF2B5EF4-FFF2-40B4-BE49-F238E27FC236}">
                <a16:creationId xmlns:a16="http://schemas.microsoft.com/office/drawing/2014/main" id="{2D452E5E-07F7-1B24-BA4E-294BD63228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880" y="9146047"/>
            <a:ext cx="3983433" cy="5415046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4F153ABD-DE11-BEB5-4B7A-6DEFE99B674C}"/>
              </a:ext>
            </a:extLst>
          </p:cNvPr>
          <p:cNvSpPr/>
          <p:nvPr/>
        </p:nvSpPr>
        <p:spPr>
          <a:xfrm>
            <a:off x="-18941" y="2510595"/>
            <a:ext cx="6876941" cy="81034"/>
          </a:xfrm>
          <a:prstGeom prst="rect">
            <a:avLst/>
          </a:prstGeom>
          <a:solidFill>
            <a:srgbClr val="52A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2C4618C-9843-649C-7A57-DAAF5CBB2F60}"/>
              </a:ext>
            </a:extLst>
          </p:cNvPr>
          <p:cNvSpPr/>
          <p:nvPr/>
        </p:nvSpPr>
        <p:spPr>
          <a:xfrm>
            <a:off x="-9471" y="14480059"/>
            <a:ext cx="6876941" cy="81034"/>
          </a:xfrm>
          <a:prstGeom prst="rect">
            <a:avLst/>
          </a:prstGeom>
          <a:solidFill>
            <a:srgbClr val="52A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pic>
        <p:nvPicPr>
          <p:cNvPr id="54" name="Picture 53" descr="A person holding a computer&#10;&#10;Description automatically generated">
            <a:extLst>
              <a:ext uri="{FF2B5EF4-FFF2-40B4-BE49-F238E27FC236}">
                <a16:creationId xmlns:a16="http://schemas.microsoft.com/office/drawing/2014/main" id="{87F1F3B4-56ED-1180-3445-9A5C550C14F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73" t="10284" b="23196"/>
          <a:stretch/>
        </p:blipFill>
        <p:spPr>
          <a:xfrm>
            <a:off x="2507873" y="4919423"/>
            <a:ext cx="1870235" cy="116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00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erson holding a tablet&#10;&#10;Description automatically generated">
            <a:extLst>
              <a:ext uri="{FF2B5EF4-FFF2-40B4-BE49-F238E27FC236}">
                <a16:creationId xmlns:a16="http://schemas.microsoft.com/office/drawing/2014/main" id="{5F937B27-8A61-538D-D3C5-1AFE48E54A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2" b="9923"/>
          <a:stretch/>
        </p:blipFill>
        <p:spPr>
          <a:xfrm>
            <a:off x="0" y="42047"/>
            <a:ext cx="6858000" cy="228647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79110696-FDAE-6D50-ECDA-7C14978F797E}"/>
              </a:ext>
            </a:extLst>
          </p:cNvPr>
          <p:cNvSpPr/>
          <p:nvPr/>
        </p:nvSpPr>
        <p:spPr>
          <a:xfrm>
            <a:off x="-9918" y="3834931"/>
            <a:ext cx="6858000" cy="4408459"/>
          </a:xfrm>
          <a:prstGeom prst="rect">
            <a:avLst/>
          </a:prstGeom>
          <a:solidFill>
            <a:schemeClr val="bg1">
              <a:lumMod val="95000"/>
              <a:alpha val="76481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DC66FAB-E68B-08FB-93F9-639333B011DF}"/>
              </a:ext>
            </a:extLst>
          </p:cNvPr>
          <p:cNvSpPr>
            <a:spLocks noChangeAspect="1" noChangeArrowheads="1"/>
          </p:cNvSpPr>
          <p:nvPr/>
        </p:nvSpPr>
        <p:spPr bwMode="auto">
          <a:xfrm flipV="1">
            <a:off x="366331" y="3920918"/>
            <a:ext cx="1168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8" name="TextBox 1059">
            <a:extLst>
              <a:ext uri="{FF2B5EF4-FFF2-40B4-BE49-F238E27FC236}">
                <a16:creationId xmlns:a16="http://schemas.microsoft.com/office/drawing/2014/main" id="{962EB3CA-5A71-8EA4-7E3F-7AAC51098225}"/>
              </a:ext>
            </a:extLst>
          </p:cNvPr>
          <p:cNvSpPr txBox="1"/>
          <p:nvPr/>
        </p:nvSpPr>
        <p:spPr>
          <a:xfrm>
            <a:off x="498574" y="8663977"/>
            <a:ext cx="573616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Reduce critical risks with contextual CSPM</a:t>
            </a:r>
          </a:p>
          <a:p>
            <a:pPr algn="ctr"/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Gain full visibility, contextual insights, and built-in workflows to remediate the most critical risks across clouds with Defender Cloud Security Posture Management.</a:t>
            </a:r>
          </a:p>
        </p:txBody>
      </p:sp>
      <p:sp>
        <p:nvSpPr>
          <p:cNvPr id="9" name="TextBox 1061">
            <a:extLst>
              <a:ext uri="{FF2B5EF4-FFF2-40B4-BE49-F238E27FC236}">
                <a16:creationId xmlns:a16="http://schemas.microsoft.com/office/drawing/2014/main" id="{79FE8D4E-24E8-F498-5DCF-9FD4BFDF7E13}"/>
              </a:ext>
            </a:extLst>
          </p:cNvPr>
          <p:cNvSpPr txBox="1"/>
          <p:nvPr/>
        </p:nvSpPr>
        <p:spPr>
          <a:xfrm>
            <a:off x="412508" y="4159441"/>
            <a:ext cx="5925945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Monitor your </a:t>
            </a:r>
            <a:r>
              <a:rPr lang="en-GB" sz="12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security posture</a:t>
            </a:r>
          </a:p>
          <a:p>
            <a:pPr algn="l"/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Get continuous security assessments of your resources running across DevOps pipelines, Microsoft Azure, AWS, Google Cloud Platform, and on-premises.</a:t>
            </a:r>
          </a:p>
        </p:txBody>
      </p:sp>
      <p:sp>
        <p:nvSpPr>
          <p:cNvPr id="10" name="TextBox 1063">
            <a:extLst>
              <a:ext uri="{FF2B5EF4-FFF2-40B4-BE49-F238E27FC236}">
                <a16:creationId xmlns:a16="http://schemas.microsoft.com/office/drawing/2014/main" id="{F4BA1EB0-1C06-30FE-9711-26F2D3DC6631}"/>
              </a:ext>
            </a:extLst>
          </p:cNvPr>
          <p:cNvSpPr txBox="1"/>
          <p:nvPr/>
        </p:nvSpPr>
        <p:spPr>
          <a:xfrm>
            <a:off x="412508" y="5035871"/>
            <a:ext cx="5802392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Prioritize risks with contextual insights</a:t>
            </a:r>
          </a:p>
          <a:p>
            <a:pPr algn="l"/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Identify your most critical risks with insights from the security operations </a:t>
            </a:r>
            <a:r>
              <a:rPr lang="en-GB" sz="1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center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(SOC), DevOps, APIs, Microsoft Defender External Attack Surface Management, Microsoft </a:t>
            </a:r>
            <a:r>
              <a:rPr lang="en-GB" sz="1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Entra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Permissions Management, and Microsoft Purview, all in a single view.</a:t>
            </a:r>
          </a:p>
        </p:txBody>
      </p:sp>
      <p:sp>
        <p:nvSpPr>
          <p:cNvPr id="11" name="TextBox 1065">
            <a:extLst>
              <a:ext uri="{FF2B5EF4-FFF2-40B4-BE49-F238E27FC236}">
                <a16:creationId xmlns:a16="http://schemas.microsoft.com/office/drawing/2014/main" id="{E1297B04-DF49-4EC7-BB2E-1B175969FCF3}"/>
              </a:ext>
            </a:extLst>
          </p:cNvPr>
          <p:cNvSpPr txBox="1"/>
          <p:nvPr/>
        </p:nvSpPr>
        <p:spPr>
          <a:xfrm>
            <a:off x="406269" y="7366927"/>
            <a:ext cx="5907447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Get agent-based and agentless vulnerability scanning</a:t>
            </a:r>
          </a:p>
          <a:p>
            <a:pPr algn="l"/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Get continuous, real-time monitoring with agentless vulnerability scanning and gain deeper visibility from built-in agents.</a:t>
            </a:r>
          </a:p>
        </p:txBody>
      </p:sp>
      <p:sp>
        <p:nvSpPr>
          <p:cNvPr id="12" name="TextBox 1067">
            <a:extLst>
              <a:ext uri="{FF2B5EF4-FFF2-40B4-BE49-F238E27FC236}">
                <a16:creationId xmlns:a16="http://schemas.microsoft.com/office/drawing/2014/main" id="{0480539B-D7D5-C679-746C-3AEF6EF28BFF}"/>
              </a:ext>
            </a:extLst>
          </p:cNvPr>
          <p:cNvSpPr txBox="1"/>
          <p:nvPr/>
        </p:nvSpPr>
        <p:spPr>
          <a:xfrm>
            <a:off x="406269" y="6163519"/>
            <a:ext cx="5802393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Maintain compliance with </a:t>
            </a:r>
            <a:r>
              <a:rPr lang="en-GB" sz="12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benchmarks</a:t>
            </a:r>
          </a:p>
          <a:p>
            <a:pPr algn="l"/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Follow best practices for </a:t>
            </a:r>
            <a:r>
              <a:rPr lang="en-GB" sz="1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security compliance with controls mapped to major regulatory industry benchmarks, such as the </a:t>
            </a:r>
            <a:r>
              <a:rPr lang="en-GB" sz="1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Center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for Internet Security, the payment card industry, and the National Institute Of Standards and Technology, in a central dashboard.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0D4BDB-E5A3-C54B-638B-60B2B666402A}"/>
              </a:ext>
            </a:extLst>
          </p:cNvPr>
          <p:cNvSpPr txBox="1"/>
          <p:nvPr/>
        </p:nvSpPr>
        <p:spPr>
          <a:xfrm>
            <a:off x="415636" y="612356"/>
            <a:ext cx="3410776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 Defender Cloud Security Posture Management</a:t>
            </a:r>
          </a:p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your most critical risks first across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multicloud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environments with contextual cloud security posture management (CSPM).</a:t>
            </a:r>
          </a:p>
        </p:txBody>
      </p:sp>
      <p:pic>
        <p:nvPicPr>
          <p:cNvPr id="15" name="Picture 14" descr="A diagram showing the key value proposition of the Cloud Security Posture Management scenario">
            <a:extLst>
              <a:ext uri="{FF2B5EF4-FFF2-40B4-BE49-F238E27FC236}">
                <a16:creationId xmlns:a16="http://schemas.microsoft.com/office/drawing/2014/main" id="{A9C875CF-38B9-2EF4-745D-D04009928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52" y="9531343"/>
            <a:ext cx="5783895" cy="326652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B72B653-AECE-500E-E159-32593F84B39F}"/>
              </a:ext>
            </a:extLst>
          </p:cNvPr>
          <p:cNvSpPr txBox="1"/>
          <p:nvPr/>
        </p:nvSpPr>
        <p:spPr>
          <a:xfrm>
            <a:off x="424767" y="2717510"/>
            <a:ext cx="578389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New capabilities in Microsoft Defender for Cloud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Discover new innovations to help security admins adopt a comprehensive cloud-native application protection strategy. Learn how to improve security with code-to-cloud insights across multiple cloud environments and DevOps platforms.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2F69217-4B4A-BAF4-583B-03C9827BEF8E}"/>
              </a:ext>
            </a:extLst>
          </p:cNvPr>
          <p:cNvSpPr/>
          <p:nvPr/>
        </p:nvSpPr>
        <p:spPr>
          <a:xfrm>
            <a:off x="-9918" y="13120336"/>
            <a:ext cx="6867918" cy="1424339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3" name="Text Placeholder 179">
            <a:extLst>
              <a:ext uri="{FF2B5EF4-FFF2-40B4-BE49-F238E27FC236}">
                <a16:creationId xmlns:a16="http://schemas.microsoft.com/office/drawing/2014/main" id="{97525B9A-57E1-88AF-68A7-DD9EC7D9D751}"/>
              </a:ext>
            </a:extLst>
          </p:cNvPr>
          <p:cNvSpPr txBox="1">
            <a:spLocks/>
          </p:cNvSpPr>
          <p:nvPr/>
        </p:nvSpPr>
        <p:spPr>
          <a:xfrm>
            <a:off x="355597" y="13863205"/>
            <a:ext cx="4219553" cy="262342"/>
          </a:xfrm>
          <a:prstGeom prst="rect">
            <a:avLst/>
          </a:prstGeom>
        </p:spPr>
        <p:txBody>
          <a:bodyPr lIns="0" tIns="0" r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more: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761D1D59-FC6B-05FD-F498-BAE41AEDBED1}"/>
              </a:ext>
            </a:extLst>
          </p:cNvPr>
          <p:cNvSpPr txBox="1"/>
          <p:nvPr/>
        </p:nvSpPr>
        <p:spPr>
          <a:xfrm>
            <a:off x="355597" y="14081550"/>
            <a:ext cx="4010875" cy="161820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spc="-5" dirty="0">
                <a:latin typeface="Arial" panose="020B0604020202020204" pitchFamily="34" charset="0"/>
                <a:cs typeface="Arial" panose="020B0604020202020204" pitchFamily="34" charset="0"/>
              </a:rPr>
              <a:t> &lt;Insert PARTNER contact information and solution name here.&gt;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98EBD29C-DD2E-14CE-6645-21027666926A}"/>
              </a:ext>
            </a:extLst>
          </p:cNvPr>
          <p:cNvSpPr txBox="1"/>
          <p:nvPr/>
        </p:nvSpPr>
        <p:spPr>
          <a:xfrm>
            <a:off x="359666" y="13466356"/>
            <a:ext cx="581811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us and let's set up a meeting to discuss how we can improve your security posture. 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CA1A876-D8FC-C1B2-0FB4-7C45F3507F62}"/>
              </a:ext>
            </a:extLst>
          </p:cNvPr>
          <p:cNvSpPr/>
          <p:nvPr/>
        </p:nvSpPr>
        <p:spPr>
          <a:xfrm>
            <a:off x="-18941" y="-25353"/>
            <a:ext cx="6876941" cy="81034"/>
          </a:xfrm>
          <a:prstGeom prst="rect">
            <a:avLst/>
          </a:prstGeom>
          <a:solidFill>
            <a:srgbClr val="52A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E5A512-E842-924D-753C-91D76FC3DA15}"/>
              </a:ext>
            </a:extLst>
          </p:cNvPr>
          <p:cNvSpPr/>
          <p:nvPr/>
        </p:nvSpPr>
        <p:spPr>
          <a:xfrm>
            <a:off x="-9471" y="13103373"/>
            <a:ext cx="6876941" cy="81034"/>
          </a:xfrm>
          <a:prstGeom prst="rect">
            <a:avLst/>
          </a:prstGeom>
          <a:solidFill>
            <a:srgbClr val="52A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</p:spTree>
    <p:extLst>
      <p:ext uri="{BB962C8B-B14F-4D97-AF65-F5344CB8AC3E}">
        <p14:creationId xmlns:p14="http://schemas.microsoft.com/office/powerpoint/2010/main" val="123136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7cdd09-fef8-484d-8efb-f073c5fd928a" xsi:nil="true"/>
    <lcf76f155ced4ddcb4097134ff3c332f xmlns="2535386a-10b8-4232-a94c-9d3ed4540ad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9D3432FEC7444D8BA76D7B01010F81" ma:contentTypeVersion="19" ma:contentTypeDescription="Create a new document." ma:contentTypeScope="" ma:versionID="88752f3cb97e268f873e481d587ed51e">
  <xsd:schema xmlns:xsd="http://www.w3.org/2001/XMLSchema" xmlns:xs="http://www.w3.org/2001/XMLSchema" xmlns:p="http://schemas.microsoft.com/office/2006/metadata/properties" xmlns:ns2="2535386a-10b8-4232-a94c-9d3ed4540ad7" xmlns:ns3="3d7cdd09-fef8-484d-8efb-f073c5fd928a" targetNamespace="http://schemas.microsoft.com/office/2006/metadata/properties" ma:root="true" ma:fieldsID="7cc3bcd9853e6c236c56acffa5290e5f" ns2:_="" ns3:_="">
    <xsd:import namespace="2535386a-10b8-4232-a94c-9d3ed4540ad7"/>
    <xsd:import namespace="3d7cdd09-fef8-484d-8efb-f073c5fd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5386a-10b8-4232-a94c-9d3ed4540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cdd09-fef8-484d-8efb-f073c5fd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f06543-e1ef-45cb-94d3-ce3e4e0a5242}" ma:internalName="TaxCatchAll" ma:showField="CatchAllData" ma:web="3d7cdd09-fef8-484d-8efb-f073c5fd92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5889CD-D9A8-4A9F-A93D-32802AE280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D72AE6-AB51-402C-8A62-FF61D99988B9}">
  <ds:schemaRefs>
    <ds:schemaRef ds:uri="2535386a-10b8-4232-a94c-9d3ed4540ad7"/>
    <ds:schemaRef ds:uri="3d7cdd09-fef8-484d-8efb-f073c5fd928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3A603CC-6BE1-49B4-9460-A83CEF585796}">
  <ds:schemaRefs>
    <ds:schemaRef ds:uri="2535386a-10b8-4232-a94c-9d3ed4540ad7"/>
    <ds:schemaRef ds:uri="3d7cdd09-fef8-484d-8efb-f073c5fd92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694</Words>
  <Application>Microsoft Macintosh PowerPoint</Application>
  <PresentationFormat>Custom</PresentationFormat>
  <Paragraphs>45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Segoe UI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Martinez, Esther</dc:creator>
  <cp:lastModifiedBy>Mijares Mijares, Raquel</cp:lastModifiedBy>
  <cp:revision>3</cp:revision>
  <dcterms:created xsi:type="dcterms:W3CDTF">2024-04-15T09:10:33Z</dcterms:created>
  <dcterms:modified xsi:type="dcterms:W3CDTF">2024-04-22T14:54:11Z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0x010100759D3432FEC7444D8BA76D7B01010F81</vt:lpwstr>
  </property>
  <property fmtid="{D5CDD505-2E9C-101B-9397-08002B2CF9AE}" pid="3" name="MediaServiceImageTags">
    <vt:lpwstr/>
  </property>
</Properties>
</file>