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5870" r:id="rId4"/>
    <p:sldMasterId id="2147485924" r:id="rId5"/>
  </p:sldMasterIdLst>
  <p:notesMasterIdLst>
    <p:notesMasterId r:id="rId27"/>
  </p:notesMasterIdLst>
  <p:handoutMasterIdLst>
    <p:handoutMasterId r:id="rId28"/>
  </p:handoutMasterIdLst>
  <p:sldIdLst>
    <p:sldId id="2076138265" r:id="rId6"/>
    <p:sldId id="2147483512" r:id="rId7"/>
    <p:sldId id="2147483513" r:id="rId8"/>
    <p:sldId id="2147483514" r:id="rId9"/>
    <p:sldId id="2147483515" r:id="rId10"/>
    <p:sldId id="2147483516" r:id="rId11"/>
    <p:sldId id="2147483517" r:id="rId12"/>
    <p:sldId id="2147483518" r:id="rId13"/>
    <p:sldId id="2147483486" r:id="rId14"/>
    <p:sldId id="2147483542" r:id="rId15"/>
    <p:sldId id="2147483530" r:id="rId16"/>
    <p:sldId id="2147483531" r:id="rId17"/>
    <p:sldId id="2147483532" r:id="rId18"/>
    <p:sldId id="2147483533" r:id="rId19"/>
    <p:sldId id="2147483534" r:id="rId20"/>
    <p:sldId id="2147483535" r:id="rId21"/>
    <p:sldId id="2147483536" r:id="rId22"/>
    <p:sldId id="2147483537" r:id="rId23"/>
    <p:sldId id="2147483538" r:id="rId24"/>
    <p:sldId id="2147483540" r:id="rId25"/>
    <p:sldId id="2147483541" r:id="rId26"/>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Guidance" id="{639B108F-51BA-4F42-830F-BE9108AD8A65}">
          <p14:sldIdLst>
            <p14:sldId id="2076138265"/>
          </p14:sldIdLst>
        </p14:section>
        <p14:section name="Intro" id="{7E945504-2C93-4A83-BCE2-660D85186B9A}">
          <p14:sldIdLst>
            <p14:sldId id="2147483512"/>
            <p14:sldId id="2147483513"/>
          </p14:sldIdLst>
        </p14:section>
        <p14:section name="EOS information" id="{87821129-162C-4228-AFD6-07199606905F}">
          <p14:sldIdLst>
            <p14:sldId id="2147483514"/>
            <p14:sldId id="2147483515"/>
            <p14:sldId id="2147483516"/>
            <p14:sldId id="2147483517"/>
          </p14:sldIdLst>
        </p14:section>
        <p14:section name="Why Microsoft 365" id="{40D624E1-4616-49AF-8F51-054A47365857}">
          <p14:sldIdLst>
            <p14:sldId id="2147483518"/>
            <p14:sldId id="2147483486"/>
            <p14:sldId id="2147483542"/>
          </p14:sldIdLst>
        </p14:section>
        <p14:section name="Licensing details" id="{0B4972BB-3243-471E-80E8-EA2EB4DA20B1}">
          <p14:sldIdLst>
            <p14:sldId id="2147483530"/>
            <p14:sldId id="2147483531"/>
            <p14:sldId id="2147483532"/>
          </p14:sldIdLst>
        </p14:section>
        <p14:section name="Next steps" id="{806B331F-CC5F-40BF-9FCD-153D74416067}">
          <p14:sldIdLst>
            <p14:sldId id="2147483533"/>
            <p14:sldId id="2147483534"/>
          </p14:sldIdLst>
        </p14:section>
        <p14:section name="Appendix" id="{22AB36BB-87AF-4F20-9BFD-7BD722521D62}">
          <p14:sldIdLst>
            <p14:sldId id="2147483535"/>
            <p14:sldId id="2147483536"/>
            <p14:sldId id="2147483537"/>
            <p14:sldId id="2147483538"/>
            <p14:sldId id="2147483540"/>
            <p14:sldId id="214748354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AF1C192B-D553-743E-733B-AD1C6CC8402B}" name="Tania Shepard" initials="TS" userId="S::taniashepard@microsoft.com::8afefb7a-f1ba-423e-aa69-c5e34d98f802" providerId="AD"/>
  <p188:author id="{A5D03CDC-B4E9-C5A0-E47D-1D0C1686714E}" name="Kent Sucgang (CELA)" initials="K(" userId="S::kentsucgang@microsoft.com::da66670c-76ce-4d48-8782-51889970015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47A"/>
    <a:srgbClr val="225B62"/>
    <a:srgbClr val="FEFEFC"/>
    <a:srgbClr val="E1D3C7"/>
    <a:srgbClr val="EEF3F7"/>
    <a:srgbClr val="E5EDF3"/>
    <a:srgbClr val="806AB2"/>
    <a:srgbClr val="5F5F5F"/>
    <a:srgbClr val="777777"/>
    <a:srgbClr val="8F7BBB"/>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5548" autoAdjust="0"/>
  </p:normalViewPr>
  <p:slideViewPr>
    <p:cSldViewPr snapToGrid="0">
      <p:cViewPr varScale="1">
        <p:scale>
          <a:sx n="222" d="100"/>
          <a:sy n="222" d="100"/>
        </p:scale>
        <p:origin x="1272" y="40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Comstock" userId="c102f1ea-1e11-49fb-83cc-8b97d430d399" providerId="ADAL" clId="{C3870E52-1E59-CA48-AAFB-BAE562551716}"/>
    <pc:docChg chg="modSld">
      <pc:chgData name="Tim Comstock" userId="c102f1ea-1e11-49fb-83cc-8b97d430d399" providerId="ADAL" clId="{C3870E52-1E59-CA48-AAFB-BAE562551716}" dt="2025-05-15T17:21:17.417" v="3" actId="962"/>
      <pc:docMkLst>
        <pc:docMk/>
      </pc:docMkLst>
      <pc:sldChg chg="modSp mod">
        <pc:chgData name="Tim Comstock" userId="c102f1ea-1e11-49fb-83cc-8b97d430d399" providerId="ADAL" clId="{C3870E52-1E59-CA48-AAFB-BAE562551716}" dt="2025-05-15T17:20:45.222" v="1" actId="962"/>
        <pc:sldMkLst>
          <pc:docMk/>
          <pc:sldMk cId="588305916" sldId="2147483486"/>
        </pc:sldMkLst>
        <pc:spChg chg="mod">
          <ac:chgData name="Tim Comstock" userId="c102f1ea-1e11-49fb-83cc-8b97d430d399" providerId="ADAL" clId="{C3870E52-1E59-CA48-AAFB-BAE562551716}" dt="2025-05-15T17:20:43.168" v="0" actId="962"/>
          <ac:spMkLst>
            <pc:docMk/>
            <pc:sldMk cId="588305916" sldId="2147483486"/>
            <ac:spMk id="4" creationId="{0A13B7E3-E5F0-D938-6BB5-465A62CF039A}"/>
          </ac:spMkLst>
        </pc:spChg>
        <pc:picChg chg="mod">
          <ac:chgData name="Tim Comstock" userId="c102f1ea-1e11-49fb-83cc-8b97d430d399" providerId="ADAL" clId="{C3870E52-1E59-CA48-AAFB-BAE562551716}" dt="2025-05-15T17:20:45.222" v="1" actId="962"/>
          <ac:picMkLst>
            <pc:docMk/>
            <pc:sldMk cId="588305916" sldId="2147483486"/>
            <ac:picMk id="28" creationId="{CE8DC83C-6DCE-36DB-C29E-974699AB996B}"/>
          </ac:picMkLst>
        </pc:picChg>
      </pc:sldChg>
      <pc:sldChg chg="modSp mod">
        <pc:chgData name="Tim Comstock" userId="c102f1ea-1e11-49fb-83cc-8b97d430d399" providerId="ADAL" clId="{C3870E52-1E59-CA48-AAFB-BAE562551716}" dt="2025-05-15T17:21:17.417" v="3" actId="962"/>
        <pc:sldMkLst>
          <pc:docMk/>
          <pc:sldMk cId="2215465114" sldId="2147483532"/>
        </pc:sldMkLst>
        <pc:picChg chg="mod">
          <ac:chgData name="Tim Comstock" userId="c102f1ea-1e11-49fb-83cc-8b97d430d399" providerId="ADAL" clId="{C3870E52-1E59-CA48-AAFB-BAE562551716}" dt="2025-05-15T17:21:17.417" v="3" actId="962"/>
          <ac:picMkLst>
            <pc:docMk/>
            <pc:sldMk cId="2215465114" sldId="2147483532"/>
            <ac:picMk id="8" creationId="{447F9461-9F55-3A08-7BC9-11A627D08FF8}"/>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sz="1400" b="1">
                <a:solidFill>
                  <a:srgbClr val="06647A"/>
                </a:solidFill>
                <a:latin typeface="+mj-lt"/>
              </a:rPr>
              <a:t>Benefits (three-year)</a:t>
            </a:r>
          </a:p>
        </c:rich>
      </c:tx>
      <c:layout>
        <c:manualLayout>
          <c:xMode val="edge"/>
          <c:yMode val="edge"/>
          <c:x val="0.11891281045078154"/>
          <c:y val="3.409622778645596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Benefits (Three-Year)</c:v>
                </c:pt>
              </c:strCache>
            </c:strRef>
          </c:tx>
          <c:spPr>
            <a:solidFill>
              <a:srgbClr val="06647A"/>
            </a:solidFill>
            <a:ln>
              <a:noFill/>
            </a:ln>
            <a:effectLst/>
          </c:spPr>
          <c:invertIfNegative val="0"/>
          <c:dPt>
            <c:idx val="0"/>
            <c:invertIfNegative val="0"/>
            <c:bubble3D val="0"/>
            <c:spPr>
              <a:solidFill>
                <a:srgbClr val="06647A"/>
              </a:solidFill>
              <a:ln>
                <a:noFill/>
              </a:ln>
              <a:effectLst/>
            </c:spPr>
            <c:extLst>
              <c:ext xmlns:c16="http://schemas.microsoft.com/office/drawing/2014/chart" uri="{C3380CC4-5D6E-409C-BE32-E72D297353CC}">
                <c16:uniqueId val="{00000001-A9A5-40AE-B35D-E2A06DE8210E}"/>
              </c:ext>
            </c:extLst>
          </c:dPt>
          <c:dPt>
            <c:idx val="1"/>
            <c:invertIfNegative val="0"/>
            <c:bubble3D val="0"/>
            <c:spPr>
              <a:solidFill>
                <a:srgbClr val="06647A"/>
              </a:solidFill>
              <a:ln>
                <a:noFill/>
              </a:ln>
              <a:effectLst/>
            </c:spPr>
            <c:extLst>
              <c:ext xmlns:c16="http://schemas.microsoft.com/office/drawing/2014/chart" uri="{C3380CC4-5D6E-409C-BE32-E72D297353CC}">
                <c16:uniqueId val="{00000003-A9A5-40AE-B35D-E2A06DE8210E}"/>
              </c:ext>
            </c:extLst>
          </c:dPt>
          <c:dPt>
            <c:idx val="2"/>
            <c:invertIfNegative val="0"/>
            <c:bubble3D val="0"/>
            <c:spPr>
              <a:solidFill>
                <a:srgbClr val="06647A"/>
              </a:solidFill>
              <a:ln>
                <a:noFill/>
              </a:ln>
              <a:effectLst/>
            </c:spPr>
            <c:extLst>
              <c:ext xmlns:c16="http://schemas.microsoft.com/office/drawing/2014/chart" uri="{C3380CC4-5D6E-409C-BE32-E72D297353CC}">
                <c16:uniqueId val="{00000005-A9A5-40AE-B35D-E2A06DE8210E}"/>
              </c:ext>
            </c:extLst>
          </c:dPt>
          <c:cat>
            <c:strRef>
              <c:f>Sheet1!$A$2:$A$4</c:f>
              <c:strCache>
                <c:ptCount val="3"/>
                <c:pt idx="0">
                  <c:v>Savings on retired legacy solutions and systems</c:v>
                </c:pt>
                <c:pt idx="1">
                  <c:v>Business users automation and process improvement</c:v>
                </c:pt>
                <c:pt idx="2">
                  <c:v>IT specialist productivity lift</c:v>
                </c:pt>
              </c:strCache>
            </c:strRef>
          </c:cat>
          <c:val>
            <c:numRef>
              <c:f>Sheet1!$B$2:$B$4</c:f>
              <c:numCache>
                <c:formatCode>"$"#,##0_);[Red]\("$"#,##0\)</c:formatCode>
                <c:ptCount val="3"/>
                <c:pt idx="0">
                  <c:v>297000</c:v>
                </c:pt>
                <c:pt idx="1">
                  <c:v>519400</c:v>
                </c:pt>
                <c:pt idx="2">
                  <c:v>96700</c:v>
                </c:pt>
              </c:numCache>
            </c:numRef>
          </c:val>
          <c:extLst>
            <c:ext xmlns:c16="http://schemas.microsoft.com/office/drawing/2014/chart" uri="{C3380CC4-5D6E-409C-BE32-E72D297353CC}">
              <c16:uniqueId val="{00000006-A9A5-40AE-B35D-E2A06DE8210E}"/>
            </c:ext>
          </c:extLst>
        </c:ser>
        <c:dLbls>
          <c:showLegendKey val="0"/>
          <c:showVal val="0"/>
          <c:showCatName val="0"/>
          <c:showSerName val="0"/>
          <c:showPercent val="0"/>
          <c:showBubbleSize val="0"/>
        </c:dLbls>
        <c:gapWidth val="50"/>
        <c:axId val="443255920"/>
        <c:axId val="443256752"/>
      </c:barChart>
      <c:catAx>
        <c:axId val="443255920"/>
        <c:scaling>
          <c:orientation val="minMax"/>
        </c:scaling>
        <c:delete val="0"/>
        <c:axPos val="l"/>
        <c:numFmt formatCode="General" sourceLinked="1"/>
        <c:majorTickMark val="out"/>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lgn="r">
              <a:defRPr sz="1100" b="0" i="0" u="none" strike="noStrike" kern="1200" baseline="0">
                <a:solidFill>
                  <a:srgbClr val="06647A"/>
                </a:solidFill>
                <a:latin typeface="+mn-lt"/>
                <a:ea typeface="+mn-ea"/>
                <a:cs typeface="+mn-cs"/>
              </a:defRPr>
            </a:pPr>
            <a:endParaRPr lang="en-US"/>
          </a:p>
        </c:txPr>
        <c:crossAx val="443256752"/>
        <c:crosses val="autoZero"/>
        <c:auto val="1"/>
        <c:lblAlgn val="ctr"/>
        <c:lblOffset val="100"/>
        <c:noMultiLvlLbl val="0"/>
      </c:catAx>
      <c:valAx>
        <c:axId val="443256752"/>
        <c:scaling>
          <c:orientation val="minMax"/>
          <c:min val="10000"/>
        </c:scaling>
        <c:delete val="1"/>
        <c:axPos val="b"/>
        <c:numFmt formatCode="&quot;$&quot;#,##0_);[Red]\(&quot;$&quot;#,##0\)" sourceLinked="1"/>
        <c:majorTickMark val="none"/>
        <c:minorTickMark val="none"/>
        <c:tickLblPos val="nextTo"/>
        <c:crossAx val="4432559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5/28/2025 11:02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5/28/2025 11:02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599550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E2AA2-F484-C2F8-D82B-9A6F34F623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0DC630-E5A9-F0F3-3A96-52EE5FBDD4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182B4A-EF12-E58D-C187-6D251819529C}"/>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1" dirty="0">
                <a:solidFill>
                  <a:srgbClr val="111111"/>
                </a:solidFill>
                <a:effectLst/>
                <a:latin typeface="-apple-system"/>
              </a:rPr>
              <a:t>Speaker script: </a:t>
            </a:r>
          </a:p>
          <a:p>
            <a:endParaRPr lang="en-US" i="0" dirty="0"/>
          </a:p>
          <a:p>
            <a:r>
              <a:rPr lang="en-US" i="0" dirty="0"/>
              <a:t>Now that we’ve explored some of the capabilities of </a:t>
            </a:r>
            <a:r>
              <a:rPr lang="en-US" dirty="0"/>
              <a:t>Microsoft 365</a:t>
            </a:r>
            <a:r>
              <a:rPr lang="en-US" i="0" dirty="0"/>
              <a:t>, let’s take a look at the </a:t>
            </a:r>
            <a:r>
              <a:rPr lang="en-US" b="1" i="0" dirty="0"/>
              <a:t>quantified benefits based on independent 3</a:t>
            </a:r>
            <a:r>
              <a:rPr lang="en-US" b="1" i="0" baseline="30000" dirty="0"/>
              <a:t>rd</a:t>
            </a:r>
            <a:r>
              <a:rPr lang="en-US" b="1" i="0" dirty="0"/>
              <a:t> party research</a:t>
            </a:r>
            <a:r>
              <a:rPr lang="en-US" i="0" dirty="0"/>
              <a:t>. </a:t>
            </a:r>
          </a:p>
          <a:p>
            <a:endParaRPr lang="en-US" i="0" dirty="0"/>
          </a:p>
          <a:p>
            <a:r>
              <a:rPr lang="en-US" dirty="0"/>
              <a:t>Forrester Consulting conducted a Total Economic Impact™ (TEI) study to </a:t>
            </a:r>
            <a:r>
              <a:rPr lang="en-US" b="1" dirty="0"/>
              <a:t>examine the potential return on investment (ROI) </a:t>
            </a:r>
            <a:r>
              <a:rPr lang="en-US" dirty="0"/>
              <a:t>companies realize by implementing Microsoft 365. To better understand the benefits, costs, and risks associated with this investment, Forrester interviewed 9 representatives and surveyed 145 decision-makers with experience using Microsoft 365, all from different organizations. Forrester then aggregated the interviewees’ experiences and combined the results into a single composite organization with revenue of $30 million to $50 million per year and 150 employees. </a:t>
            </a:r>
            <a:endParaRPr lang="en-US" dirty="0">
              <a:ea typeface="Calibri"/>
              <a:cs typeface="Calibri"/>
            </a:endParaRPr>
          </a:p>
          <a:p>
            <a:pPr marL="0" lvl="0" indent="0">
              <a:buFont typeface="+mj-lt"/>
              <a:buNone/>
            </a:pPr>
            <a:endParaRPr lang="en-US" dirty="0"/>
          </a:p>
          <a:p>
            <a:r>
              <a:rPr lang="en-US" dirty="0"/>
              <a:t>For that composite organization, the study revealed a significant ROI of </a:t>
            </a:r>
            <a:r>
              <a:rPr lang="en-US" b="1" dirty="0"/>
              <a:t>223%</a:t>
            </a:r>
            <a:r>
              <a:rPr lang="en-US" dirty="0"/>
              <a:t> </a:t>
            </a:r>
            <a:r>
              <a:rPr lang="en-US" b="1" dirty="0"/>
              <a:t>over three years</a:t>
            </a:r>
            <a:r>
              <a:rPr lang="en-US" dirty="0"/>
              <a:t>. The payback period was remarkably short - </a:t>
            </a:r>
            <a:r>
              <a:rPr lang="en-US" b="1" dirty="0"/>
              <a:t>less than 6 months - </a:t>
            </a:r>
            <a:r>
              <a:rPr lang="en-US" dirty="0"/>
              <a:t>showing that the initial investment can be quickly recovered and paving the way for continued financial benefits.</a:t>
            </a:r>
          </a:p>
          <a:p>
            <a:pPr marL="0" lvl="0" indent="0">
              <a:buFont typeface="+mj-lt"/>
              <a:buNone/>
            </a:pPr>
            <a:endParaRPr lang="en-US" dirty="0"/>
          </a:p>
          <a:p>
            <a:r>
              <a:rPr lang="en-US" b="0" dirty="0"/>
              <a:t>Over a three-year period, this study demonstrated </a:t>
            </a:r>
            <a:r>
              <a:rPr lang="en-US" b="1" dirty="0"/>
              <a:t>over half a million dollars in quantified benefits </a:t>
            </a:r>
            <a:r>
              <a:rPr lang="en-US" b="0" dirty="0"/>
              <a:t>through a combination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 </a:t>
            </a:r>
            <a:r>
              <a:rPr lang="en-US" b="1" i="0" dirty="0">
                <a:solidFill>
                  <a:srgbClr val="1E1E1E"/>
                </a:solidFill>
                <a:effectLst/>
                <a:latin typeface="Segoe UI" panose="020B0502040204020203" pitchFamily="34" charset="0"/>
              </a:rPr>
              <a:t>enhanced IT specialist productivity</a:t>
            </a:r>
            <a:r>
              <a:rPr lang="en-US" b="0" i="0" dirty="0">
                <a:solidFill>
                  <a:srgbClr val="1E1E1E"/>
                </a:solidFill>
                <a:effectLst/>
                <a:latin typeface="Segoe UI" panose="020B0502040204020203" pitchFamily="34" charset="0"/>
              </a:rPr>
              <a:t>, saving </a:t>
            </a:r>
            <a:r>
              <a:rPr lang="en-US" b="1" i="0" dirty="0">
                <a:solidFill>
                  <a:srgbClr val="1E1E1E"/>
                </a:solidFill>
                <a:effectLst/>
                <a:latin typeface="Segoe UI" panose="020B0502040204020203" pitchFamily="34" charset="0"/>
              </a:rPr>
              <a:t>686 hours annually</a:t>
            </a:r>
            <a:r>
              <a:rPr lang="en-US" b="0" i="0" dirty="0">
                <a:solidFill>
                  <a:srgbClr val="1E1E1E"/>
                </a:solidFill>
                <a:effectLst/>
                <a:latin typeface="Segoe UI" panose="020B0502040204020203" pitchFamily="34" charset="0"/>
              </a:rPr>
              <a:t> by reducing help desks tickets and minimizing time spent on system updates and patching.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 </a:t>
            </a:r>
            <a:r>
              <a:rPr lang="en-US" b="1" i="0" dirty="0">
                <a:solidFill>
                  <a:srgbClr val="1E1E1E"/>
                </a:solidFill>
                <a:effectLst/>
                <a:latin typeface="Segoe UI" panose="020B0502040204020203" pitchFamily="34" charset="0"/>
              </a:rPr>
              <a:t>collaboration time savings of 1.5 hours weekly per user </a:t>
            </a:r>
            <a:r>
              <a:rPr lang="en-US" b="0" i="0" dirty="0">
                <a:solidFill>
                  <a:srgbClr val="1E1E1E"/>
                </a:solidFill>
                <a:effectLst/>
                <a:latin typeface="Segoe UI" panose="020B0502040204020203" pitchFamily="34" charset="0"/>
              </a:rPr>
              <a:t>thanks to advanced communication tools, business automation, and process improvements.</a:t>
            </a:r>
            <a:endParaRPr lang="en-US" b="0" dirty="0"/>
          </a:p>
          <a:p>
            <a:endParaRPr lang="en-US" b="0" dirty="0"/>
          </a:p>
          <a:p>
            <a:pPr marL="212982" marR="0" lvl="1" indent="-105829"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dirty="0"/>
              <a:t>         … </a:t>
            </a:r>
            <a:r>
              <a:rPr lang="en-US" b="1" i="0" dirty="0">
                <a:solidFill>
                  <a:srgbClr val="1E1E1E"/>
                </a:solidFill>
                <a:effectLst/>
                <a:latin typeface="Segoe UI" panose="020B0502040204020203" pitchFamily="34" charset="0"/>
              </a:rPr>
              <a:t>significant cost reductions, with over $297,000 in savings</a:t>
            </a:r>
            <a:r>
              <a:rPr lang="en-US" b="0" i="0" dirty="0">
                <a:solidFill>
                  <a:srgbClr val="1E1E1E"/>
                </a:solidFill>
                <a:effectLst/>
                <a:latin typeface="Segoe UI" panose="020B0502040204020203" pitchFamily="34" charset="0"/>
              </a:rPr>
              <a:t> from retiring outdated hardware and software, along with lower IT maintenance costs.</a:t>
            </a:r>
          </a:p>
          <a:p>
            <a:pPr marL="457200" lvl="1" indent="0">
              <a:buFont typeface="Arial" panose="020B0604020202020204" pitchFamily="34" charset="0"/>
              <a:buNone/>
            </a:pPr>
            <a:endParaRPr lang="en-US" dirty="0"/>
          </a:p>
          <a:p>
            <a:r>
              <a:rPr lang="en-US" dirty="0"/>
              <a:t>If you would like, I would be happy to share the study with you so you can read through it on your own and explore these and some of the other unquantified benefits of Microsoft 365, such as further productivity savings due to automated workflows and better decision-making processes. Would that be useful? </a:t>
            </a:r>
            <a:endParaRPr lang="en-US" dirty="0">
              <a:ea typeface="Calibri"/>
              <a:cs typeface="Calibri"/>
            </a:endParaRPr>
          </a:p>
          <a:p>
            <a:pPr marL="0" lvl="0" indent="0">
              <a:buFont typeface="Arial" panose="020B0604020202020204" pitchFamily="34" charset="0"/>
              <a:buNone/>
            </a:pPr>
            <a:endParaRPr lang="en-US" dirty="0"/>
          </a:p>
          <a:p>
            <a:pPr marL="0" lvl="0" indent="0">
              <a:buFont typeface="Arial" panose="020B0604020202020204" pitchFamily="34" charset="0"/>
              <a:buNone/>
            </a:pPr>
            <a:r>
              <a:rPr lang="en-US" i="1" dirty="0"/>
              <a:t>&lt;Presentation Note: This is a gentle test of the prospect's engagement at this point – use it to adapt your close and meet them where they are at in the buyer’s journey.&gt;</a:t>
            </a:r>
          </a:p>
          <a:p>
            <a:pPr>
              <a:lnSpc>
                <a:spcPct val="106000"/>
              </a:lnSpc>
              <a:buSzPts val="1000"/>
              <a:tabLst>
                <a:tab pos="465887" algn="l"/>
              </a:tabLst>
            </a:pPr>
            <a:endParaRPr lang="en-US" sz="1600" dirty="0">
              <a:latin typeface="Segoe UI" panose="020B0502040204020203" pitchFamily="34"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0577B4BC-F890-2E4F-2B1E-95EA2EB66CDB}"/>
              </a:ext>
            </a:extLst>
          </p:cNvPr>
          <p:cNvSpPr>
            <a:spLocks noGrp="1"/>
          </p:cNvSpPr>
          <p:nvPr>
            <p:ph type="sldNum" sz="quarter" idx="5"/>
          </p:nvPr>
        </p:nvSpPr>
        <p:spPr/>
        <p:txBody>
          <a:bodyPr/>
          <a:lstStyle/>
          <a:p>
            <a:pPr marL="0" marR="0" lvl="0" indent="0" algn="r" defTabSz="931740" rtl="0" eaLnBrk="1" fontAlgn="auto" latinLnBrk="0" hangingPunct="1">
              <a:lnSpc>
                <a:spcPct val="100000"/>
              </a:lnSpc>
              <a:spcBef>
                <a:spcPts val="0"/>
              </a:spcBef>
              <a:spcAft>
                <a:spcPts val="0"/>
              </a:spcAft>
              <a:buClrTx/>
              <a:buSzTx/>
              <a:buFontTx/>
              <a:buNone/>
              <a:tabLst/>
              <a:defRPr/>
            </a:pPr>
            <a:fld id="{D8CB762A-E9EF-4DBF-9B43-C8690EEDC2F9}"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3174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48258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2C940-CD39-43FE-1D7A-90EFE2877F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61B33-51F0-B092-C7F7-041A2679C0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50D1D0-60D8-DD75-43B6-C8D109052AE7}"/>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00" b="1" i="1" dirty="0">
                <a:solidFill>
                  <a:srgbClr val="111111"/>
                </a:solidFill>
                <a:effectLst/>
                <a:latin typeface="-apple-system"/>
              </a:rPr>
              <a:t>Speaker script: </a:t>
            </a:r>
          </a:p>
          <a:p>
            <a:br>
              <a:rPr lang="en-US" sz="100" dirty="0"/>
            </a:br>
            <a:r>
              <a:rPr lang="en-US" sz="800" dirty="0"/>
              <a:t>Now that you have seen how Microsoft 365 can address your key needs, you might be wondering how much it costs and how you can get it. That's what we are going to cover in the next few slides.</a:t>
            </a:r>
          </a:p>
        </p:txBody>
      </p:sp>
      <p:sp>
        <p:nvSpPr>
          <p:cNvPr id="4" name="Header Placeholder 3">
            <a:extLst>
              <a:ext uri="{FF2B5EF4-FFF2-40B4-BE49-F238E27FC236}">
                <a16:creationId xmlns:a16="http://schemas.microsoft.com/office/drawing/2014/main" id="{B4E3F2B0-CD23-4BB3-EF03-6202B074C51C}"/>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5DA0B919-78BD-00F1-297F-A4F8871EC93B}"/>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70BA56E2-481D-3BDE-9260-490D888B7B33}"/>
              </a:ext>
            </a:extLst>
          </p:cNvPr>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a:extLst>
              <a:ext uri="{FF2B5EF4-FFF2-40B4-BE49-F238E27FC236}">
                <a16:creationId xmlns:a16="http://schemas.microsoft.com/office/drawing/2014/main" id="{03F6C229-46FF-675A-9E0A-FAFDD9938C50}"/>
              </a:ext>
            </a:extLst>
          </p:cNvPr>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771192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1774" rtl="0" eaLnBrk="1" fontAlgn="auto" latinLnBrk="0" hangingPunct="1">
              <a:lnSpc>
                <a:spcPct val="106000"/>
              </a:lnSpc>
              <a:spcBef>
                <a:spcPts val="0"/>
              </a:spcBef>
              <a:spcAft>
                <a:spcPts val="333"/>
              </a:spcAft>
              <a:buClrTx/>
              <a:buSzPts val="1000"/>
              <a:buFontTx/>
              <a:buNone/>
              <a:tabLst>
                <a:tab pos="465887" algn="l"/>
              </a:tabLst>
              <a:defRPr/>
            </a:pPr>
            <a:r>
              <a:rPr lang="en-US" sz="900" b="1" i="1" dirty="0">
                <a:solidFill>
                  <a:srgbClr val="111111"/>
                </a:solidFill>
                <a:effectLst/>
                <a:latin typeface="-apple-system"/>
              </a:rPr>
              <a:t>Speaker script: </a:t>
            </a:r>
          </a:p>
          <a:p>
            <a:pPr defTabSz="931774">
              <a:lnSpc>
                <a:spcPct val="106000"/>
              </a:lnSpc>
              <a:buSzPts val="1000"/>
              <a:tabLst>
                <a:tab pos="465887" algn="l"/>
              </a:tabLst>
              <a:defRP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defTabSz="931774">
              <a:lnSpc>
                <a:spcPct val="106000"/>
              </a:lnSpc>
              <a:buSzPts val="1000"/>
              <a:tabLst>
                <a:tab pos="465887" algn="l"/>
              </a:tabLst>
              <a:defRPr/>
            </a:pPr>
            <a:r>
              <a:rPr lang="en-US" sz="1800" dirty="0">
                <a:latin typeface="Segoe UI" panose="020B0502040204020203" pitchFamily="34" charset="0"/>
                <a:ea typeface="Calibri" panose="020F0502020204030204" pitchFamily="34" charset="0"/>
                <a:cs typeface="Arial" panose="020B0604020202020204" pitchFamily="34" charset="0"/>
              </a:rPr>
              <a:t>Microsoft 365 Business Standard offers businesses the tools they need to securely grow their business. It helps companies enhance their productivity, collaborate in innovative ways, and protect the devices and accounts across their team.</a:t>
            </a:r>
          </a:p>
          <a:p>
            <a:pPr>
              <a:lnSpc>
                <a:spcPct val="106000"/>
              </a:lnSpc>
              <a:buSzPts val="1000"/>
              <a:tabLst>
                <a:tab pos="465887" algn="l"/>
              </a:tabLst>
            </a:pPr>
            <a:endParaRPr lang="en-US" sz="1600" dirty="0">
              <a:latin typeface="Segoe UI" panose="020B0502040204020203" pitchFamily="34" charset="0"/>
              <a:cs typeface="Segoe UI" panose="020B0502040204020203" pitchFamily="34" charset="0"/>
            </a:endParaRPr>
          </a:p>
          <a:p>
            <a:pPr defTabSz="931774">
              <a:lnSpc>
                <a:spcPct val="106000"/>
              </a:lnSpc>
              <a:buSzPts val="1000"/>
              <a:tabLst>
                <a:tab pos="465887" algn="l"/>
              </a:tabLst>
              <a:defRPr/>
            </a:pPr>
            <a:r>
              <a:rPr lang="en-US" sz="1600" dirty="0">
                <a:latin typeface="Segoe UI" panose="020B0502040204020203" pitchFamily="34" charset="0"/>
                <a:ea typeface="Calibri" panose="020F0502020204030204" pitchFamily="34" charset="0"/>
                <a:cs typeface="Arial" panose="020B0604020202020204" pitchFamily="34" charset="0"/>
              </a:rPr>
              <a:t>Microsoft 365 Business Premium offers everything included in Business Standard, plus Enterprise-grade security. </a:t>
            </a:r>
            <a:endParaRPr lang="en-US" sz="1600"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31740" rtl="0" eaLnBrk="1" fontAlgn="auto" latinLnBrk="0" hangingPunct="1">
              <a:lnSpc>
                <a:spcPct val="100000"/>
              </a:lnSpc>
              <a:spcBef>
                <a:spcPts val="0"/>
              </a:spcBef>
              <a:spcAft>
                <a:spcPts val="0"/>
              </a:spcAft>
              <a:buClrTx/>
              <a:buSzTx/>
              <a:buFontTx/>
              <a:buNone/>
              <a:tabLst/>
              <a:defRPr/>
            </a:pPr>
            <a:fld id="{D8CB762A-E9EF-4DBF-9B43-C8690EEDC2F9}"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3174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87915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1" dirty="0">
                <a:solidFill>
                  <a:srgbClr val="111111"/>
                </a:solidFill>
                <a:effectLst/>
                <a:latin typeface="-apple-system"/>
              </a:rPr>
              <a:t>Speaker script: </a:t>
            </a:r>
          </a:p>
          <a:p>
            <a:br>
              <a:rPr lang="en-US" sz="800" dirty="0"/>
            </a:br>
            <a:r>
              <a:rPr lang="en-US" sz="800" dirty="0"/>
              <a:t>For those of you who would like to get a more detailed view across all the different plan options you have available, we have a great resource available to download. </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712511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0A3B2-10BB-F477-86D6-F8C802DA5C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82DBB3-115E-24BC-3F61-10F557869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19DFE1-F540-61E5-33AB-C4BC8B9923A1}"/>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700" b="1" i="1">
                <a:solidFill>
                  <a:srgbClr val="111111"/>
                </a:solidFill>
                <a:effectLst/>
                <a:latin typeface="-apple-system"/>
              </a:rPr>
              <a:t>Speaker script: </a:t>
            </a:r>
          </a:p>
          <a:p>
            <a:br>
              <a:rPr lang="en-US" sz="700"/>
            </a:br>
            <a:r>
              <a:rPr lang="en-US" sz="700" b="0" kern="1200">
                <a:solidFill>
                  <a:schemeClr val="tx1"/>
                </a:solidFill>
                <a:latin typeface="Segoe UI Light" pitchFamily="34" charset="0"/>
                <a:ea typeface="+mn-ea"/>
                <a:cs typeface="+mn-cs"/>
              </a:rPr>
              <a:t>Thank you for your time and interest in learning more about Microsoft 365. I hope you are excited to see how Microsoft 365 can help you achieve more.</a:t>
            </a:r>
          </a:p>
          <a:p>
            <a:endParaRPr lang="en-US" sz="700" b="0" kern="1200">
              <a:solidFill>
                <a:schemeClr val="tx1"/>
              </a:solidFill>
              <a:latin typeface="Segoe UI Light" pitchFamily="34" charset="0"/>
              <a:ea typeface="+mn-ea"/>
              <a:cs typeface="+mn-cs"/>
            </a:endParaRPr>
          </a:p>
          <a:p>
            <a:r>
              <a:rPr lang="en-US" sz="700" b="0" kern="1200">
                <a:solidFill>
                  <a:schemeClr val="tx1"/>
                </a:solidFill>
                <a:latin typeface="Segoe UI Light" pitchFamily="34" charset="0"/>
                <a:ea typeface="+mn-ea"/>
                <a:cs typeface="+mn-cs"/>
              </a:rPr>
              <a:t>But we are not done yet. There are still some next steps and resources that I want to share with you to help you get started.  </a:t>
            </a:r>
          </a:p>
        </p:txBody>
      </p:sp>
      <p:sp>
        <p:nvSpPr>
          <p:cNvPr id="4" name="Header Placeholder 3">
            <a:extLst>
              <a:ext uri="{FF2B5EF4-FFF2-40B4-BE49-F238E27FC236}">
                <a16:creationId xmlns:a16="http://schemas.microsoft.com/office/drawing/2014/main" id="{CA2DB8E2-5FE0-5ABC-B04F-9CE32517CCDE}"/>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130133C9-816D-6E6A-BC0F-8562E12A5107}"/>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BE612F6D-E001-93B6-746A-19882E2EA243}"/>
              </a:ext>
            </a:extLst>
          </p:cNvPr>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a:extLst>
              <a:ext uri="{FF2B5EF4-FFF2-40B4-BE49-F238E27FC236}">
                <a16:creationId xmlns:a16="http://schemas.microsoft.com/office/drawing/2014/main" id="{4F4067B4-42F9-F065-9188-C92B0A14EA84}"/>
              </a:ext>
            </a:extLst>
          </p:cNvPr>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98835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1" dirty="0">
                <a:solidFill>
                  <a:srgbClr val="111111"/>
                </a:solidFill>
                <a:effectLst/>
                <a:latin typeface="-apple-system"/>
              </a:rPr>
              <a:t>Speaker script: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a:buNone/>
            </a:pPr>
            <a:r>
              <a:rPr lang="en-US" dirty="0"/>
              <a:t>As your trusted partner, we’re here to make sure your move to Microsoft 365 is not just smooth—but strategic.</a:t>
            </a:r>
          </a:p>
          <a:p>
            <a:pPr>
              <a:buNone/>
            </a:pPr>
            <a:endParaRPr lang="en-US" b="1" dirty="0"/>
          </a:p>
          <a:p>
            <a:pPr>
              <a:buNone/>
            </a:pPr>
            <a:r>
              <a:rPr lang="en-US" b="1" dirty="0"/>
              <a:t>We’ll help you explore what’s possible. </a:t>
            </a:r>
            <a:r>
              <a:rPr lang="en-US" dirty="0"/>
              <a:t>We start by understanding your organization’s unique needs and goals. Then, we guide you through the Microsoft 365 solutions that align best with where you want to go—whether it's improving productivity, securing your data, or enabling hybrid work.</a:t>
            </a:r>
          </a:p>
          <a:p>
            <a:pPr>
              <a:buNone/>
            </a:pPr>
            <a:endParaRPr lang="en-US" b="1" dirty="0"/>
          </a:p>
          <a:p>
            <a:pPr>
              <a:buNone/>
            </a:pPr>
            <a:r>
              <a:rPr lang="en-US" b="1" dirty="0"/>
              <a:t>We’ll prepare your environment for deployment. </a:t>
            </a:r>
            <a:r>
              <a:rPr lang="en-US" dirty="0"/>
              <a:t>From assessing your current infrastructure to mapping out your transition plan, we take the guesswork out of moving to the cloud. And when it makes sense, we’ll help you tap into Microsoft resources like FastTrack* to give you even more support at no additional cost.</a:t>
            </a:r>
          </a:p>
          <a:p>
            <a:pPr>
              <a:buNone/>
            </a:pPr>
            <a:endParaRPr lang="en-US" b="1" dirty="0"/>
          </a:p>
          <a:p>
            <a:pPr>
              <a:buNone/>
            </a:pPr>
            <a:r>
              <a:rPr lang="en-US" b="1" dirty="0"/>
              <a:t>And we’ll be with you every step of the way. </a:t>
            </a:r>
            <a:r>
              <a:rPr lang="en-US" dirty="0"/>
              <a:t>From planning to deployment to adoption—we don’t just hand you a roadmap. We walk it with you. Our goal is to get your users up and running quickly, with minimal disruption and maximum impact.</a:t>
            </a:r>
          </a:p>
          <a:p>
            <a:pPr>
              <a:buNone/>
            </a:pPr>
            <a:endParaRPr lang="en-US" dirty="0"/>
          </a:p>
          <a:p>
            <a:pPr>
              <a:buNone/>
            </a:pPr>
            <a:r>
              <a:rPr lang="en-US" dirty="0"/>
              <a:t>So if you're ready to modernize your workplace with Microsoft 365, let’s make it happen—together.</a:t>
            </a:r>
          </a:p>
          <a:p>
            <a:endParaRPr lang="en-US" dirty="0"/>
          </a:p>
          <a:p>
            <a:r>
              <a:rPr lang="en-US" dirty="0"/>
              <a:t>*FastTrack eligibility starts at 150 licenses.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F85AF0-E286-4216-84D7-B2D8E70A3F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0645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7A83A-ACC7-9C66-8D6D-F428EE54A0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075DD-04BC-9623-C9DE-2A0BC2D511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A93ECE-02F9-D96D-6900-D903BD0DEEB7}"/>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endParaRPr lang="en-US" sz="700" b="1" i="1" dirty="0">
              <a:solidFill>
                <a:srgbClr val="111111"/>
              </a:solidFill>
              <a:effectLst/>
              <a:latin typeface="-apple-system"/>
            </a:endParaRPr>
          </a:p>
        </p:txBody>
      </p:sp>
      <p:sp>
        <p:nvSpPr>
          <p:cNvPr id="4" name="Header Placeholder 3">
            <a:extLst>
              <a:ext uri="{FF2B5EF4-FFF2-40B4-BE49-F238E27FC236}">
                <a16:creationId xmlns:a16="http://schemas.microsoft.com/office/drawing/2014/main" id="{0A749A1A-ACDA-C187-6066-945F2F3FA43A}"/>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B91C3C34-4AA9-CD28-CCA7-DB75D8327E0F}"/>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16377967-6276-6821-7AB3-D9CFE6960F34}"/>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5/28/2025 11:02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34D1EEE4-71F4-D5AF-F08A-A931DFC5D3BC}"/>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16612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6AC65-9CEF-FEAD-A1BB-BB96561C3A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53B415-0F57-7CBE-4A68-20AFB94C5D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68E6FF-90DE-E0ED-3A98-6E79FC35853A}"/>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FBE92CF4-790F-5377-B7FF-36129F08054B}"/>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A5FD4FBE-B760-9CAD-68E4-B39174572895}"/>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6A200F1D-5FD4-48F6-DA54-3D06E6F9B18D}"/>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5/28/2025 11:02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8BEE2774-3C33-5195-4547-CC58EDA504F5}"/>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72367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7556-4280-6079-E4CC-DCAFF5C4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76215-40C7-8023-9CAF-0361DC55F0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76E255-EC64-B842-2970-6EED0B190CB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0D31A6F-2E37-FB3B-1396-5B7557BC8E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AD3900-6D83-4BBF-8DAA-9098839B95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9011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E9F24-137B-EF85-1B75-5FDF580994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4D64C8-7491-D2E9-BE93-D02AC18CD4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F198F2-0634-3603-2063-EAE8B615BF5E}"/>
              </a:ext>
            </a:extLst>
          </p:cNvPr>
          <p:cNvSpPr>
            <a:spLocks noGrp="1"/>
          </p:cNvSpPr>
          <p:nvPr>
            <p:ph type="body" idx="1"/>
          </p:nvPr>
        </p:nvSpPr>
        <p:spPr/>
        <p:txBody>
          <a:bodyPr/>
          <a:lstStyle/>
          <a:p>
            <a:endParaRPr lang="en-US" sz="900" dirty="0"/>
          </a:p>
        </p:txBody>
      </p:sp>
      <p:sp>
        <p:nvSpPr>
          <p:cNvPr id="4" name="Slide Number Placeholder 3">
            <a:extLst>
              <a:ext uri="{FF2B5EF4-FFF2-40B4-BE49-F238E27FC236}">
                <a16:creationId xmlns:a16="http://schemas.microsoft.com/office/drawing/2014/main" id="{D2C94184-6416-CF01-12A6-7C3A3C5583CB}"/>
              </a:ext>
            </a:extLst>
          </p:cNvPr>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5F2D3714-B553-A044-BA72-366907BA36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7530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i="1">
                <a:solidFill>
                  <a:srgbClr val="111111"/>
                </a:solidFill>
                <a:effectLst/>
                <a:latin typeface="-apple-system"/>
              </a:rPr>
              <a:t>Speaker script: </a:t>
            </a:r>
          </a:p>
          <a:p>
            <a:pPr algn="l"/>
            <a:br>
              <a:rPr lang="en-US"/>
            </a:br>
            <a:r>
              <a:rPr lang="en-US" sz="900" b="0" i="0">
                <a:solidFill>
                  <a:srgbClr val="111111"/>
                </a:solidFill>
                <a:effectLst/>
                <a:latin typeface="-apple-system"/>
              </a:rPr>
              <a:t>Hello everyone, thank you for joining me today. I’m here to talk to you about an important topic that affects many of us who use Microsoft Office products. That topic is end of support.</a:t>
            </a:r>
          </a:p>
          <a:p>
            <a:endParaRPr lang="en-US"/>
          </a:p>
          <a:p>
            <a:r>
              <a:rPr lang="en-US"/>
              <a:t>After our time together, you should have a better understanding of how to use a pivotal change, Office end of support, as reason to start planning your move to Microsoft 365.</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02936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83E037-452A-4AD1-850A-1570ED03ACEF}"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5/28/2025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Microsoft Office</a:t>
            </a:r>
          </a:p>
        </p:txBody>
      </p:sp>
      <p:sp>
        <p:nvSpPr>
          <p:cNvPr id="7" name="Footer Placeholder 6"/>
          <p:cNvSpPr>
            <a:spLocks noGrp="1"/>
          </p:cNvSpPr>
          <p:nvPr>
            <p:ph type="ftr" sz="quarter" idx="13"/>
          </p:nvPr>
        </p:nvSpPr>
        <p:spPr/>
        <p:txBody>
          <a:bodyPr/>
          <a:lstStyle/>
          <a:p>
            <a:pPr marL="236179" marR="0" lvl="0" indent="0" algn="l" defTabSz="931467"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marR="0" lvl="0" indent="0" algn="l" defTabSz="931467" rtl="0" eaLnBrk="0" fontAlgn="auto" latinLnBrk="0" hangingPunct="0">
              <a:lnSpc>
                <a:spcPct val="100000"/>
              </a:lnSpc>
              <a:spcBef>
                <a:spcPts val="0"/>
              </a:spcBef>
              <a:spcAft>
                <a:spcPts val="0"/>
              </a:spcAft>
              <a:buClrTx/>
              <a:buSzTx/>
              <a:buFontTx/>
              <a:buNone/>
              <a:tabLst/>
              <a:defRPr/>
            </a:pPr>
            <a:r>
              <a:rPr kumimoji="0" lang="en-US" sz="5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334791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418192-7E57-45D9-B842-F193E2C772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1231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1" dirty="0">
                <a:solidFill>
                  <a:srgbClr val="111111"/>
                </a:solidFill>
                <a:effectLst/>
                <a:latin typeface="-apple-system"/>
              </a:rPr>
              <a:t>Speaker script: </a:t>
            </a:r>
          </a:p>
          <a:p>
            <a:endParaRPr lang="en-US" dirty="0"/>
          </a:p>
          <a:p>
            <a:pPr>
              <a:buNone/>
            </a:pPr>
            <a:r>
              <a:rPr lang="en-US" dirty="0"/>
              <a:t>Before we dive in, I want to quickly walk you through what we’ll be covering today.</a:t>
            </a:r>
          </a:p>
          <a:p>
            <a:pPr marL="171450" indent="-171450">
              <a:buFont typeface="Arial" panose="020B0604020202020204" pitchFamily="34" charset="0"/>
              <a:buChar char="•"/>
            </a:pPr>
            <a:endParaRPr lang="en-US" b="1" dirty="0"/>
          </a:p>
          <a:p>
            <a:pPr marL="384432" lvl="1" indent="-171450">
              <a:buFont typeface="Arial" panose="020B0604020202020204" pitchFamily="34" charset="0"/>
              <a:buChar char="•"/>
            </a:pPr>
            <a:r>
              <a:rPr lang="en-US" b="1" dirty="0"/>
              <a:t>First</a:t>
            </a:r>
            <a:r>
              <a:rPr lang="en-US" dirty="0"/>
              <a:t>, we’ll look at the </a:t>
            </a:r>
            <a:r>
              <a:rPr lang="en-US" b="1" dirty="0"/>
              <a:t>End of support dates and impact</a:t>
            </a:r>
            <a:r>
              <a:rPr lang="en-US" dirty="0"/>
              <a:t> for legacy Office products. This is a key driver for change, so we’ll talk about what’s happening, when, and what it means for your organization—particularly around security, compliance, and supportability.</a:t>
            </a:r>
          </a:p>
          <a:p>
            <a:pPr marL="384432" lvl="1" indent="-171450">
              <a:buFont typeface="Arial" panose="020B0604020202020204" pitchFamily="34" charset="0"/>
              <a:buChar char="•"/>
            </a:pPr>
            <a:endParaRPr lang="en-US" b="1" dirty="0"/>
          </a:p>
          <a:p>
            <a:pPr marL="384432" lvl="1" indent="-171450">
              <a:buFont typeface="Arial" panose="020B0604020202020204" pitchFamily="34" charset="0"/>
              <a:buChar char="•"/>
            </a:pPr>
            <a:r>
              <a:rPr lang="en-US" b="1" dirty="0"/>
              <a:t>Second</a:t>
            </a:r>
            <a:r>
              <a:rPr lang="en-US" dirty="0"/>
              <a:t>, we’ll explore </a:t>
            </a:r>
            <a:r>
              <a:rPr lang="en-US" b="1" dirty="0"/>
              <a:t>Why moving to Microsoft 365</a:t>
            </a:r>
            <a:r>
              <a:rPr lang="en-US" dirty="0"/>
              <a:t> is a smart decision right now. We'll focus on the business value, productivity enhancements, and security benefits of shifting to a cloud-based platform—many of which are especially relevant in today's hybrid and remote work environments.</a:t>
            </a:r>
          </a:p>
          <a:p>
            <a:pPr marL="384432" lvl="1" indent="-171450">
              <a:buFont typeface="Arial" panose="020B0604020202020204" pitchFamily="34" charset="0"/>
              <a:buChar char="•"/>
            </a:pPr>
            <a:endParaRPr lang="en-US" b="1" dirty="0"/>
          </a:p>
          <a:p>
            <a:pPr marL="384432" lvl="1" indent="-171450">
              <a:buFont typeface="Arial" panose="020B0604020202020204" pitchFamily="34" charset="0"/>
              <a:buChar char="•"/>
            </a:pPr>
            <a:r>
              <a:rPr lang="en-US" b="1" dirty="0"/>
              <a:t>Third</a:t>
            </a:r>
            <a:r>
              <a:rPr lang="en-US" dirty="0"/>
              <a:t>, we’ll cover </a:t>
            </a:r>
            <a:r>
              <a:rPr lang="en-US" b="1" dirty="0"/>
              <a:t>Licensing details</a:t>
            </a:r>
            <a:r>
              <a:rPr lang="en-US" dirty="0"/>
              <a:t>. We’ll break down how Microsoft 365 licensing works and help you understand what’s included at each level.</a:t>
            </a:r>
          </a:p>
          <a:p>
            <a:pPr marL="384432" lvl="1" indent="-171450">
              <a:buFont typeface="Arial" panose="020B0604020202020204" pitchFamily="34" charset="0"/>
              <a:buChar char="•"/>
            </a:pPr>
            <a:endParaRPr lang="en-US" dirty="0"/>
          </a:p>
          <a:p>
            <a:pPr marL="384432" lvl="1" indent="-171450">
              <a:buFont typeface="Arial" panose="020B0604020202020204" pitchFamily="34" charset="0"/>
              <a:buChar char="•"/>
            </a:pPr>
            <a:r>
              <a:rPr lang="en-US" dirty="0"/>
              <a:t>And </a:t>
            </a:r>
            <a:r>
              <a:rPr lang="en-US" b="1" dirty="0"/>
              <a:t>finally</a:t>
            </a:r>
            <a:r>
              <a:rPr lang="en-US" dirty="0"/>
              <a:t>, we’ll wrap up with </a:t>
            </a:r>
            <a:r>
              <a:rPr lang="en-US" b="1" dirty="0"/>
              <a:t>Next steps and resources</a:t>
            </a:r>
            <a:r>
              <a:rPr lang="en-US" dirty="0"/>
              <a:t>. This includes guidance on how to begin your migration, where to find support, and what tools are available to help make the transition as smooth and cost-effective as possible.</a:t>
            </a:r>
          </a:p>
          <a:p>
            <a:pPr>
              <a:buNone/>
            </a:pPr>
            <a:endParaRPr lang="en-US" dirty="0"/>
          </a:p>
          <a:p>
            <a:r>
              <a:rPr lang="en-US" dirty="0"/>
              <a:t>Let’s get started with the first topic: end of support and why it matters.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321245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1">
                <a:solidFill>
                  <a:srgbClr val="111111"/>
                </a:solidFill>
                <a:effectLst/>
                <a:latin typeface="-apple-system"/>
              </a:rPr>
              <a:t>Speaker script: </a:t>
            </a:r>
          </a:p>
          <a:p>
            <a:endParaRPr lang="en-US"/>
          </a:p>
          <a:p>
            <a:r>
              <a:rPr lang="en-US"/>
              <a:t>To kick things off, we’ll start by reviewing what we mean when we say “end of support” and the impact it will have for your organization.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761819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800" b="1" i="1">
                <a:solidFill>
                  <a:srgbClr val="111111"/>
                </a:solidFill>
                <a:effectLst/>
                <a:latin typeface="-apple-system"/>
              </a:rPr>
              <a:t>Speaker script: </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a:cs typeface="+mn-cs"/>
              </a:rPr>
              <a:t>Once a product reaches the end of support, or a service retires, there will be no new security updates, non-security updates, or assisted support. </a:t>
            </a:r>
            <a:r>
              <a:rPr lang="en-US" sz="800"/>
              <a:t>Continuing to use out-of-support software may cause security and compliance issues and expose organizations’ applications and business to serious security risks over time.</a:t>
            </a:r>
          </a:p>
          <a:p>
            <a:pPr algn="l"/>
            <a:endParaRPr lang="en-US" sz="800" b="0" i="0">
              <a:solidFill>
                <a:srgbClr val="111111"/>
              </a:solidFill>
              <a:effectLst/>
              <a:latin typeface="-apple-system"/>
            </a:endParaRPr>
          </a:p>
          <a:p>
            <a:endParaRPr lang="en-US" sz="80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774145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60" rtl="0" eaLnBrk="1" fontAlgn="auto" latinLnBrk="0" hangingPunct="1">
              <a:lnSpc>
                <a:spcPct val="90000"/>
              </a:lnSpc>
              <a:spcBef>
                <a:spcPts val="0"/>
              </a:spcBef>
              <a:spcAft>
                <a:spcPts val="333"/>
              </a:spcAft>
              <a:buClrTx/>
              <a:buSzTx/>
              <a:buFontTx/>
              <a:buNone/>
              <a:tabLst/>
              <a:defRPr/>
            </a:pPr>
            <a:r>
              <a:rPr lang="en-US" sz="800" b="1" i="1" dirty="0">
                <a:solidFill>
                  <a:srgbClr val="111111"/>
                </a:solidFill>
                <a:effectLst/>
                <a:latin typeface="-apple-system"/>
              </a:rPr>
              <a:t>Speaker script: </a:t>
            </a:r>
          </a:p>
          <a:p>
            <a:pPr defTabSz="914460" eaLnBrk="1" fontAlgn="auto" hangingPunct="1">
              <a:spcBef>
                <a:spcPts val="0"/>
              </a:spcBef>
              <a:spcAft>
                <a:spcPts val="333"/>
              </a:spcAft>
              <a:defRPr/>
            </a:pPr>
            <a:endParaRPr lang="en-US" sz="800" kern="1200" dirty="0">
              <a:solidFill>
                <a:schemeClr val="tx1"/>
              </a:solidFill>
              <a:effectLst/>
              <a:latin typeface="Segoe UI Light" pitchFamily="34" charset="0"/>
              <a:ea typeface="MS PGothic" panose="020B0600070205080204" pitchFamily="34" charset="-128"/>
              <a:cs typeface="+mn-cs"/>
            </a:endParaRPr>
          </a:p>
          <a:p>
            <a:pPr defTabSz="914460" eaLnBrk="1" fontAlgn="auto" hangingPunct="1">
              <a:spcBef>
                <a:spcPts val="0"/>
              </a:spcBef>
              <a:spcAft>
                <a:spcPts val="333"/>
              </a:spcAft>
              <a:defRPr/>
            </a:pPr>
            <a:r>
              <a:rPr lang="en-US" sz="800" kern="1200" dirty="0">
                <a:solidFill>
                  <a:schemeClr val="tx1"/>
                </a:solidFill>
                <a:effectLst/>
                <a:latin typeface="Segoe UI Light" pitchFamily="34" charset="0"/>
                <a:ea typeface="MS PGothic" panose="020B0600070205080204" pitchFamily="34" charset="-128"/>
                <a:cs typeface="+mn-cs"/>
              </a:rPr>
              <a:t>First, let’s review the distinction between perpetual, or “on-premises”, versions of Office and Microsoft 365.</a:t>
            </a:r>
          </a:p>
          <a:p>
            <a:pPr defTabSz="914460" eaLnBrk="1" fontAlgn="auto" hangingPunct="1">
              <a:spcBef>
                <a:spcPts val="0"/>
              </a:spcBef>
              <a:spcAft>
                <a:spcPts val="333"/>
              </a:spcAft>
              <a:defRPr/>
            </a:pPr>
            <a:endParaRPr lang="en-US" sz="800" kern="1200" dirty="0">
              <a:solidFill>
                <a:schemeClr val="tx1"/>
              </a:solidFill>
              <a:effectLst/>
              <a:latin typeface="Segoe UI Light" pitchFamily="34" charset="0"/>
              <a:ea typeface="MS PGothic" panose="020B0600070205080204" pitchFamily="34" charset="-128"/>
              <a:cs typeface="+mn-cs"/>
            </a:endParaRPr>
          </a:p>
          <a:p>
            <a:r>
              <a:rPr lang="en-US" sz="900" dirty="0"/>
              <a:t>Perpetual versions are locked to a single PC. They do not benefit from consistently improving features, and they eventually lose support.</a:t>
            </a:r>
          </a:p>
          <a:p>
            <a:endParaRPr lang="en-US" sz="900" dirty="0"/>
          </a:p>
          <a:p>
            <a:r>
              <a:rPr lang="en-US" sz="900" dirty="0"/>
              <a:t>In contrast, Microsoft 365 offers a far more flexible and future-proof solution. With a single subscription, you can use it across 5 PCs, 5 tablets, and 5 mobile devices, helping you be productive even when away from your office. Microsoft 365 improves with monthly updates, so you’re consistently getting the latest features and security enhancements, unlike the perpetual license that’s stuck in time.</a:t>
            </a:r>
          </a:p>
          <a:p>
            <a:endParaRPr lang="en-US" sz="900" dirty="0"/>
          </a:p>
          <a:p>
            <a:r>
              <a:rPr lang="en-US" sz="900" dirty="0"/>
              <a:t>Microsoft 365 also offers powerful collaborative capabilities – real-time editing, autosave with version history, and AI-powered productivity enhancements, including eligibility for Microsoft Copilot. It’s designed to keep you protected with enhanced security features, as well as 1TB of OneDrive storage to keep your files are accessible and backed up.</a:t>
            </a:r>
          </a:p>
          <a:p>
            <a:endParaRPr lang="en-US" sz="900" dirty="0"/>
          </a:p>
          <a:p>
            <a:r>
              <a:rPr lang="en-US" sz="900" dirty="0"/>
              <a:t>This flexibility, continuous improvement, and enhanced security makes Microsoft 365 the best choice for most small and medium-sized business customers.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075359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60" rtl="0" eaLnBrk="1" fontAlgn="auto" latinLnBrk="0" hangingPunct="1">
              <a:lnSpc>
                <a:spcPct val="90000"/>
              </a:lnSpc>
              <a:spcBef>
                <a:spcPts val="0"/>
              </a:spcBef>
              <a:spcAft>
                <a:spcPts val="333"/>
              </a:spcAft>
              <a:buClrTx/>
              <a:buSzTx/>
              <a:buFontTx/>
              <a:buNone/>
              <a:tabLst/>
              <a:defRPr/>
            </a:pPr>
            <a:r>
              <a:rPr lang="en-US" sz="800" b="1" i="1" dirty="0">
                <a:solidFill>
                  <a:srgbClr val="111111"/>
                </a:solidFill>
                <a:effectLst/>
                <a:latin typeface="-apple-system"/>
              </a:rPr>
              <a:t>Speaker script: </a:t>
            </a:r>
          </a:p>
          <a:p>
            <a:pPr defTabSz="914460" eaLnBrk="1" fontAlgn="auto" hangingPunct="1">
              <a:spcBef>
                <a:spcPts val="0"/>
              </a:spcBef>
              <a:spcAft>
                <a:spcPts val="333"/>
              </a:spcAft>
              <a:defRPr/>
            </a:pPr>
            <a:endParaRPr lang="en-US" sz="800" kern="1200" dirty="0">
              <a:solidFill>
                <a:schemeClr val="tx1"/>
              </a:solidFill>
              <a:effectLst/>
              <a:latin typeface="Segoe UI Light" pitchFamily="34" charset="0"/>
              <a:ea typeface="MS PGothic" panose="020B0600070205080204" pitchFamily="34" charset="-128"/>
              <a:cs typeface="+mn-cs"/>
            </a:endParaRPr>
          </a:p>
          <a:p>
            <a:pPr defTabSz="914460" eaLnBrk="1" fontAlgn="auto" hangingPunct="1">
              <a:spcBef>
                <a:spcPts val="0"/>
              </a:spcBef>
              <a:spcAft>
                <a:spcPts val="333"/>
              </a:spcAft>
              <a:defRPr/>
            </a:pPr>
            <a:r>
              <a:rPr lang="en-US" sz="800" kern="1200" dirty="0">
                <a:solidFill>
                  <a:schemeClr val="tx1"/>
                </a:solidFill>
                <a:effectLst/>
                <a:latin typeface="Segoe UI Light" pitchFamily="34" charset="0"/>
                <a:ea typeface="MS PGothic" panose="020B0600070205080204" pitchFamily="34" charset="-128"/>
                <a:cs typeface="+mn-cs"/>
              </a:rPr>
              <a:t>Many organizations are still working on Office 2016 and Office 2019. You can continue to run them s</a:t>
            </a:r>
            <a:r>
              <a:rPr lang="en-US" sz="800" dirty="0"/>
              <a:t>afely in your environment’s architecture, at least until their respective extended support dates end. And that time is coming soon: both reach end of support on October 14, 2025. At that time, Microsoft will stop providing security updates to these versions.</a:t>
            </a:r>
          </a:p>
          <a:p>
            <a:pPr defTabSz="914460" eaLnBrk="1" fontAlgn="auto" hangingPunct="1">
              <a:spcBef>
                <a:spcPts val="0"/>
              </a:spcBef>
              <a:spcAft>
                <a:spcPts val="333"/>
              </a:spcAft>
              <a:defRPr/>
            </a:pPr>
            <a:endParaRPr lang="en-US" sz="800"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t>Continuing to use out-of-support software may cause security and compliance issues and expose organizations’ applications and business to serious security risks over time.</a:t>
            </a:r>
          </a:p>
          <a:p>
            <a:pPr algn="l"/>
            <a:endParaRPr lang="en-US" sz="800" b="0" i="0" dirty="0">
              <a:solidFill>
                <a:srgbClr val="111111"/>
              </a:solidFill>
              <a:effectLst/>
              <a:latin typeface="-apple-system"/>
            </a:endParaRPr>
          </a:p>
          <a:p>
            <a:pPr marL="0" marR="0" lvl="0" indent="0" algn="l" defTabSz="914460" rtl="0" eaLnBrk="1" fontAlgn="auto" latinLnBrk="0" hangingPunct="1">
              <a:lnSpc>
                <a:spcPct val="100000"/>
              </a:lnSpc>
              <a:spcBef>
                <a:spcPts val="0"/>
              </a:spcBef>
              <a:spcAft>
                <a:spcPts val="333"/>
              </a:spcAft>
              <a:buClrTx/>
              <a:buSzTx/>
              <a:buFontTx/>
              <a:buNone/>
              <a:tabLst/>
              <a:defRPr/>
            </a:pPr>
            <a:r>
              <a:rPr lang="en-US" sz="800" kern="1200" dirty="0">
                <a:solidFill>
                  <a:schemeClr val="tx1"/>
                </a:solidFill>
                <a:effectLst/>
                <a:latin typeface="Segoe UI Light"/>
                <a:ea typeface="MS PGothic"/>
                <a:cs typeface="Segoe UI Light"/>
              </a:rPr>
              <a:t>With the right strategies, you can help keep your organization protected and your data secure.</a:t>
            </a:r>
          </a:p>
          <a:p>
            <a:pPr defTabSz="914460" eaLnBrk="1" fontAlgn="auto" hangingPunct="1">
              <a:spcBef>
                <a:spcPts val="0"/>
              </a:spcBef>
              <a:spcAft>
                <a:spcPts val="333"/>
              </a:spcAft>
              <a:defRPr/>
            </a:pPr>
            <a:endParaRPr lang="en-US" sz="800" kern="1200" dirty="0">
              <a:solidFill>
                <a:schemeClr val="tx1"/>
              </a:solidFill>
              <a:effectLst/>
              <a:latin typeface="Segoe UI Light" pitchFamily="34" charset="0"/>
              <a:ea typeface="MS PGothic" panose="020B0600070205080204" pitchFamily="34" charset="-128"/>
              <a:cs typeface="+mn-cs"/>
            </a:endParaRPr>
          </a:p>
          <a:p>
            <a:pPr defTabSz="914460" eaLnBrk="1" fontAlgn="auto" hangingPunct="1">
              <a:spcBef>
                <a:spcPts val="0"/>
              </a:spcBef>
              <a:spcAft>
                <a:spcPts val="333"/>
              </a:spcAft>
              <a:defRPr/>
            </a:pPr>
            <a:r>
              <a:rPr lang="en-US" sz="800" kern="1200" dirty="0">
                <a:solidFill>
                  <a:schemeClr val="tx1"/>
                </a:solidFill>
                <a:effectLst/>
                <a:latin typeface="Segoe UI Light" pitchFamily="34" charset="0"/>
                <a:ea typeface="MS PGothic" panose="020B0600070205080204" pitchFamily="34" charset="-128"/>
                <a:cs typeface="+mn-cs"/>
              </a:rPr>
              <a:t>Don’t delay, take action now to move to Microsoft 365.</a:t>
            </a:r>
          </a:p>
          <a:p>
            <a:pPr defTabSz="914460" eaLnBrk="1" fontAlgn="auto" hangingPunct="1">
              <a:spcBef>
                <a:spcPts val="0"/>
              </a:spcBef>
              <a:spcAft>
                <a:spcPts val="333"/>
              </a:spcAft>
              <a:defRPr/>
            </a:pPr>
            <a:endParaRPr lang="en-US" sz="800" kern="1200" dirty="0">
              <a:solidFill>
                <a:schemeClr val="tx1"/>
              </a:solidFill>
              <a:effectLst/>
              <a:latin typeface="Segoe UI Light" pitchFamily="34" charset="0"/>
              <a:ea typeface="MS PGothic" panose="020B0600070205080204" pitchFamily="34" charset="-128"/>
              <a:cs typeface="+mn-cs"/>
            </a:endParaRPr>
          </a:p>
          <a:p>
            <a:pPr defTabSz="914460" eaLnBrk="1" fontAlgn="auto" hangingPunct="1">
              <a:spcBef>
                <a:spcPts val="0"/>
              </a:spcBef>
              <a:spcAft>
                <a:spcPts val="333"/>
              </a:spcAft>
              <a:defRPr/>
            </a:pPr>
            <a:endParaRPr lang="en-US" sz="800" kern="1200" dirty="0">
              <a:solidFill>
                <a:schemeClr val="tx1"/>
              </a:solidFill>
              <a:effectLst/>
              <a:latin typeface="Segoe UI Light" pitchFamily="34" charset="0"/>
              <a:ea typeface="MS PGothic" panose="020B0600070205080204" pitchFamily="34" charset="-128"/>
              <a:cs typeface="+mn-cs"/>
            </a:endParaRPr>
          </a:p>
          <a:p>
            <a:pPr defTabSz="914460" eaLnBrk="1" fontAlgn="auto" hangingPunct="1">
              <a:spcBef>
                <a:spcPts val="0"/>
              </a:spcBef>
              <a:spcAft>
                <a:spcPts val="333"/>
              </a:spcAft>
              <a:defRPr/>
            </a:pPr>
            <a:endParaRPr lang="en-US" sz="900" dirty="0">
              <a:ea typeface="+mn-ea"/>
              <a:cs typeface="+mn-cs"/>
            </a:endParaRP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4008314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E01A4-DD04-85D5-D145-981D741010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71E77F-1D09-DD9E-8F65-C7BE03AF8E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FAC131-F39A-E3B2-D384-E7504A2D1712}"/>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700" b="1" i="1" dirty="0">
                <a:solidFill>
                  <a:srgbClr val="111111"/>
                </a:solidFill>
                <a:effectLst/>
                <a:latin typeface="-apple-system"/>
              </a:rPr>
              <a:t>Speaker script: </a:t>
            </a:r>
          </a:p>
          <a:p>
            <a:br>
              <a:rPr lang="en-US" sz="800" dirty="0"/>
            </a:br>
            <a:r>
              <a:rPr lang="en-US" sz="800" dirty="0"/>
              <a:t>Now let’s take a look at our recommendation: why move to Microsoft 365?</a:t>
            </a:r>
          </a:p>
        </p:txBody>
      </p:sp>
      <p:sp>
        <p:nvSpPr>
          <p:cNvPr id="4" name="Header Placeholder 3">
            <a:extLst>
              <a:ext uri="{FF2B5EF4-FFF2-40B4-BE49-F238E27FC236}">
                <a16:creationId xmlns:a16="http://schemas.microsoft.com/office/drawing/2014/main" id="{78ADA670-BFD8-C54E-82FF-CAB945C31270}"/>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47075042-00CA-C8B0-E036-31244CF90490}"/>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69823E00-DB8D-D5BD-A56B-ED0DB40E47F4}"/>
              </a:ext>
            </a:extLst>
          </p:cNvPr>
          <p:cNvSpPr>
            <a:spLocks noGrp="1"/>
          </p:cNvSpPr>
          <p:nvPr>
            <p:ph type="dt" idx="1"/>
          </p:nvPr>
        </p:nvSpPr>
        <p:spPr/>
        <p:txBody>
          <a:bodyPr/>
          <a:lstStyle/>
          <a:p>
            <a:fld id="{386CE63F-9E7F-4C04-9D0D-FCA25A8E9E86}" type="datetime8">
              <a:rPr lang="en-US" smtClean="0"/>
              <a:t>5/28/2025 11:02 AM</a:t>
            </a:fld>
            <a:endParaRPr lang="en-US"/>
          </a:p>
        </p:txBody>
      </p:sp>
      <p:sp>
        <p:nvSpPr>
          <p:cNvPr id="7" name="Slide Number Placeholder 6">
            <a:extLst>
              <a:ext uri="{FF2B5EF4-FFF2-40B4-BE49-F238E27FC236}">
                <a16:creationId xmlns:a16="http://schemas.microsoft.com/office/drawing/2014/main" id="{303A9EB1-0FA2-8FD6-41D1-5A2332E555F7}"/>
              </a:ext>
            </a:extLst>
          </p:cNvPr>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4053014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EA308-F27E-D80E-8EAE-98267FC8FC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609D75-1BC0-60D5-B89E-FCC0DAEE22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77C050-41D0-785B-0019-4988B3D54021}"/>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200" b="1" i="1" dirty="0">
                <a:solidFill>
                  <a:srgbClr val="111111"/>
                </a:solidFill>
                <a:effectLst/>
                <a:latin typeface="-apple-system"/>
              </a:rPr>
              <a:t>Speaker script: </a:t>
            </a:r>
          </a:p>
          <a:p>
            <a:endParaRPr lang="en-US" dirty="0"/>
          </a:p>
          <a:p>
            <a:pPr>
              <a:buNone/>
            </a:pPr>
            <a:r>
              <a:rPr lang="en-US" dirty="0"/>
              <a:t>Let’s talk about what it really means to move to the cloud with Microsoft 365—and more importantly, what your business gains by doing so.</a:t>
            </a:r>
          </a:p>
          <a:p>
            <a:pPr>
              <a:buNone/>
            </a:pPr>
            <a:endParaRPr lang="en-US" b="1" dirty="0"/>
          </a:p>
          <a:p>
            <a:pPr>
              <a:buNone/>
            </a:pPr>
            <a:r>
              <a:rPr lang="en-US" b="1" dirty="0"/>
              <a:t>First, streamline IT to manage costs.</a:t>
            </a:r>
            <a:br>
              <a:rPr lang="en-US" dirty="0"/>
            </a:br>
            <a:r>
              <a:rPr lang="en-US" dirty="0"/>
              <a:t>By eliminating the need for on-premises servers and piecemeal solutions, Microsoft 365 consolidates email, file storage, and productivity tools into a single cloud-based platform. This not only reduces overhead, but gives users access to their apps and data from multiple devices—including PCs, tablets, and phones—with just one license. Your files can stay secure and accessible with 1TB of OneDrive storage per user, and Microsoft Teams makes it easy to connect and collaborate both internally and externally.</a:t>
            </a:r>
          </a:p>
          <a:p>
            <a:pPr>
              <a:buNone/>
            </a:pPr>
            <a:endParaRPr lang="en-US" b="1" dirty="0"/>
          </a:p>
          <a:p>
            <a:pPr>
              <a:buNone/>
            </a:pPr>
            <a:r>
              <a:rPr lang="en-US" b="1" dirty="0"/>
              <a:t>Second, deliver exceptional user experiences.</a:t>
            </a:r>
            <a:br>
              <a:rPr lang="en-US" dirty="0"/>
            </a:br>
            <a:r>
              <a:rPr lang="en-US" dirty="0"/>
              <a:t>Microsoft 365 enables a seamless workflow—online or offline—by keeping productivity apps in the cloud and on your devices. Employees can coauthor documents in real-time, manage change easily, and stay productive with tools they’re already familiar with. And with Microsoft 365 Copilot, users get an AI-powered boost the helps them to work smarter and faster.</a:t>
            </a:r>
          </a:p>
          <a:p>
            <a:pPr>
              <a:buNone/>
            </a:pPr>
            <a:endParaRPr lang="en-US" b="1" dirty="0"/>
          </a:p>
          <a:p>
            <a:pPr>
              <a:buNone/>
            </a:pPr>
            <a:r>
              <a:rPr lang="en-US" b="1" dirty="0"/>
              <a:t>And third, secure the workforce and the work.</a:t>
            </a:r>
            <a:br>
              <a:rPr lang="en-US" dirty="0"/>
            </a:br>
            <a:r>
              <a:rPr lang="en-US" dirty="0"/>
              <a:t>Security is non-negotiable. Microsoft 365 helps protect your organization with robust, customizable email security, multi-factor authentication, and single sign-on. It also gives you tools to safeguard sensitive information—like the ability to remotely wipe data from lost or stolen devices—and to set access policies. This foundation is key to enabling AI-driven productivity while maintaining control.</a:t>
            </a:r>
          </a:p>
          <a:p>
            <a:br>
              <a:rPr lang="en-US" dirty="0"/>
            </a:br>
            <a:r>
              <a:rPr lang="en-US" dirty="0"/>
              <a:t>With Microsoft 365, you’re not just migrating to the cloud—you’re setting up your business for scalable growth with built-in productivity and security from day one.</a:t>
            </a:r>
          </a:p>
          <a:p>
            <a:endParaRPr lang="en-US" dirty="0"/>
          </a:p>
        </p:txBody>
      </p:sp>
      <p:sp>
        <p:nvSpPr>
          <p:cNvPr id="4" name="Slide Number Placeholder 3">
            <a:extLst>
              <a:ext uri="{FF2B5EF4-FFF2-40B4-BE49-F238E27FC236}">
                <a16:creationId xmlns:a16="http://schemas.microsoft.com/office/drawing/2014/main" id="{6FBB3C0F-16C5-C85F-B0D6-844734E816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AD3900-6D83-4BBF-8DAA-9098839B95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8959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2.xml"/><Relationship Id="rId6" Type="http://schemas.openxmlformats.org/officeDocument/2006/relationships/image" Target="../media/image31.png"/><Relationship Id="rId5" Type="http://schemas.openxmlformats.org/officeDocument/2006/relationships/image" Target="../media/image2.png"/><Relationship Id="rId4" Type="http://schemas.openxmlformats.org/officeDocument/2006/relationships/image" Target="../media/image34.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png"/><Relationship Id="rId2" Type="http://schemas.openxmlformats.org/officeDocument/2006/relationships/image" Target="../media/image35.jpe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38.jpeg"/><Relationship Id="rId4" Type="http://schemas.openxmlformats.org/officeDocument/2006/relationships/image" Target="../media/image37.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31.png"/><Relationship Id="rId5" Type="http://schemas.openxmlformats.org/officeDocument/2006/relationships/image" Target="../media/image2.png"/><Relationship Id="rId4" Type="http://schemas.openxmlformats.org/officeDocument/2006/relationships/image" Target="../media/image41.jpe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3.pn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4.jpeg"/><Relationship Id="rId7" Type="http://schemas.openxmlformats.org/officeDocument/2006/relationships/image" Target="../media/image2.png"/><Relationship Id="rId2" Type="http://schemas.openxmlformats.org/officeDocument/2006/relationships/image" Target="../media/image43.jpeg"/><Relationship Id="rId1" Type="http://schemas.openxmlformats.org/officeDocument/2006/relationships/slideMaster" Target="../slideMasters/slideMaster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Picture 4" descr="A logo of a spiral&#10;&#10;Description automatically generated with medium confidence">
            <a:extLst>
              <a:ext uri="{FF2B5EF4-FFF2-40B4-BE49-F238E27FC236}">
                <a16:creationId xmlns:a16="http://schemas.microsoft.com/office/drawing/2014/main" id="{FE974A2B-0309-4F77-B14B-EC0574F2A8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5C8C3704-2CF6-5073-0B77-09190E83D740}"/>
              </a:ext>
            </a:extLst>
          </p:cNvPr>
          <p:cNvSpPr>
            <a:spLocks noGrp="1"/>
          </p:cNvSpPr>
          <p:nvPr>
            <p:ph type="title" hasCustomPrompt="1"/>
          </p:nvPr>
        </p:nvSpPr>
        <p:spPr bwMode="white">
          <a:xfrm>
            <a:off x="5704912" y="2930402"/>
            <a:ext cx="4890516" cy="997196"/>
          </a:xfrm>
          <a:noFill/>
        </p:spPr>
        <p:txBody>
          <a:bodyPr wrap="square" lIns="0" tIns="0" rIns="0" bIns="0" anchor="b" anchorCtr="0">
            <a:spAutoFit/>
          </a:bodyPr>
          <a:lstStyle>
            <a:lvl1pPr>
              <a:defRPr sz="3600" spc="-50" baseline="0">
                <a:solidFill>
                  <a:srgbClr val="091F2C"/>
                </a:solidFill>
                <a:latin typeface="+mj-lt"/>
                <a:cs typeface="Segoe UI" panose="020B0502040204020203" pitchFamily="34" charset="0"/>
              </a:defRPr>
            </a:lvl1pPr>
          </a:lstStyle>
          <a:p>
            <a:r>
              <a:rPr lang="en-US"/>
              <a:t>Event name or presentation title </a:t>
            </a:r>
          </a:p>
        </p:txBody>
      </p:sp>
      <p:grpSp>
        <p:nvGrpSpPr>
          <p:cNvPr id="2" name="Group 1">
            <a:extLst>
              <a:ext uri="{FF2B5EF4-FFF2-40B4-BE49-F238E27FC236}">
                <a16:creationId xmlns:a16="http://schemas.microsoft.com/office/drawing/2014/main" id="{8D2E686F-FD85-1A63-C669-CCBD2BF10694}"/>
              </a:ext>
            </a:extLst>
          </p:cNvPr>
          <p:cNvGrpSpPr/>
          <p:nvPr userDrawn="1"/>
        </p:nvGrpSpPr>
        <p:grpSpPr>
          <a:xfrm>
            <a:off x="10048565" y="6076056"/>
            <a:ext cx="2146176" cy="880264"/>
            <a:chOff x="10048565" y="6076056"/>
            <a:chExt cx="2146176" cy="880264"/>
          </a:xfrm>
        </p:grpSpPr>
        <p:pic>
          <p:nvPicPr>
            <p:cNvPr id="3" name="Picture 2">
              <a:extLst>
                <a:ext uri="{FF2B5EF4-FFF2-40B4-BE49-F238E27FC236}">
                  <a16:creationId xmlns:a16="http://schemas.microsoft.com/office/drawing/2014/main" id="{435EB9BF-02CF-826A-C35A-8C2E45EF0DE5}"/>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432377" y="6157252"/>
              <a:ext cx="762364" cy="747648"/>
            </a:xfrm>
            <a:prstGeom prst="rect">
              <a:avLst/>
            </a:prstGeom>
          </p:spPr>
        </p:pic>
        <p:pic>
          <p:nvPicPr>
            <p:cNvPr id="9" name="Picture 8">
              <a:extLst>
                <a:ext uri="{FF2B5EF4-FFF2-40B4-BE49-F238E27FC236}">
                  <a16:creationId xmlns:a16="http://schemas.microsoft.com/office/drawing/2014/main" id="{26983754-7309-35A7-8AFE-00177AEF2100}"/>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0048565" y="6076056"/>
              <a:ext cx="1321826" cy="880264"/>
            </a:xfrm>
            <a:prstGeom prst="rect">
              <a:avLst/>
            </a:prstGeom>
          </p:spPr>
        </p:pic>
      </p:grpSp>
    </p:spTree>
    <p:extLst>
      <p:ext uri="{BB962C8B-B14F-4D97-AF65-F5344CB8AC3E}">
        <p14:creationId xmlns:p14="http://schemas.microsoft.com/office/powerpoint/2010/main" val="2335232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6" name="MS logo gray - EMF">
            <a:extLst>
              <a:ext uri="{FF2B5EF4-FFF2-40B4-BE49-F238E27FC236}">
                <a16:creationId xmlns:a16="http://schemas.microsoft.com/office/drawing/2014/main" id="{B6BB4DC0-8B25-D402-9948-F79E9F13902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black">
          <a:xfrm>
            <a:off x="10167256" y="6139476"/>
            <a:ext cx="1941957" cy="718524"/>
          </a:xfrm>
          <a:prstGeom prst="rect">
            <a:avLst/>
          </a:prstGeom>
        </p:spPr>
      </p:pic>
    </p:spTree>
    <p:extLst>
      <p:ext uri="{BB962C8B-B14F-4D97-AF65-F5344CB8AC3E}">
        <p14:creationId xmlns:p14="http://schemas.microsoft.com/office/powerpoint/2010/main" val="345976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2047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Picture 4" descr="A logo of a spiral&#10;&#10;Description automatically generated with medium confidence">
            <a:extLst>
              <a:ext uri="{FF2B5EF4-FFF2-40B4-BE49-F238E27FC236}">
                <a16:creationId xmlns:a16="http://schemas.microsoft.com/office/drawing/2014/main" id="{FE974A2B-0309-4F77-B14B-EC0574F2A8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5C8C3704-2CF6-5073-0B77-09190E83D740}"/>
              </a:ext>
            </a:extLst>
          </p:cNvPr>
          <p:cNvSpPr>
            <a:spLocks noGrp="1"/>
          </p:cNvSpPr>
          <p:nvPr>
            <p:ph type="title" hasCustomPrompt="1"/>
          </p:nvPr>
        </p:nvSpPr>
        <p:spPr bwMode="white">
          <a:xfrm>
            <a:off x="5704912" y="2930402"/>
            <a:ext cx="4890516" cy="997196"/>
          </a:xfrm>
          <a:noFill/>
        </p:spPr>
        <p:txBody>
          <a:bodyPr wrap="square" lIns="0" tIns="0" rIns="0" bIns="0" anchor="b" anchorCtr="0">
            <a:spAutoFit/>
          </a:bodyPr>
          <a:lstStyle>
            <a:lvl1pPr>
              <a:defRPr sz="3600" spc="-50" baseline="0">
                <a:solidFill>
                  <a:srgbClr val="091F2C"/>
                </a:solidFill>
                <a:latin typeface="+mj-lt"/>
                <a:cs typeface="Segoe UI" panose="020B0502040204020203" pitchFamily="34" charset="0"/>
              </a:defRPr>
            </a:lvl1pPr>
          </a:lstStyle>
          <a:p>
            <a:r>
              <a:rPr lang="en-US"/>
              <a:t>Event name or presentation title </a:t>
            </a:r>
          </a:p>
        </p:txBody>
      </p:sp>
      <p:grpSp>
        <p:nvGrpSpPr>
          <p:cNvPr id="3" name="Group 2">
            <a:extLst>
              <a:ext uri="{FF2B5EF4-FFF2-40B4-BE49-F238E27FC236}">
                <a16:creationId xmlns:a16="http://schemas.microsoft.com/office/drawing/2014/main" id="{5F983E99-4F96-F076-36DB-8024768B13AF}"/>
              </a:ext>
            </a:extLst>
          </p:cNvPr>
          <p:cNvGrpSpPr/>
          <p:nvPr userDrawn="1"/>
        </p:nvGrpSpPr>
        <p:grpSpPr>
          <a:xfrm>
            <a:off x="10048565" y="6114156"/>
            <a:ext cx="2261419" cy="880264"/>
            <a:chOff x="9343261" y="5749120"/>
            <a:chExt cx="2848739" cy="1108880"/>
          </a:xfrm>
        </p:grpSpPr>
        <p:pic>
          <p:nvPicPr>
            <p:cNvPr id="9" name="Picture 8">
              <a:extLst>
                <a:ext uri="{FF2B5EF4-FFF2-40B4-BE49-F238E27FC236}">
                  <a16:creationId xmlns:a16="http://schemas.microsoft.com/office/drawing/2014/main" id="{04F42186-E9B3-54C1-0CBF-C8FFB7946CDA}"/>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0" name="Picture 9">
              <a:extLst>
                <a:ext uri="{FF2B5EF4-FFF2-40B4-BE49-F238E27FC236}">
                  <a16:creationId xmlns:a16="http://schemas.microsoft.com/office/drawing/2014/main" id="{BCA9132E-822D-9108-C605-4A29372D0FB2}"/>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376443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Header 2">
    <p:spTree>
      <p:nvGrpSpPr>
        <p:cNvPr id="1" name=""/>
        <p:cNvGrpSpPr/>
        <p:nvPr/>
      </p:nvGrpSpPr>
      <p:grpSpPr>
        <a:xfrm>
          <a:off x="0" y="0"/>
          <a:ext cx="0" cy="0"/>
          <a:chOff x="0" y="0"/>
          <a:chExt cx="0" cy="0"/>
        </a:xfrm>
      </p:grpSpPr>
      <p:pic>
        <p:nvPicPr>
          <p:cNvPr id="3" name="Picture 2" descr="A logo of a spiral&#10;&#10;Description automatically generated with medium confidence">
            <a:extLst>
              <a:ext uri="{FF2B5EF4-FFF2-40B4-BE49-F238E27FC236}">
                <a16:creationId xmlns:a16="http://schemas.microsoft.com/office/drawing/2014/main" id="{1CA009F4-EBCB-6771-C33C-C07D4B30AAD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 y="1"/>
            <a:ext cx="12191999" cy="6858000"/>
          </a:xfrm>
          <a:prstGeom prst="rect">
            <a:avLst/>
          </a:prstGeom>
        </p:spPr>
      </p:pic>
      <p:sp>
        <p:nvSpPr>
          <p:cNvPr id="8" name="Rectangle 7">
            <a:extLst>
              <a:ext uri="{FF2B5EF4-FFF2-40B4-BE49-F238E27FC236}">
                <a16:creationId xmlns:a16="http://schemas.microsoft.com/office/drawing/2014/main" id="{06B9DDF0-9CF9-B95D-1FF1-F3002697C44E}"/>
              </a:ext>
            </a:extLst>
          </p:cNvPr>
          <p:cNvSpPr/>
          <p:nvPr userDrawn="1"/>
        </p:nvSpPr>
        <p:spPr>
          <a:xfrm>
            <a:off x="3087915" y="3309258"/>
            <a:ext cx="6016171" cy="1785257"/>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3368675" y="3654199"/>
            <a:ext cx="5454650" cy="1095375"/>
          </a:xfrm>
        </p:spPr>
        <p:txBody>
          <a:bodyPr anchor="ctr" anchorCtr="0">
            <a:normAutofit/>
          </a:bodyPr>
          <a:lstStyle>
            <a:lvl1pPr algn="ctr">
              <a:defRPr sz="3600">
                <a:solidFill>
                  <a:srgbClr val="091F2C"/>
                </a:solidFill>
              </a:defRPr>
            </a:lvl1pPr>
          </a:lstStyle>
          <a:p>
            <a:r>
              <a:rPr lang="en-US"/>
              <a:t>Event name or presentation title</a:t>
            </a:r>
          </a:p>
        </p:txBody>
      </p:sp>
      <p:sp>
        <p:nvSpPr>
          <p:cNvPr id="4" name="Rectangle 3">
            <a:extLst>
              <a:ext uri="{FF2B5EF4-FFF2-40B4-BE49-F238E27FC236}">
                <a16:creationId xmlns:a16="http://schemas.microsoft.com/office/drawing/2014/main" id="{5E3F9C84-25BF-3D1E-8E19-84A0F46A45C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D04DD82E-ED2A-9273-3785-FAD4E8DEB13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9171AB89-6ACF-B05E-2FD9-E8C1145089C0}"/>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9" name="Rectangle 8">
            <a:extLst>
              <a:ext uri="{FF2B5EF4-FFF2-40B4-BE49-F238E27FC236}">
                <a16:creationId xmlns:a16="http://schemas.microsoft.com/office/drawing/2014/main" id="{A568B91B-7FF5-CFCC-4555-7B6C1BF5DAAC}"/>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0" name="Rectangle 9">
            <a:extLst>
              <a:ext uri="{FF2B5EF4-FFF2-40B4-BE49-F238E27FC236}">
                <a16:creationId xmlns:a16="http://schemas.microsoft.com/office/drawing/2014/main" id="{67C883F1-4B49-A14D-0C40-04722E24670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134296E1-ABC9-0E82-919D-1DB02FC4D7C4}"/>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2" name="Rectangle 11">
            <a:extLst>
              <a:ext uri="{FF2B5EF4-FFF2-40B4-BE49-F238E27FC236}">
                <a16:creationId xmlns:a16="http://schemas.microsoft.com/office/drawing/2014/main" id="{812BB09C-5FEE-EB32-25B5-040897AE562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grpSp>
        <p:nvGrpSpPr>
          <p:cNvPr id="13" name="Group 12">
            <a:extLst>
              <a:ext uri="{FF2B5EF4-FFF2-40B4-BE49-F238E27FC236}">
                <a16:creationId xmlns:a16="http://schemas.microsoft.com/office/drawing/2014/main" id="{72E96EFE-49C6-B77E-180F-C4004C40ACC5}"/>
              </a:ext>
            </a:extLst>
          </p:cNvPr>
          <p:cNvGrpSpPr/>
          <p:nvPr userDrawn="1"/>
        </p:nvGrpSpPr>
        <p:grpSpPr>
          <a:xfrm>
            <a:off x="4421818" y="2125638"/>
            <a:ext cx="3348365" cy="1303361"/>
            <a:chOff x="9343261" y="5749120"/>
            <a:chExt cx="2848739" cy="1108880"/>
          </a:xfrm>
        </p:grpSpPr>
        <p:pic>
          <p:nvPicPr>
            <p:cNvPr id="14" name="Picture 13">
              <a:extLst>
                <a:ext uri="{FF2B5EF4-FFF2-40B4-BE49-F238E27FC236}">
                  <a16:creationId xmlns:a16="http://schemas.microsoft.com/office/drawing/2014/main" id="{987C2E2F-DA11-74A9-9FDF-6B292D76CA9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5" name="Picture 14">
              <a:extLst>
                <a:ext uri="{FF2B5EF4-FFF2-40B4-BE49-F238E27FC236}">
                  <a16:creationId xmlns:a16="http://schemas.microsoft.com/office/drawing/2014/main" id="{24F413AF-E7DA-4F95-6A62-8C00CB3E999B}"/>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98798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wiith phot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7C9662-F66A-A99C-274C-447DA3614D1F}"/>
              </a:ext>
            </a:extLst>
          </p:cNvPr>
          <p:cNvPicPr>
            <a:picLocks/>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1"/>
          <p:cNvSpPr>
            <a:spLocks noGrp="1"/>
          </p:cNvSpPr>
          <p:nvPr>
            <p:ph type="title" hasCustomPrompt="1"/>
          </p:nvPr>
        </p:nvSpPr>
        <p:spPr bwMode="white">
          <a:xfrm>
            <a:off x="1902170" y="3483810"/>
            <a:ext cx="6568005" cy="498598"/>
          </a:xfrm>
          <a:noFill/>
        </p:spPr>
        <p:txBody>
          <a:bodyPr wrap="square" lIns="0" tIns="0" rIns="0" bIns="0" anchor="b" anchorCtr="0">
            <a:spAutoFit/>
          </a:bodyPr>
          <a:lstStyle>
            <a:lvl1pPr>
              <a:defRPr sz="3600" spc="-50" baseline="0">
                <a:solidFill>
                  <a:srgbClr val="091F2C"/>
                </a:solidFill>
                <a:latin typeface="+mj-lt"/>
                <a:cs typeface="Segoe UI" panose="020B0502040204020203" pitchFamily="34" charset="0"/>
              </a:defRPr>
            </a:lvl1pPr>
          </a:lstStyle>
          <a:p>
            <a:r>
              <a:rPr lang="en-US"/>
              <a:t>Event name or presentation title </a:t>
            </a:r>
          </a:p>
        </p:txBody>
      </p:sp>
      <p:sp>
        <p:nvSpPr>
          <p:cNvPr id="2" name="Rectangle 1">
            <a:extLst>
              <a:ext uri="{FF2B5EF4-FFF2-40B4-BE49-F238E27FC236}">
                <a16:creationId xmlns:a16="http://schemas.microsoft.com/office/drawing/2014/main" id="{C75A43B5-042D-CAD7-EC44-918600952248}"/>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10F4CAA1-4076-3294-C252-196FB696AE82}"/>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F5E93026-E3A8-6910-DA75-C2472C885B1A}"/>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C1912BD5-E1E8-2467-697A-AA02201132F0}"/>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0" name="Rectangle 9">
            <a:extLst>
              <a:ext uri="{FF2B5EF4-FFF2-40B4-BE49-F238E27FC236}">
                <a16:creationId xmlns:a16="http://schemas.microsoft.com/office/drawing/2014/main" id="{0ADF5837-A32B-4110-83B0-62724DC7F25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ACD071CC-9E0B-4997-0266-7AAC8DE3529A}"/>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2" name="Rectangle 11">
            <a:extLst>
              <a:ext uri="{FF2B5EF4-FFF2-40B4-BE49-F238E27FC236}">
                <a16:creationId xmlns:a16="http://schemas.microsoft.com/office/drawing/2014/main" id="{DB2C4072-02D7-78D4-B8E9-3267B7DEFB2C}"/>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grpSp>
        <p:nvGrpSpPr>
          <p:cNvPr id="3" name="Group 2">
            <a:extLst>
              <a:ext uri="{FF2B5EF4-FFF2-40B4-BE49-F238E27FC236}">
                <a16:creationId xmlns:a16="http://schemas.microsoft.com/office/drawing/2014/main" id="{6EA8D28B-A802-F22A-4080-A198AD941507}"/>
              </a:ext>
            </a:extLst>
          </p:cNvPr>
          <p:cNvGrpSpPr/>
          <p:nvPr userDrawn="1"/>
        </p:nvGrpSpPr>
        <p:grpSpPr>
          <a:xfrm>
            <a:off x="1679690" y="2334134"/>
            <a:ext cx="2848739" cy="1108880"/>
            <a:chOff x="9343261" y="5749120"/>
            <a:chExt cx="2848739" cy="1108880"/>
          </a:xfrm>
        </p:grpSpPr>
        <p:pic>
          <p:nvPicPr>
            <p:cNvPr id="13" name="Picture 12">
              <a:extLst>
                <a:ext uri="{FF2B5EF4-FFF2-40B4-BE49-F238E27FC236}">
                  <a16:creationId xmlns:a16="http://schemas.microsoft.com/office/drawing/2014/main" id="{502658CD-09F4-1AB9-765B-44389127E254}"/>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4" name="Picture 13">
              <a:extLst>
                <a:ext uri="{FF2B5EF4-FFF2-40B4-BE49-F238E27FC236}">
                  <a16:creationId xmlns:a16="http://schemas.microsoft.com/office/drawing/2014/main" id="{E1041C35-F65E-B4AC-B0F1-4B191804748C}"/>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940902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1" name="Picture 10" descr="A group of people sitting around a table&#10;&#10;Description automatically generated">
            <a:extLst>
              <a:ext uri="{FF2B5EF4-FFF2-40B4-BE49-F238E27FC236}">
                <a16:creationId xmlns:a16="http://schemas.microsoft.com/office/drawing/2014/main" id="{7D58E9E7-981B-FB42-D7CC-DB5A71BB4860}"/>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2046542" y="14776"/>
            <a:ext cx="10145458" cy="6858000"/>
          </a:xfrm>
          <a:prstGeom prst="rect">
            <a:avLst/>
          </a:prstGeom>
        </p:spPr>
      </p:pic>
      <p:sp>
        <p:nvSpPr>
          <p:cNvPr id="6" name="Rectangle 5">
            <a:extLst>
              <a:ext uri="{FF2B5EF4-FFF2-40B4-BE49-F238E27FC236}">
                <a16:creationId xmlns:a16="http://schemas.microsoft.com/office/drawing/2014/main" id="{A05B63A5-AFD2-1260-F283-BD321FD296CF}"/>
              </a:ext>
            </a:extLst>
          </p:cNvPr>
          <p:cNvSpPr/>
          <p:nvPr userDrawn="1"/>
        </p:nvSpPr>
        <p:spPr>
          <a:xfrm>
            <a:off x="0" y="0"/>
            <a:ext cx="5343525" cy="6858000"/>
          </a:xfrm>
          <a:prstGeom prst="rect">
            <a:avLst/>
          </a:prstGeom>
          <a:solidFill>
            <a:srgbClr val="F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58AB98-1782-6829-C810-B86D13668A31}"/>
              </a:ext>
            </a:extLst>
          </p:cNvPr>
          <p:cNvSpPr>
            <a:spLocks noGrp="1"/>
          </p:cNvSpPr>
          <p:nvPr>
            <p:ph type="ctrTitle" hasCustomPrompt="1"/>
          </p:nvPr>
        </p:nvSpPr>
        <p:spPr>
          <a:xfrm>
            <a:off x="474562" y="1122363"/>
            <a:ext cx="4294769" cy="2387600"/>
          </a:xfrm>
        </p:spPr>
        <p:txBody>
          <a:bodyPr anchor="b">
            <a:normAutofit/>
          </a:bodyPr>
          <a:lstStyle>
            <a:lvl1pPr algn="l">
              <a:defRPr sz="4800">
                <a:solidFill>
                  <a:srgbClr val="2A446F"/>
                </a:solidFill>
              </a:defRPr>
            </a:lvl1pPr>
          </a:lstStyle>
          <a:p>
            <a:r>
              <a:rPr lang="en-US"/>
              <a:t>Event name or presentation title</a:t>
            </a:r>
          </a:p>
        </p:txBody>
      </p:sp>
      <p:sp>
        <p:nvSpPr>
          <p:cNvPr id="3" name="Subtitle 2">
            <a:extLst>
              <a:ext uri="{FF2B5EF4-FFF2-40B4-BE49-F238E27FC236}">
                <a16:creationId xmlns:a16="http://schemas.microsoft.com/office/drawing/2014/main" id="{5065EA51-CF2A-7099-FBB5-0A46031ADD6A}"/>
              </a:ext>
            </a:extLst>
          </p:cNvPr>
          <p:cNvSpPr>
            <a:spLocks noGrp="1"/>
          </p:cNvSpPr>
          <p:nvPr>
            <p:ph type="subTitle" idx="1"/>
          </p:nvPr>
        </p:nvSpPr>
        <p:spPr>
          <a:xfrm>
            <a:off x="474562" y="3602038"/>
            <a:ext cx="4294769" cy="1655762"/>
          </a:xfrm>
        </p:spPr>
        <p:txBody>
          <a:bodyPr/>
          <a:lstStyle>
            <a:lvl1pPr marL="0" indent="0" algn="l">
              <a:buNone/>
              <a:defRPr sz="2400">
                <a:solidFill>
                  <a:srgbClr val="2A446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BF9218D3-235B-8691-9D09-58F1FF61D705}"/>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93E542AB-617D-5AF8-A4AB-2CC30496DFFB}"/>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EEA3D933-82AC-480C-54B6-38C695413CE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1E5E0817-5374-719B-8240-53FF2E73EC86}"/>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5" name="Rectangle 4">
            <a:extLst>
              <a:ext uri="{FF2B5EF4-FFF2-40B4-BE49-F238E27FC236}">
                <a16:creationId xmlns:a16="http://schemas.microsoft.com/office/drawing/2014/main" id="{5ED84B21-EF1E-C456-A3EF-5CCF7761B37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EEC8F322-F173-2C47-8DA7-F639FF72E68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93C6D037-707B-B266-9670-A471964A9EA1}"/>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2" name="Group 11">
            <a:extLst>
              <a:ext uri="{FF2B5EF4-FFF2-40B4-BE49-F238E27FC236}">
                <a16:creationId xmlns:a16="http://schemas.microsoft.com/office/drawing/2014/main" id="{0481EADA-1378-AAC1-39DE-47B58403631C}"/>
              </a:ext>
            </a:extLst>
          </p:cNvPr>
          <p:cNvGrpSpPr/>
          <p:nvPr userDrawn="1"/>
        </p:nvGrpSpPr>
        <p:grpSpPr>
          <a:xfrm>
            <a:off x="228518" y="-33826"/>
            <a:ext cx="2661853" cy="1036134"/>
            <a:chOff x="9343261" y="5749120"/>
            <a:chExt cx="2848739" cy="1108880"/>
          </a:xfrm>
        </p:grpSpPr>
        <p:pic>
          <p:nvPicPr>
            <p:cNvPr id="14" name="Picture 13">
              <a:extLst>
                <a:ext uri="{FF2B5EF4-FFF2-40B4-BE49-F238E27FC236}">
                  <a16:creationId xmlns:a16="http://schemas.microsoft.com/office/drawing/2014/main" id="{B8EEBA8B-BEF7-D1D5-0338-CBC3B6A85023}"/>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5" name="Picture 14">
              <a:extLst>
                <a:ext uri="{FF2B5EF4-FFF2-40B4-BE49-F238E27FC236}">
                  <a16:creationId xmlns:a16="http://schemas.microsoft.com/office/drawing/2014/main" id="{CDE7FE3B-3211-971B-6320-9A58F626B81A}"/>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9094743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05B63A5-AFD2-1260-F283-BD321FD296CF}"/>
              </a:ext>
            </a:extLst>
          </p:cNvPr>
          <p:cNvSpPr/>
          <p:nvPr userDrawn="1"/>
        </p:nvSpPr>
        <p:spPr>
          <a:xfrm>
            <a:off x="0" y="0"/>
            <a:ext cx="5343525" cy="6858000"/>
          </a:xfrm>
          <a:prstGeom prst="rect">
            <a:avLst/>
          </a:prstGeom>
          <a:solidFill>
            <a:srgbClr val="F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58AB98-1782-6829-C810-B86D13668A31}"/>
              </a:ext>
            </a:extLst>
          </p:cNvPr>
          <p:cNvSpPr>
            <a:spLocks noGrp="1"/>
          </p:cNvSpPr>
          <p:nvPr>
            <p:ph type="ctrTitle" hasCustomPrompt="1"/>
          </p:nvPr>
        </p:nvSpPr>
        <p:spPr>
          <a:xfrm>
            <a:off x="474562" y="1122363"/>
            <a:ext cx="4294769" cy="2387600"/>
          </a:xfrm>
        </p:spPr>
        <p:txBody>
          <a:bodyPr anchor="b">
            <a:normAutofit/>
          </a:bodyPr>
          <a:lstStyle>
            <a:lvl1pPr algn="l">
              <a:defRPr sz="4800">
                <a:solidFill>
                  <a:srgbClr val="2A446F"/>
                </a:solidFill>
              </a:defRPr>
            </a:lvl1pPr>
          </a:lstStyle>
          <a:p>
            <a:r>
              <a:rPr lang="en-US"/>
              <a:t>Event name or presentation title</a:t>
            </a:r>
          </a:p>
        </p:txBody>
      </p:sp>
      <p:sp>
        <p:nvSpPr>
          <p:cNvPr id="3" name="Subtitle 2">
            <a:extLst>
              <a:ext uri="{FF2B5EF4-FFF2-40B4-BE49-F238E27FC236}">
                <a16:creationId xmlns:a16="http://schemas.microsoft.com/office/drawing/2014/main" id="{5065EA51-CF2A-7099-FBB5-0A46031ADD6A}"/>
              </a:ext>
            </a:extLst>
          </p:cNvPr>
          <p:cNvSpPr>
            <a:spLocks noGrp="1"/>
          </p:cNvSpPr>
          <p:nvPr>
            <p:ph type="subTitle" idx="1"/>
          </p:nvPr>
        </p:nvSpPr>
        <p:spPr>
          <a:xfrm>
            <a:off x="474562" y="3602038"/>
            <a:ext cx="4294769" cy="1655762"/>
          </a:xfrm>
        </p:spPr>
        <p:txBody>
          <a:bodyPr/>
          <a:lstStyle>
            <a:lvl1pPr marL="0" indent="0" algn="l">
              <a:buNone/>
              <a:defRPr sz="2400">
                <a:solidFill>
                  <a:srgbClr val="2A446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BF9218D3-235B-8691-9D09-58F1FF61D705}"/>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93E542AB-617D-5AF8-A4AB-2CC30496DFFB}"/>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EEA3D933-82AC-480C-54B6-38C695413CE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1E5E0817-5374-719B-8240-53FF2E73EC86}"/>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5" name="Rectangle 4">
            <a:extLst>
              <a:ext uri="{FF2B5EF4-FFF2-40B4-BE49-F238E27FC236}">
                <a16:creationId xmlns:a16="http://schemas.microsoft.com/office/drawing/2014/main" id="{5ED84B21-EF1E-C456-A3EF-5CCF7761B37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EEC8F322-F173-2C47-8DA7-F639FF72E68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93C6D037-707B-B266-9670-A471964A9EA1}"/>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Tree>
    <p:extLst>
      <p:ext uri="{BB962C8B-B14F-4D97-AF65-F5344CB8AC3E}">
        <p14:creationId xmlns:p14="http://schemas.microsoft.com/office/powerpoint/2010/main" val="4262820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descr="A group of people in a room&#10;&#10;Description automatically generated">
            <a:extLst>
              <a:ext uri="{FF2B5EF4-FFF2-40B4-BE49-F238E27FC236}">
                <a16:creationId xmlns:a16="http://schemas.microsoft.com/office/drawing/2014/main" id="{63AB8D0F-E526-99FF-5065-C9A4722AA1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989" y="0"/>
            <a:ext cx="10286011" cy="6858000"/>
          </a:xfrm>
          <a:prstGeom prst="rect">
            <a:avLst/>
          </a:prstGeom>
        </p:spPr>
      </p:pic>
      <p:sp>
        <p:nvSpPr>
          <p:cNvPr id="6" name="Rectangle 5">
            <a:extLst>
              <a:ext uri="{FF2B5EF4-FFF2-40B4-BE49-F238E27FC236}">
                <a16:creationId xmlns:a16="http://schemas.microsoft.com/office/drawing/2014/main" id="{A05B63A5-AFD2-1260-F283-BD321FD296CF}"/>
              </a:ext>
            </a:extLst>
          </p:cNvPr>
          <p:cNvSpPr/>
          <p:nvPr userDrawn="1"/>
        </p:nvSpPr>
        <p:spPr>
          <a:xfrm>
            <a:off x="0" y="0"/>
            <a:ext cx="5343525" cy="6858000"/>
          </a:xfrm>
          <a:prstGeom prst="rect">
            <a:avLst/>
          </a:prstGeom>
          <a:solidFill>
            <a:srgbClr val="225B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58AB98-1782-6829-C810-B86D13668A31}"/>
              </a:ext>
            </a:extLst>
          </p:cNvPr>
          <p:cNvSpPr>
            <a:spLocks noGrp="1"/>
          </p:cNvSpPr>
          <p:nvPr>
            <p:ph type="ctrTitle" hasCustomPrompt="1"/>
          </p:nvPr>
        </p:nvSpPr>
        <p:spPr>
          <a:xfrm>
            <a:off x="474562" y="1122363"/>
            <a:ext cx="4294769" cy="2387600"/>
          </a:xfrm>
        </p:spPr>
        <p:txBody>
          <a:bodyPr anchor="b">
            <a:normAutofit/>
          </a:bodyPr>
          <a:lstStyle>
            <a:lvl1pPr algn="l">
              <a:defRPr sz="4800">
                <a:solidFill>
                  <a:srgbClr val="FFF8F3"/>
                </a:solidFill>
              </a:defRPr>
            </a:lvl1pPr>
          </a:lstStyle>
          <a:p>
            <a:r>
              <a:rPr lang="en-US"/>
              <a:t>Event name or presentation title</a:t>
            </a:r>
          </a:p>
        </p:txBody>
      </p:sp>
      <p:sp>
        <p:nvSpPr>
          <p:cNvPr id="3" name="Subtitle 2">
            <a:extLst>
              <a:ext uri="{FF2B5EF4-FFF2-40B4-BE49-F238E27FC236}">
                <a16:creationId xmlns:a16="http://schemas.microsoft.com/office/drawing/2014/main" id="{5065EA51-CF2A-7099-FBB5-0A46031ADD6A}"/>
              </a:ext>
            </a:extLst>
          </p:cNvPr>
          <p:cNvSpPr>
            <a:spLocks noGrp="1"/>
          </p:cNvSpPr>
          <p:nvPr>
            <p:ph type="subTitle" idx="1"/>
          </p:nvPr>
        </p:nvSpPr>
        <p:spPr>
          <a:xfrm>
            <a:off x="474562" y="3602038"/>
            <a:ext cx="4294769" cy="1655762"/>
          </a:xfrm>
        </p:spPr>
        <p:txBody>
          <a:bodyPr/>
          <a:lstStyle>
            <a:lvl1pPr marL="0" indent="0" algn="l">
              <a:buNone/>
              <a:defRPr sz="2400">
                <a:solidFill>
                  <a:srgbClr val="FFF8F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BF9218D3-235B-8691-9D09-58F1FF61D705}"/>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93E542AB-617D-5AF8-A4AB-2CC30496DFFB}"/>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EEA3D933-82AC-480C-54B6-38C695413CE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1E5E0817-5374-719B-8240-53FF2E73EC86}"/>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5" name="Rectangle 4">
            <a:extLst>
              <a:ext uri="{FF2B5EF4-FFF2-40B4-BE49-F238E27FC236}">
                <a16:creationId xmlns:a16="http://schemas.microsoft.com/office/drawing/2014/main" id="{5ED84B21-EF1E-C456-A3EF-5CCF7761B37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EEC8F322-F173-2C47-8DA7-F639FF72E68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93C6D037-707B-B266-9670-A471964A9EA1}"/>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7" name="Group 16">
            <a:extLst>
              <a:ext uri="{FF2B5EF4-FFF2-40B4-BE49-F238E27FC236}">
                <a16:creationId xmlns:a16="http://schemas.microsoft.com/office/drawing/2014/main" id="{1F8B1D48-10BE-5419-24E2-01C4EC785FF9}"/>
              </a:ext>
            </a:extLst>
          </p:cNvPr>
          <p:cNvGrpSpPr/>
          <p:nvPr userDrawn="1"/>
        </p:nvGrpSpPr>
        <p:grpSpPr>
          <a:xfrm>
            <a:off x="228519" y="-33826"/>
            <a:ext cx="2661852" cy="1194362"/>
            <a:chOff x="150174" y="-33826"/>
            <a:chExt cx="2661852" cy="1194362"/>
          </a:xfrm>
        </p:grpSpPr>
        <p:pic>
          <p:nvPicPr>
            <p:cNvPr id="24" name="Picture 23">
              <a:extLst>
                <a:ext uri="{FF2B5EF4-FFF2-40B4-BE49-F238E27FC236}">
                  <a16:creationId xmlns:a16="http://schemas.microsoft.com/office/drawing/2014/main" id="{77339B36-67E2-3E95-E628-FD7CD5D737B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50174" y="-33826"/>
              <a:ext cx="1555884" cy="1194362"/>
            </a:xfrm>
            <a:prstGeom prst="rect">
              <a:avLst/>
            </a:prstGeom>
          </p:spPr>
        </p:pic>
        <p:pic>
          <p:nvPicPr>
            <p:cNvPr id="12" name="Picture 11">
              <a:extLst>
                <a:ext uri="{FF2B5EF4-FFF2-40B4-BE49-F238E27FC236}">
                  <a16:creationId xmlns:a16="http://schemas.microsoft.com/office/drawing/2014/main" id="{0EA33B89-A906-E6F7-3B23-4D29B46014CD}"/>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755494" y="-23996"/>
              <a:ext cx="1056532" cy="1036134"/>
            </a:xfrm>
            <a:prstGeom prst="rect">
              <a:avLst/>
            </a:prstGeom>
          </p:spPr>
        </p:pic>
      </p:grpSp>
    </p:spTree>
    <p:extLst>
      <p:ext uri="{BB962C8B-B14F-4D97-AF65-F5344CB8AC3E}">
        <p14:creationId xmlns:p14="http://schemas.microsoft.com/office/powerpoint/2010/main" val="249003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wiith photo_black text">
    <p:spTree>
      <p:nvGrpSpPr>
        <p:cNvPr id="1" name=""/>
        <p:cNvGrpSpPr/>
        <p:nvPr/>
      </p:nvGrpSpPr>
      <p:grpSpPr>
        <a:xfrm>
          <a:off x="0" y="0"/>
          <a:ext cx="0" cy="0"/>
          <a:chOff x="0" y="0"/>
          <a:chExt cx="0" cy="0"/>
        </a:xfrm>
      </p:grpSpPr>
      <p:pic>
        <p:nvPicPr>
          <p:cNvPr id="6" name="Picture 5" descr="A group of people sitting around tables in an office&#10;&#10;Description automatically generated">
            <a:extLst>
              <a:ext uri="{FF2B5EF4-FFF2-40B4-BE49-F238E27FC236}">
                <a16:creationId xmlns:a16="http://schemas.microsoft.com/office/drawing/2014/main" id="{0C5080CD-43D5-A34B-CA41-CE38AD130C62}"/>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2252FADB-71BC-CB9C-A222-D1F5094F0F58}"/>
              </a:ext>
            </a:extLst>
          </p:cNvPr>
          <p:cNvSpPr/>
          <p:nvPr userDrawn="1"/>
        </p:nvSpPr>
        <p:spPr>
          <a:xfrm>
            <a:off x="0" y="281708"/>
            <a:ext cx="5801032" cy="2720571"/>
          </a:xfrm>
          <a:prstGeom prst="rect">
            <a:avLst/>
          </a:prstGeom>
          <a:solidFill>
            <a:srgbClr val="F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8F3"/>
              </a:solidFill>
            </a:endParaRPr>
          </a:p>
        </p:txBody>
      </p:sp>
      <p:sp>
        <p:nvSpPr>
          <p:cNvPr id="9" name="Title 1"/>
          <p:cNvSpPr>
            <a:spLocks noGrp="1"/>
          </p:cNvSpPr>
          <p:nvPr>
            <p:ph type="title" hasCustomPrompt="1"/>
          </p:nvPr>
        </p:nvSpPr>
        <p:spPr>
          <a:xfrm>
            <a:off x="474562" y="1295364"/>
            <a:ext cx="5255514" cy="997196"/>
          </a:xfrm>
          <a:noFill/>
        </p:spPr>
        <p:txBody>
          <a:bodyPr wrap="square" lIns="0" tIns="0" rIns="0" bIns="0" anchor="b" anchorCtr="0">
            <a:spAutoFit/>
          </a:bodyPr>
          <a:lstStyle>
            <a:lvl1pPr>
              <a:defRPr sz="3600" spc="-50"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474562" y="2538304"/>
            <a:ext cx="5265039" cy="246221"/>
          </a:xfrm>
          <a:noFill/>
        </p:spPr>
        <p:txBody>
          <a:bodyPr wrap="square" lIns="0" tIns="0" rIns="0" bIns="0">
            <a:spAutoFit/>
          </a:bodyPr>
          <a:lstStyle>
            <a:lvl1pPr marL="0" indent="0">
              <a:spcBef>
                <a:spcPts val="0"/>
              </a:spcBef>
              <a:buNone/>
              <a:defRPr sz="16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sp>
        <p:nvSpPr>
          <p:cNvPr id="3" name="Rectangle 2">
            <a:extLst>
              <a:ext uri="{FF2B5EF4-FFF2-40B4-BE49-F238E27FC236}">
                <a16:creationId xmlns:a16="http://schemas.microsoft.com/office/drawing/2014/main" id="{6D3545AB-71BA-AF4C-FA35-42F87F5468D1}"/>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33CED0AC-FD53-9006-627F-F9D7B92C2286}"/>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73C5DA7B-B499-13DA-D249-CD1AB95A139C}"/>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567328B0-D4F7-3B1F-7D68-234B8B918402}"/>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1" name="Rectangle 10">
            <a:extLst>
              <a:ext uri="{FF2B5EF4-FFF2-40B4-BE49-F238E27FC236}">
                <a16:creationId xmlns:a16="http://schemas.microsoft.com/office/drawing/2014/main" id="{89738522-3BD4-9462-C235-1A2A12435D2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94C7E28C-139E-AE90-1DD2-BF92BE9B0630}"/>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4" name="Rectangle 13">
            <a:extLst>
              <a:ext uri="{FF2B5EF4-FFF2-40B4-BE49-F238E27FC236}">
                <a16:creationId xmlns:a16="http://schemas.microsoft.com/office/drawing/2014/main" id="{3916C36E-5DA1-A0F1-1549-1DE1F1F72849}"/>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7" name="Group 16">
            <a:extLst>
              <a:ext uri="{FF2B5EF4-FFF2-40B4-BE49-F238E27FC236}">
                <a16:creationId xmlns:a16="http://schemas.microsoft.com/office/drawing/2014/main" id="{B3B18F73-BDA3-A884-120D-1C68DC61F908}"/>
              </a:ext>
            </a:extLst>
          </p:cNvPr>
          <p:cNvGrpSpPr/>
          <p:nvPr userDrawn="1"/>
        </p:nvGrpSpPr>
        <p:grpSpPr>
          <a:xfrm>
            <a:off x="228518" y="224181"/>
            <a:ext cx="2661853" cy="1036134"/>
            <a:chOff x="9343261" y="5749120"/>
            <a:chExt cx="2848739" cy="1108880"/>
          </a:xfrm>
        </p:grpSpPr>
        <p:pic>
          <p:nvPicPr>
            <p:cNvPr id="18" name="Picture 17">
              <a:extLst>
                <a:ext uri="{FF2B5EF4-FFF2-40B4-BE49-F238E27FC236}">
                  <a16:creationId xmlns:a16="http://schemas.microsoft.com/office/drawing/2014/main" id="{DC338140-ECB9-3CD7-8B46-D46FC51C4741}"/>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9" name="Picture 18">
              <a:extLst>
                <a:ext uri="{FF2B5EF4-FFF2-40B4-BE49-F238E27FC236}">
                  <a16:creationId xmlns:a16="http://schemas.microsoft.com/office/drawing/2014/main" id="{95A02B65-AA68-2BD2-D6FB-446F177CB3DC}"/>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810904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wiith photo_white text_1">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552A1CA-F489-F549-F698-855EA85D0A0A}"/>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440E21F5-B54F-C2F3-5A11-E78191B84D89}"/>
              </a:ext>
            </a:extLst>
          </p:cNvPr>
          <p:cNvSpPr/>
          <p:nvPr userDrawn="1"/>
        </p:nvSpPr>
        <p:spPr>
          <a:xfrm>
            <a:off x="1" y="281708"/>
            <a:ext cx="5630164" cy="2682556"/>
          </a:xfrm>
          <a:prstGeom prst="rect">
            <a:avLst/>
          </a:prstGeom>
          <a:solidFill>
            <a:srgbClr val="F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A8FD47E0-0F38-4367-F8AA-515E3C09C0DA}"/>
              </a:ext>
            </a:extLst>
          </p:cNvPr>
          <p:cNvSpPr>
            <a:spLocks noGrp="1"/>
          </p:cNvSpPr>
          <p:nvPr>
            <p:ph type="title" hasCustomPrompt="1"/>
          </p:nvPr>
        </p:nvSpPr>
        <p:spPr>
          <a:xfrm>
            <a:off x="474562" y="1295364"/>
            <a:ext cx="5255514" cy="997196"/>
          </a:xfrm>
          <a:noFill/>
        </p:spPr>
        <p:txBody>
          <a:bodyPr wrap="square" lIns="0" tIns="0" rIns="0" bIns="0" anchor="b" anchorCtr="0">
            <a:spAutoFit/>
          </a:bodyPr>
          <a:lstStyle>
            <a:lvl1pPr>
              <a:defRPr sz="3600" spc="-50" baseline="0">
                <a:solidFill>
                  <a:srgbClr val="091F2C"/>
                </a:solidFill>
                <a:latin typeface="+mj-lt"/>
                <a:cs typeface="Segoe UI" panose="020B0502040204020203" pitchFamily="34" charset="0"/>
              </a:defRPr>
            </a:lvl1pPr>
          </a:lstStyle>
          <a:p>
            <a:r>
              <a:rPr lang="en-US"/>
              <a:t>Event name or presentation title </a:t>
            </a:r>
          </a:p>
        </p:txBody>
      </p:sp>
      <p:sp>
        <p:nvSpPr>
          <p:cNvPr id="8" name="Text Placeholder 4">
            <a:extLst>
              <a:ext uri="{FF2B5EF4-FFF2-40B4-BE49-F238E27FC236}">
                <a16:creationId xmlns:a16="http://schemas.microsoft.com/office/drawing/2014/main" id="{F159111A-6370-92F4-59D0-F9DE8164465E}"/>
              </a:ext>
            </a:extLst>
          </p:cNvPr>
          <p:cNvSpPr>
            <a:spLocks noGrp="1"/>
          </p:cNvSpPr>
          <p:nvPr>
            <p:ph type="body" sz="quarter" idx="12" hasCustomPrompt="1"/>
          </p:nvPr>
        </p:nvSpPr>
        <p:spPr>
          <a:xfrm>
            <a:off x="474562" y="2538304"/>
            <a:ext cx="5265039" cy="221599"/>
          </a:xfrm>
          <a:noFill/>
        </p:spPr>
        <p:txBody>
          <a:bodyPr wrap="square" lIns="0" tIns="0" rIns="0" bIns="0">
            <a:spAutoFit/>
          </a:bodyPr>
          <a:lstStyle>
            <a:lvl1pPr marL="0" indent="0">
              <a:spcBef>
                <a:spcPts val="0"/>
              </a:spcBef>
              <a:buNone/>
              <a:defRPr sz="1600" spc="0" baseline="0">
                <a:solidFill>
                  <a:srgbClr val="091F2C"/>
                </a:solidFill>
                <a:latin typeface="+mn-lt"/>
                <a:cs typeface="Segoe UI" panose="020B0502040204020203" pitchFamily="34" charset="0"/>
              </a:defRPr>
            </a:lvl1pPr>
          </a:lstStyle>
          <a:p>
            <a:pPr lvl="0"/>
            <a:r>
              <a:rPr lang="en-US"/>
              <a:t>Speaker name or subtitle text</a:t>
            </a:r>
          </a:p>
        </p:txBody>
      </p:sp>
      <p:sp>
        <p:nvSpPr>
          <p:cNvPr id="11" name="Rectangle 10">
            <a:extLst>
              <a:ext uri="{FF2B5EF4-FFF2-40B4-BE49-F238E27FC236}">
                <a16:creationId xmlns:a16="http://schemas.microsoft.com/office/drawing/2014/main" id="{820001E2-CE24-5F38-40C9-FB19D2FCE6CF}"/>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2" name="Rectangle 11">
            <a:extLst>
              <a:ext uri="{FF2B5EF4-FFF2-40B4-BE49-F238E27FC236}">
                <a16:creationId xmlns:a16="http://schemas.microsoft.com/office/drawing/2014/main" id="{8974D90F-4ABD-2FA5-D2EB-900EE691FD8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3227EB25-4677-E61D-3523-22C435C560BC}"/>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5" name="Rectangle 14">
            <a:extLst>
              <a:ext uri="{FF2B5EF4-FFF2-40B4-BE49-F238E27FC236}">
                <a16:creationId xmlns:a16="http://schemas.microsoft.com/office/drawing/2014/main" id="{EFA51D39-A098-C1A9-5898-381289C36C10}"/>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6" name="Rectangle 15">
            <a:extLst>
              <a:ext uri="{FF2B5EF4-FFF2-40B4-BE49-F238E27FC236}">
                <a16:creationId xmlns:a16="http://schemas.microsoft.com/office/drawing/2014/main" id="{5E17477B-4F22-BD27-941A-FC8B025DD88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7" name="Rectangle 16">
            <a:extLst>
              <a:ext uri="{FF2B5EF4-FFF2-40B4-BE49-F238E27FC236}">
                <a16:creationId xmlns:a16="http://schemas.microsoft.com/office/drawing/2014/main" id="{EB28729F-9062-AC66-C812-E558DDE82C04}"/>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8" name="Rectangle 17">
            <a:extLst>
              <a:ext uri="{FF2B5EF4-FFF2-40B4-BE49-F238E27FC236}">
                <a16:creationId xmlns:a16="http://schemas.microsoft.com/office/drawing/2014/main" id="{8ECEFDBF-A38C-4110-0C5B-B3A47F577077}"/>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 name="Group 1">
            <a:extLst>
              <a:ext uri="{FF2B5EF4-FFF2-40B4-BE49-F238E27FC236}">
                <a16:creationId xmlns:a16="http://schemas.microsoft.com/office/drawing/2014/main" id="{C3A99847-FB88-1892-5DB0-F1D60F4E7CEB}"/>
              </a:ext>
            </a:extLst>
          </p:cNvPr>
          <p:cNvGrpSpPr/>
          <p:nvPr userDrawn="1"/>
        </p:nvGrpSpPr>
        <p:grpSpPr>
          <a:xfrm>
            <a:off x="228518" y="224181"/>
            <a:ext cx="2661853" cy="1036134"/>
            <a:chOff x="9343261" y="5749120"/>
            <a:chExt cx="2848739" cy="1108880"/>
          </a:xfrm>
        </p:grpSpPr>
        <p:pic>
          <p:nvPicPr>
            <p:cNvPr id="3" name="Picture 2">
              <a:extLst>
                <a:ext uri="{FF2B5EF4-FFF2-40B4-BE49-F238E27FC236}">
                  <a16:creationId xmlns:a16="http://schemas.microsoft.com/office/drawing/2014/main" id="{836456C5-C426-5F7E-DAEA-0DA89A3FDD2D}"/>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4" name="Picture 3">
              <a:extLst>
                <a:ext uri="{FF2B5EF4-FFF2-40B4-BE49-F238E27FC236}">
                  <a16:creationId xmlns:a16="http://schemas.microsoft.com/office/drawing/2014/main" id="{340774A1-5594-9D33-4DD3-CEF11E8A17A2}"/>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215374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Section Header 2">
    <p:spTree>
      <p:nvGrpSpPr>
        <p:cNvPr id="1" name=""/>
        <p:cNvGrpSpPr/>
        <p:nvPr/>
      </p:nvGrpSpPr>
      <p:grpSpPr>
        <a:xfrm>
          <a:off x="0" y="0"/>
          <a:ext cx="0" cy="0"/>
          <a:chOff x="0" y="0"/>
          <a:chExt cx="0" cy="0"/>
        </a:xfrm>
      </p:grpSpPr>
      <p:pic>
        <p:nvPicPr>
          <p:cNvPr id="3" name="Picture 2" descr="A logo of a spiral&#10;&#10;Description automatically generated with medium confidence">
            <a:extLst>
              <a:ext uri="{FF2B5EF4-FFF2-40B4-BE49-F238E27FC236}">
                <a16:creationId xmlns:a16="http://schemas.microsoft.com/office/drawing/2014/main" id="{1CA009F4-EBCB-6771-C33C-C07D4B30AAD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 y="1"/>
            <a:ext cx="12191999" cy="6858000"/>
          </a:xfrm>
          <a:prstGeom prst="rect">
            <a:avLst/>
          </a:prstGeom>
        </p:spPr>
      </p:pic>
      <p:sp>
        <p:nvSpPr>
          <p:cNvPr id="8" name="Rectangle 7">
            <a:extLst>
              <a:ext uri="{FF2B5EF4-FFF2-40B4-BE49-F238E27FC236}">
                <a16:creationId xmlns:a16="http://schemas.microsoft.com/office/drawing/2014/main" id="{06B9DDF0-9CF9-B95D-1FF1-F3002697C44E}"/>
              </a:ext>
            </a:extLst>
          </p:cNvPr>
          <p:cNvSpPr/>
          <p:nvPr userDrawn="1"/>
        </p:nvSpPr>
        <p:spPr>
          <a:xfrm>
            <a:off x="3087915" y="3309258"/>
            <a:ext cx="6016171" cy="1785257"/>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3368675" y="3654199"/>
            <a:ext cx="5454650" cy="1095375"/>
          </a:xfrm>
        </p:spPr>
        <p:txBody>
          <a:bodyPr anchor="ctr" anchorCtr="0">
            <a:normAutofit/>
          </a:bodyPr>
          <a:lstStyle>
            <a:lvl1pPr algn="ctr">
              <a:defRPr sz="3600">
                <a:solidFill>
                  <a:srgbClr val="091F2C"/>
                </a:solidFill>
              </a:defRPr>
            </a:lvl1pPr>
          </a:lstStyle>
          <a:p>
            <a:r>
              <a:rPr lang="en-US"/>
              <a:t>Event name or presentation title</a:t>
            </a:r>
          </a:p>
        </p:txBody>
      </p:sp>
      <p:sp>
        <p:nvSpPr>
          <p:cNvPr id="4" name="Rectangle 3">
            <a:extLst>
              <a:ext uri="{FF2B5EF4-FFF2-40B4-BE49-F238E27FC236}">
                <a16:creationId xmlns:a16="http://schemas.microsoft.com/office/drawing/2014/main" id="{5E3F9C84-25BF-3D1E-8E19-84A0F46A45C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D04DD82E-ED2A-9273-3785-FAD4E8DEB13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9171AB89-6ACF-B05E-2FD9-E8C1145089C0}"/>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9" name="Rectangle 8">
            <a:extLst>
              <a:ext uri="{FF2B5EF4-FFF2-40B4-BE49-F238E27FC236}">
                <a16:creationId xmlns:a16="http://schemas.microsoft.com/office/drawing/2014/main" id="{A568B91B-7FF5-CFCC-4555-7B6C1BF5DAAC}"/>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0" name="Rectangle 9">
            <a:extLst>
              <a:ext uri="{FF2B5EF4-FFF2-40B4-BE49-F238E27FC236}">
                <a16:creationId xmlns:a16="http://schemas.microsoft.com/office/drawing/2014/main" id="{67C883F1-4B49-A14D-0C40-04722E24670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134296E1-ABC9-0E82-919D-1DB02FC4D7C4}"/>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2" name="Rectangle 11">
            <a:extLst>
              <a:ext uri="{FF2B5EF4-FFF2-40B4-BE49-F238E27FC236}">
                <a16:creationId xmlns:a16="http://schemas.microsoft.com/office/drawing/2014/main" id="{812BB09C-5FEE-EB32-25B5-040897AE562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grpSp>
        <p:nvGrpSpPr>
          <p:cNvPr id="13" name="Group 12">
            <a:extLst>
              <a:ext uri="{FF2B5EF4-FFF2-40B4-BE49-F238E27FC236}">
                <a16:creationId xmlns:a16="http://schemas.microsoft.com/office/drawing/2014/main" id="{72E96EFE-49C6-B77E-180F-C4004C40ACC5}"/>
              </a:ext>
            </a:extLst>
          </p:cNvPr>
          <p:cNvGrpSpPr/>
          <p:nvPr userDrawn="1"/>
        </p:nvGrpSpPr>
        <p:grpSpPr>
          <a:xfrm>
            <a:off x="4421818" y="2125638"/>
            <a:ext cx="3348365" cy="1303361"/>
            <a:chOff x="9343261" y="5749120"/>
            <a:chExt cx="2848739" cy="1108880"/>
          </a:xfrm>
        </p:grpSpPr>
        <p:pic>
          <p:nvPicPr>
            <p:cNvPr id="14" name="Picture 13">
              <a:extLst>
                <a:ext uri="{FF2B5EF4-FFF2-40B4-BE49-F238E27FC236}">
                  <a16:creationId xmlns:a16="http://schemas.microsoft.com/office/drawing/2014/main" id="{987C2E2F-DA11-74A9-9FDF-6B292D76CA9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5" name="Picture 14">
              <a:extLst>
                <a:ext uri="{FF2B5EF4-FFF2-40B4-BE49-F238E27FC236}">
                  <a16:creationId xmlns:a16="http://schemas.microsoft.com/office/drawing/2014/main" id="{24F413AF-E7DA-4F95-6A62-8C00CB3E999B}"/>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7943354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wiith photo_black text">
    <p:spTree>
      <p:nvGrpSpPr>
        <p:cNvPr id="1" name=""/>
        <p:cNvGrpSpPr/>
        <p:nvPr/>
      </p:nvGrpSpPr>
      <p:grpSpPr>
        <a:xfrm>
          <a:off x="0" y="0"/>
          <a:ext cx="0" cy="0"/>
          <a:chOff x="0" y="0"/>
          <a:chExt cx="0" cy="0"/>
        </a:xfrm>
      </p:grpSpPr>
      <p:pic>
        <p:nvPicPr>
          <p:cNvPr id="15" name="Picture 14" descr="A person and person standing at a table&#10;&#10;Description automatically generated">
            <a:extLst>
              <a:ext uri="{FF2B5EF4-FFF2-40B4-BE49-F238E27FC236}">
                <a16:creationId xmlns:a16="http://schemas.microsoft.com/office/drawing/2014/main" id="{1C04008C-43DE-4D3F-670C-D830B9DD3484}"/>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1"/>
            <a:ext cx="12192000" cy="6858001"/>
          </a:xfrm>
          <a:prstGeom prst="rect">
            <a:avLst/>
          </a:prstGeom>
        </p:spPr>
      </p:pic>
      <p:sp>
        <p:nvSpPr>
          <p:cNvPr id="8" name="Rectangle 7">
            <a:extLst>
              <a:ext uri="{FF2B5EF4-FFF2-40B4-BE49-F238E27FC236}">
                <a16:creationId xmlns:a16="http://schemas.microsoft.com/office/drawing/2014/main" id="{2252FADB-71BC-CB9C-A222-D1F5094F0F58}"/>
              </a:ext>
            </a:extLst>
          </p:cNvPr>
          <p:cNvSpPr/>
          <p:nvPr userDrawn="1"/>
        </p:nvSpPr>
        <p:spPr>
          <a:xfrm>
            <a:off x="0" y="281708"/>
            <a:ext cx="5801032" cy="2720571"/>
          </a:xfrm>
          <a:prstGeom prst="rect">
            <a:avLst/>
          </a:prstGeom>
          <a:solidFill>
            <a:srgbClr val="2A446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14C5C92A-062F-1269-3A6F-7D05FF06A111}"/>
              </a:ext>
            </a:extLst>
          </p:cNvPr>
          <p:cNvGrpSpPr/>
          <p:nvPr userDrawn="1"/>
        </p:nvGrpSpPr>
        <p:grpSpPr>
          <a:xfrm>
            <a:off x="228518" y="224181"/>
            <a:ext cx="2661852" cy="1194362"/>
            <a:chOff x="150174" y="-33826"/>
            <a:chExt cx="2661852" cy="1194362"/>
          </a:xfrm>
        </p:grpSpPr>
        <p:pic>
          <p:nvPicPr>
            <p:cNvPr id="21" name="Picture 20">
              <a:extLst>
                <a:ext uri="{FF2B5EF4-FFF2-40B4-BE49-F238E27FC236}">
                  <a16:creationId xmlns:a16="http://schemas.microsoft.com/office/drawing/2014/main" id="{10981AD0-3F59-2E5E-002D-F91EAE2F6043}"/>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50174" y="-33826"/>
              <a:ext cx="1555884" cy="1194362"/>
            </a:xfrm>
            <a:prstGeom prst="rect">
              <a:avLst/>
            </a:prstGeom>
          </p:spPr>
        </p:pic>
        <p:pic>
          <p:nvPicPr>
            <p:cNvPr id="22" name="Picture 21">
              <a:extLst>
                <a:ext uri="{FF2B5EF4-FFF2-40B4-BE49-F238E27FC236}">
                  <a16:creationId xmlns:a16="http://schemas.microsoft.com/office/drawing/2014/main" id="{E86EBB6C-E133-19BD-6A90-484E6B4E3DA5}"/>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755494" y="-23996"/>
              <a:ext cx="1056532" cy="1036134"/>
            </a:xfrm>
            <a:prstGeom prst="rect">
              <a:avLst/>
            </a:prstGeom>
          </p:spPr>
        </p:pic>
      </p:grpSp>
      <p:sp>
        <p:nvSpPr>
          <p:cNvPr id="9" name="Title 1"/>
          <p:cNvSpPr>
            <a:spLocks noGrp="1"/>
          </p:cNvSpPr>
          <p:nvPr>
            <p:ph type="title" hasCustomPrompt="1"/>
          </p:nvPr>
        </p:nvSpPr>
        <p:spPr>
          <a:xfrm>
            <a:off x="474562" y="1295364"/>
            <a:ext cx="5083629" cy="997196"/>
          </a:xfrm>
          <a:noFill/>
        </p:spPr>
        <p:txBody>
          <a:bodyPr wrap="square" lIns="0" tIns="0" rIns="0" bIns="0" anchor="b" anchorCtr="0">
            <a:spAutoFit/>
          </a:bodyPr>
          <a:lstStyle>
            <a:lvl1pPr>
              <a:defRPr sz="3600" spc="-50" baseline="0">
                <a:solidFill>
                  <a:srgbClr val="FFFF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474562" y="2538304"/>
            <a:ext cx="5084064" cy="221599"/>
          </a:xfrm>
          <a:noFill/>
        </p:spPr>
        <p:txBody>
          <a:bodyPr wrap="square" lIns="0" tIns="0" rIns="0" bIns="0">
            <a:spAutoFit/>
          </a:bodyPr>
          <a:lstStyle>
            <a:lvl1pPr marL="0" indent="0">
              <a:spcBef>
                <a:spcPts val="0"/>
              </a:spcBef>
              <a:buNone/>
              <a:defRPr sz="1600" spc="0" baseline="0">
                <a:solidFill>
                  <a:srgbClr val="FFFFFF"/>
                </a:solidFill>
                <a:latin typeface="+mn-lt"/>
                <a:cs typeface="Segoe UI" panose="020B0502040204020203" pitchFamily="34" charset="0"/>
              </a:defRPr>
            </a:lvl1pPr>
          </a:lstStyle>
          <a:p>
            <a:pPr lvl="0"/>
            <a:r>
              <a:rPr lang="en-US"/>
              <a:t>Speaker name or subtitle text</a:t>
            </a:r>
          </a:p>
        </p:txBody>
      </p:sp>
      <p:sp>
        <p:nvSpPr>
          <p:cNvPr id="4" name="Rectangle 3">
            <a:extLst>
              <a:ext uri="{FF2B5EF4-FFF2-40B4-BE49-F238E27FC236}">
                <a16:creationId xmlns:a16="http://schemas.microsoft.com/office/drawing/2014/main" id="{1A225F4D-18A6-2CDF-2BCA-61335DD7C3F7}"/>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A9B9A784-6B9E-28B5-514A-19004F88B2A0}"/>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1DFFA42A-7B0D-8C18-7558-67223A795A5F}"/>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11" name="Rectangle 10">
            <a:extLst>
              <a:ext uri="{FF2B5EF4-FFF2-40B4-BE49-F238E27FC236}">
                <a16:creationId xmlns:a16="http://schemas.microsoft.com/office/drawing/2014/main" id="{981B4B72-63D5-9ACE-EF71-D57AB037E6E2}"/>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2" name="Rectangle 11">
            <a:extLst>
              <a:ext uri="{FF2B5EF4-FFF2-40B4-BE49-F238E27FC236}">
                <a16:creationId xmlns:a16="http://schemas.microsoft.com/office/drawing/2014/main" id="{9B7B39F4-9AA8-F628-C403-7F7F5F0F5333}"/>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A0FA036F-04A3-27A5-8807-05C5783FD63D}"/>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4" name="Rectangle 13">
            <a:extLst>
              <a:ext uri="{FF2B5EF4-FFF2-40B4-BE49-F238E27FC236}">
                <a16:creationId xmlns:a16="http://schemas.microsoft.com/office/drawing/2014/main" id="{935E4E38-314E-19B1-748D-CA7B255ECB00}"/>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Tree>
    <p:extLst>
      <p:ext uri="{BB962C8B-B14F-4D97-AF65-F5344CB8AC3E}">
        <p14:creationId xmlns:p14="http://schemas.microsoft.com/office/powerpoint/2010/main" val="839636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Title Slide wiith photo_black text">
    <p:spTree>
      <p:nvGrpSpPr>
        <p:cNvPr id="1" name=""/>
        <p:cNvGrpSpPr/>
        <p:nvPr/>
      </p:nvGrpSpPr>
      <p:grpSpPr>
        <a:xfrm>
          <a:off x="0" y="0"/>
          <a:ext cx="0" cy="0"/>
          <a:chOff x="0" y="0"/>
          <a:chExt cx="0" cy="0"/>
        </a:xfrm>
      </p:grpSpPr>
      <p:pic>
        <p:nvPicPr>
          <p:cNvPr id="15" name="Picture 14" descr="A person working on a computer&#10;&#10;Description automatically generated">
            <a:extLst>
              <a:ext uri="{FF2B5EF4-FFF2-40B4-BE49-F238E27FC236}">
                <a16:creationId xmlns:a16="http://schemas.microsoft.com/office/drawing/2014/main" id="{524F3E40-A448-8555-8197-D4A7322DE1B7}"/>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8" name="Rectangle 7">
            <a:extLst>
              <a:ext uri="{FF2B5EF4-FFF2-40B4-BE49-F238E27FC236}">
                <a16:creationId xmlns:a16="http://schemas.microsoft.com/office/drawing/2014/main" id="{2252FADB-71BC-CB9C-A222-D1F5094F0F58}"/>
              </a:ext>
            </a:extLst>
          </p:cNvPr>
          <p:cNvSpPr/>
          <p:nvPr userDrawn="1"/>
        </p:nvSpPr>
        <p:spPr>
          <a:xfrm>
            <a:off x="0" y="281708"/>
            <a:ext cx="5801032" cy="2720571"/>
          </a:xfrm>
          <a:prstGeom prst="rect">
            <a:avLst/>
          </a:prstGeom>
          <a:solidFill>
            <a:srgbClr val="225B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hasCustomPrompt="1"/>
          </p:nvPr>
        </p:nvSpPr>
        <p:spPr>
          <a:xfrm>
            <a:off x="474562" y="1295364"/>
            <a:ext cx="5083629" cy="997196"/>
          </a:xfrm>
          <a:noFill/>
        </p:spPr>
        <p:txBody>
          <a:bodyPr wrap="square" lIns="0" tIns="0" rIns="0" bIns="0" anchor="b" anchorCtr="0">
            <a:spAutoFit/>
          </a:bodyPr>
          <a:lstStyle>
            <a:lvl1pPr>
              <a:defRPr sz="3600" spc="-50" baseline="0">
                <a:solidFill>
                  <a:srgbClr val="FFFF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474562" y="2538304"/>
            <a:ext cx="5084064" cy="221599"/>
          </a:xfrm>
          <a:noFill/>
        </p:spPr>
        <p:txBody>
          <a:bodyPr wrap="square" lIns="0" tIns="0" rIns="0" bIns="0">
            <a:spAutoFit/>
          </a:bodyPr>
          <a:lstStyle>
            <a:lvl1pPr marL="0" indent="0">
              <a:spcBef>
                <a:spcPts val="0"/>
              </a:spcBef>
              <a:buNone/>
              <a:defRPr sz="1600" spc="0" baseline="0">
                <a:solidFill>
                  <a:srgbClr val="FFFFFF"/>
                </a:solidFill>
                <a:latin typeface="+mn-lt"/>
                <a:cs typeface="Segoe UI" panose="020B0502040204020203" pitchFamily="34" charset="0"/>
              </a:defRPr>
            </a:lvl1pPr>
          </a:lstStyle>
          <a:p>
            <a:pPr lvl="0"/>
            <a:r>
              <a:rPr lang="en-US"/>
              <a:t>Speaker name or subtitle text</a:t>
            </a:r>
          </a:p>
        </p:txBody>
      </p:sp>
      <p:sp>
        <p:nvSpPr>
          <p:cNvPr id="4" name="Rectangle 3">
            <a:extLst>
              <a:ext uri="{FF2B5EF4-FFF2-40B4-BE49-F238E27FC236}">
                <a16:creationId xmlns:a16="http://schemas.microsoft.com/office/drawing/2014/main" id="{1A225F4D-18A6-2CDF-2BCA-61335DD7C3F7}"/>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A9B9A784-6B9E-28B5-514A-19004F88B2A0}"/>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1DFFA42A-7B0D-8C18-7558-67223A795A5F}"/>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11" name="Rectangle 10">
            <a:extLst>
              <a:ext uri="{FF2B5EF4-FFF2-40B4-BE49-F238E27FC236}">
                <a16:creationId xmlns:a16="http://schemas.microsoft.com/office/drawing/2014/main" id="{AC3DEAC8-CB3A-001C-0A97-76300F184086}"/>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2" name="Rectangle 11">
            <a:extLst>
              <a:ext uri="{FF2B5EF4-FFF2-40B4-BE49-F238E27FC236}">
                <a16:creationId xmlns:a16="http://schemas.microsoft.com/office/drawing/2014/main" id="{0239E0D0-2709-3F2D-5219-DA1190EFB63D}"/>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FD9F2609-26B2-3A2E-7A2A-713DBB480E5B}"/>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4" name="Rectangle 13">
            <a:extLst>
              <a:ext uri="{FF2B5EF4-FFF2-40B4-BE49-F238E27FC236}">
                <a16:creationId xmlns:a16="http://schemas.microsoft.com/office/drawing/2014/main" id="{F90A39AC-6B52-22C6-A52D-BD3C339D9F8A}"/>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grpSp>
        <p:nvGrpSpPr>
          <p:cNvPr id="2" name="Group 1">
            <a:extLst>
              <a:ext uri="{FF2B5EF4-FFF2-40B4-BE49-F238E27FC236}">
                <a16:creationId xmlns:a16="http://schemas.microsoft.com/office/drawing/2014/main" id="{CD5EF570-9819-6E73-5746-87DA86AD5921}"/>
              </a:ext>
            </a:extLst>
          </p:cNvPr>
          <p:cNvGrpSpPr/>
          <p:nvPr userDrawn="1"/>
        </p:nvGrpSpPr>
        <p:grpSpPr>
          <a:xfrm>
            <a:off x="228518" y="224181"/>
            <a:ext cx="2661852" cy="1194362"/>
            <a:chOff x="150174" y="-33826"/>
            <a:chExt cx="2661852" cy="1194362"/>
          </a:xfrm>
        </p:grpSpPr>
        <p:pic>
          <p:nvPicPr>
            <p:cNvPr id="6" name="Picture 5">
              <a:extLst>
                <a:ext uri="{FF2B5EF4-FFF2-40B4-BE49-F238E27FC236}">
                  <a16:creationId xmlns:a16="http://schemas.microsoft.com/office/drawing/2014/main" id="{05C9CCAD-A032-637C-2592-49E47B04D349}"/>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50174" y="-33826"/>
              <a:ext cx="1555884" cy="1194362"/>
            </a:xfrm>
            <a:prstGeom prst="rect">
              <a:avLst/>
            </a:prstGeom>
          </p:spPr>
        </p:pic>
        <p:pic>
          <p:nvPicPr>
            <p:cNvPr id="16" name="Picture 15">
              <a:extLst>
                <a:ext uri="{FF2B5EF4-FFF2-40B4-BE49-F238E27FC236}">
                  <a16:creationId xmlns:a16="http://schemas.microsoft.com/office/drawing/2014/main" id="{96EBD1C5-165F-B74A-52E2-52F461023B62}"/>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755494" y="-23996"/>
              <a:ext cx="1056532" cy="1036134"/>
            </a:xfrm>
            <a:prstGeom prst="rect">
              <a:avLst/>
            </a:prstGeom>
          </p:spPr>
        </p:pic>
      </p:grpSp>
    </p:spTree>
    <p:extLst>
      <p:ext uri="{BB962C8B-B14F-4D97-AF65-F5344CB8AC3E}">
        <p14:creationId xmlns:p14="http://schemas.microsoft.com/office/powerpoint/2010/main" val="48352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Agenda 1">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55A8286-7C9D-7F3A-839D-83412937090D}"/>
              </a:ext>
            </a:extLst>
          </p:cNvPr>
          <p:cNvSpPr>
            <a:spLocks noGrp="1"/>
          </p:cNvSpPr>
          <p:nvPr>
            <p:ph idx="10" hasCustomPrompt="1"/>
          </p:nvPr>
        </p:nvSpPr>
        <p:spPr>
          <a:xfrm>
            <a:off x="5343524" y="1"/>
            <a:ext cx="6848476" cy="6857999"/>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Insert photo</a:t>
            </a:r>
          </a:p>
        </p:txBody>
      </p:sp>
      <p:sp>
        <p:nvSpPr>
          <p:cNvPr id="5" name="Text Placeholder 2">
            <a:extLst>
              <a:ext uri="{FF2B5EF4-FFF2-40B4-BE49-F238E27FC236}">
                <a16:creationId xmlns:a16="http://schemas.microsoft.com/office/drawing/2014/main" id="{D0414479-43FC-30EC-9D48-F52E9EEE1AA8}"/>
              </a:ext>
            </a:extLst>
          </p:cNvPr>
          <p:cNvSpPr>
            <a:spLocks noGrp="1"/>
          </p:cNvSpPr>
          <p:nvPr>
            <p:ph type="body" idx="1" hasCustomPrompt="1"/>
          </p:nvPr>
        </p:nvSpPr>
        <p:spPr>
          <a:xfrm>
            <a:off x="474562" y="1566153"/>
            <a:ext cx="3782846" cy="1267664"/>
          </a:xfrm>
        </p:spPr>
        <p:txBody>
          <a:bodyPr anchor="b">
            <a:normAutofit/>
          </a:bodyPr>
          <a:lstStyle>
            <a:lvl1pPr marL="0" indent="0">
              <a:buNone/>
              <a:defRPr lang="en-US" sz="3600" kern="1200" dirty="0">
                <a:solidFill>
                  <a:srgbClr val="091F2C"/>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Agenda</a:t>
            </a:r>
          </a:p>
        </p:txBody>
      </p:sp>
      <p:sp>
        <p:nvSpPr>
          <p:cNvPr id="6" name="Content Placeholder 3">
            <a:extLst>
              <a:ext uri="{FF2B5EF4-FFF2-40B4-BE49-F238E27FC236}">
                <a16:creationId xmlns:a16="http://schemas.microsoft.com/office/drawing/2014/main" id="{3B088005-86C2-0FDC-A66A-AF0A8E71B89D}"/>
              </a:ext>
            </a:extLst>
          </p:cNvPr>
          <p:cNvSpPr>
            <a:spLocks noGrp="1"/>
          </p:cNvSpPr>
          <p:nvPr>
            <p:ph sz="half" idx="2" hasCustomPrompt="1"/>
          </p:nvPr>
        </p:nvSpPr>
        <p:spPr>
          <a:xfrm>
            <a:off x="474562" y="3021309"/>
            <a:ext cx="3782846" cy="3051739"/>
          </a:xfrm>
        </p:spPr>
        <p:txBody>
          <a:bodyPr>
            <a:normAutofit/>
          </a:bodyPr>
          <a:lstStyle>
            <a:lvl1pPr>
              <a:defRPr sz="1600"/>
            </a:lvl1pPr>
          </a:lstStyle>
          <a:p>
            <a:pPr lvl="0"/>
            <a:r>
              <a:rPr lang="en-US"/>
              <a:t>List items</a:t>
            </a:r>
          </a:p>
        </p:txBody>
      </p:sp>
      <p:pic>
        <p:nvPicPr>
          <p:cNvPr id="12" name="Picture 11" descr="A group of people in a room&#10;&#10;Description automatically generated">
            <a:extLst>
              <a:ext uri="{FF2B5EF4-FFF2-40B4-BE49-F238E27FC236}">
                <a16:creationId xmlns:a16="http://schemas.microsoft.com/office/drawing/2014/main" id="{9592D928-2542-5A53-3401-C326DE1725E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5343524" y="-1"/>
            <a:ext cx="6848476" cy="6858000"/>
          </a:xfrm>
          <a:prstGeom prst="rect">
            <a:avLst/>
          </a:prstGeom>
        </p:spPr>
      </p:pic>
      <p:sp>
        <p:nvSpPr>
          <p:cNvPr id="11" name="Rectangle 10">
            <a:extLst>
              <a:ext uri="{FF2B5EF4-FFF2-40B4-BE49-F238E27FC236}">
                <a16:creationId xmlns:a16="http://schemas.microsoft.com/office/drawing/2014/main" id="{3E13AE35-4A42-5B42-88DA-7736E1C48D41}"/>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3" name="Rectangle 12">
            <a:extLst>
              <a:ext uri="{FF2B5EF4-FFF2-40B4-BE49-F238E27FC236}">
                <a16:creationId xmlns:a16="http://schemas.microsoft.com/office/drawing/2014/main" id="{EB330794-AD68-04D0-CCAD-6D3EB8CF480B}"/>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4" name="Rectangle 13">
            <a:extLst>
              <a:ext uri="{FF2B5EF4-FFF2-40B4-BE49-F238E27FC236}">
                <a16:creationId xmlns:a16="http://schemas.microsoft.com/office/drawing/2014/main" id="{1930DE3B-8572-C078-4771-C3F2319D3308}"/>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5" name="Rectangle 14">
            <a:extLst>
              <a:ext uri="{FF2B5EF4-FFF2-40B4-BE49-F238E27FC236}">
                <a16:creationId xmlns:a16="http://schemas.microsoft.com/office/drawing/2014/main" id="{0002E613-B56B-C961-2027-EC6CB80AA05E}"/>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6" name="Rectangle 15">
            <a:extLst>
              <a:ext uri="{FF2B5EF4-FFF2-40B4-BE49-F238E27FC236}">
                <a16:creationId xmlns:a16="http://schemas.microsoft.com/office/drawing/2014/main" id="{20398D13-57EC-8E14-EB09-3B7D2B34D4AF}"/>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7" name="Rectangle 16">
            <a:extLst>
              <a:ext uri="{FF2B5EF4-FFF2-40B4-BE49-F238E27FC236}">
                <a16:creationId xmlns:a16="http://schemas.microsoft.com/office/drawing/2014/main" id="{37791DEA-89B0-8287-4759-B8921A851A0C}"/>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8" name="Rectangle 17">
            <a:extLst>
              <a:ext uri="{FF2B5EF4-FFF2-40B4-BE49-F238E27FC236}">
                <a16:creationId xmlns:a16="http://schemas.microsoft.com/office/drawing/2014/main" id="{2E5663DD-44CF-263A-A171-D9B990D7145C}"/>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 name="Group 1">
            <a:extLst>
              <a:ext uri="{FF2B5EF4-FFF2-40B4-BE49-F238E27FC236}">
                <a16:creationId xmlns:a16="http://schemas.microsoft.com/office/drawing/2014/main" id="{E697C6C2-3FF5-B028-CC90-B77FAADA5710}"/>
              </a:ext>
            </a:extLst>
          </p:cNvPr>
          <p:cNvGrpSpPr/>
          <p:nvPr userDrawn="1"/>
        </p:nvGrpSpPr>
        <p:grpSpPr>
          <a:xfrm>
            <a:off x="228518" y="-11795"/>
            <a:ext cx="2661853" cy="1036134"/>
            <a:chOff x="9343261" y="5749120"/>
            <a:chExt cx="2848739" cy="1108880"/>
          </a:xfrm>
        </p:grpSpPr>
        <p:pic>
          <p:nvPicPr>
            <p:cNvPr id="7" name="Picture 6">
              <a:extLst>
                <a:ext uri="{FF2B5EF4-FFF2-40B4-BE49-F238E27FC236}">
                  <a16:creationId xmlns:a16="http://schemas.microsoft.com/office/drawing/2014/main" id="{21ACE6DC-A138-C086-6675-8F559C603FFD}"/>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8" name="Picture 7">
              <a:extLst>
                <a:ext uri="{FF2B5EF4-FFF2-40B4-BE49-F238E27FC236}">
                  <a16:creationId xmlns:a16="http://schemas.microsoft.com/office/drawing/2014/main" id="{EAC1B2C5-D496-63CB-8E22-F6C0B58D8A7A}"/>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4205913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genda 2">
    <p:spTree>
      <p:nvGrpSpPr>
        <p:cNvPr id="1" name=""/>
        <p:cNvGrpSpPr/>
        <p:nvPr/>
      </p:nvGrpSpPr>
      <p:grpSpPr>
        <a:xfrm>
          <a:off x="0" y="0"/>
          <a:ext cx="0" cy="0"/>
          <a:chOff x="0" y="0"/>
          <a:chExt cx="0" cy="0"/>
        </a:xfrm>
      </p:grpSpPr>
      <p:sp>
        <p:nvSpPr>
          <p:cNvPr id="14" name="Text Placeholder 11">
            <a:extLst>
              <a:ext uri="{FF2B5EF4-FFF2-40B4-BE49-F238E27FC236}">
                <a16:creationId xmlns:a16="http://schemas.microsoft.com/office/drawing/2014/main" id="{5A33786E-BA2A-7946-B8B0-AFD7EB6632A0}"/>
              </a:ext>
            </a:extLst>
          </p:cNvPr>
          <p:cNvSpPr>
            <a:spLocks noGrp="1"/>
          </p:cNvSpPr>
          <p:nvPr>
            <p:ph type="body" sz="quarter" idx="16"/>
          </p:nvPr>
        </p:nvSpPr>
        <p:spPr>
          <a:xfrm>
            <a:off x="474562" y="1666187"/>
            <a:ext cx="2532063"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15" name="Text Placeholder 7">
            <a:extLst>
              <a:ext uri="{FF2B5EF4-FFF2-40B4-BE49-F238E27FC236}">
                <a16:creationId xmlns:a16="http://schemas.microsoft.com/office/drawing/2014/main" id="{B9228C5F-84CB-BF4A-8982-6BBE1AE9B203}"/>
              </a:ext>
            </a:extLst>
          </p:cNvPr>
          <p:cNvSpPr>
            <a:spLocks noGrp="1"/>
          </p:cNvSpPr>
          <p:nvPr>
            <p:ph type="body" sz="quarter" idx="14"/>
          </p:nvPr>
        </p:nvSpPr>
        <p:spPr>
          <a:xfrm>
            <a:off x="474562"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0AC708B6-8E29-B54E-B5BC-22D3F3A79D35}"/>
              </a:ext>
            </a:extLst>
          </p:cNvPr>
          <p:cNvSpPr>
            <a:spLocks noGrp="1"/>
          </p:cNvSpPr>
          <p:nvPr>
            <p:ph type="body" sz="quarter" idx="17"/>
          </p:nvPr>
        </p:nvSpPr>
        <p:spPr>
          <a:xfrm>
            <a:off x="3377108" y="1666187"/>
            <a:ext cx="2533650"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17" name="Text Placeholder 9">
            <a:extLst>
              <a:ext uri="{FF2B5EF4-FFF2-40B4-BE49-F238E27FC236}">
                <a16:creationId xmlns:a16="http://schemas.microsoft.com/office/drawing/2014/main" id="{6B6DD043-AF71-E04E-90DA-432FF63F1E38}"/>
              </a:ext>
            </a:extLst>
          </p:cNvPr>
          <p:cNvSpPr>
            <a:spLocks noGrp="1"/>
          </p:cNvSpPr>
          <p:nvPr>
            <p:ph type="body" sz="quarter" idx="15"/>
          </p:nvPr>
        </p:nvSpPr>
        <p:spPr>
          <a:xfrm>
            <a:off x="3378166"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1">
            <a:extLst>
              <a:ext uri="{FF2B5EF4-FFF2-40B4-BE49-F238E27FC236}">
                <a16:creationId xmlns:a16="http://schemas.microsoft.com/office/drawing/2014/main" id="{D2F0C722-74E8-854E-ABB2-95FEA2574037}"/>
              </a:ext>
            </a:extLst>
          </p:cNvPr>
          <p:cNvSpPr>
            <a:spLocks noGrp="1"/>
          </p:cNvSpPr>
          <p:nvPr>
            <p:ph type="body" sz="quarter" idx="18"/>
          </p:nvPr>
        </p:nvSpPr>
        <p:spPr>
          <a:xfrm>
            <a:off x="6281241" y="1666187"/>
            <a:ext cx="2532063"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19" name="Text Placeholder 7">
            <a:extLst>
              <a:ext uri="{FF2B5EF4-FFF2-40B4-BE49-F238E27FC236}">
                <a16:creationId xmlns:a16="http://schemas.microsoft.com/office/drawing/2014/main" id="{780F7ACC-145B-CF45-AAB9-7961394820DB}"/>
              </a:ext>
            </a:extLst>
          </p:cNvPr>
          <p:cNvSpPr>
            <a:spLocks noGrp="1"/>
          </p:cNvSpPr>
          <p:nvPr>
            <p:ph type="body" sz="quarter" idx="19"/>
          </p:nvPr>
        </p:nvSpPr>
        <p:spPr>
          <a:xfrm>
            <a:off x="6281770"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11">
            <a:extLst>
              <a:ext uri="{FF2B5EF4-FFF2-40B4-BE49-F238E27FC236}">
                <a16:creationId xmlns:a16="http://schemas.microsoft.com/office/drawing/2014/main" id="{8F66FABA-8AB7-CD44-B776-784790DE760C}"/>
              </a:ext>
            </a:extLst>
          </p:cNvPr>
          <p:cNvSpPr>
            <a:spLocks noGrp="1"/>
          </p:cNvSpPr>
          <p:nvPr>
            <p:ph type="body" sz="quarter" idx="20"/>
          </p:nvPr>
        </p:nvSpPr>
        <p:spPr>
          <a:xfrm>
            <a:off x="9183788" y="1666187"/>
            <a:ext cx="2533650"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21" name="Text Placeholder 9">
            <a:extLst>
              <a:ext uri="{FF2B5EF4-FFF2-40B4-BE49-F238E27FC236}">
                <a16:creationId xmlns:a16="http://schemas.microsoft.com/office/drawing/2014/main" id="{169B9E47-D4A7-8F4B-933F-AECD3FED40FA}"/>
              </a:ext>
            </a:extLst>
          </p:cNvPr>
          <p:cNvSpPr>
            <a:spLocks noGrp="1"/>
          </p:cNvSpPr>
          <p:nvPr>
            <p:ph type="body" sz="quarter" idx="21"/>
          </p:nvPr>
        </p:nvSpPr>
        <p:spPr>
          <a:xfrm>
            <a:off x="9185375"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16876D24-870A-4C04-9294-3311C48026DE}"/>
              </a:ext>
            </a:extLst>
          </p:cNvPr>
          <p:cNvSpPr>
            <a:spLocks noGrp="1"/>
          </p:cNvSpPr>
          <p:nvPr>
            <p:ph type="title" hasCustomPrompt="1"/>
          </p:nvPr>
        </p:nvSpPr>
        <p:spPr>
          <a:xfrm>
            <a:off x="474562" y="457200"/>
            <a:ext cx="11242876" cy="553998"/>
          </a:xfrm>
        </p:spPr>
        <p:txBody>
          <a:bodyPr/>
          <a:lstStyle>
            <a:lvl1pPr>
              <a:defRPr>
                <a:solidFill>
                  <a:srgbClr val="225B62"/>
                </a:solidFill>
              </a:defRPr>
            </a:lvl1pPr>
          </a:lstStyle>
          <a:p>
            <a:r>
              <a:rPr lang="en-US"/>
              <a:t>Agenda</a:t>
            </a:r>
          </a:p>
        </p:txBody>
      </p:sp>
      <p:sp>
        <p:nvSpPr>
          <p:cNvPr id="4" name="Rectangle 3">
            <a:extLst>
              <a:ext uri="{FF2B5EF4-FFF2-40B4-BE49-F238E27FC236}">
                <a16:creationId xmlns:a16="http://schemas.microsoft.com/office/drawing/2014/main" id="{8A5C1136-EC3F-8195-9D8A-7C20B159F5DB}"/>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570953DC-DFBD-87A0-C58F-713F6A84D30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36D4A99A-5E3F-B593-7B85-E5B45FE93F3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53530128-7670-27C4-C0F9-7A5DDE7252BA}"/>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8" name="Rectangle 7">
            <a:extLst>
              <a:ext uri="{FF2B5EF4-FFF2-40B4-BE49-F238E27FC236}">
                <a16:creationId xmlns:a16="http://schemas.microsoft.com/office/drawing/2014/main" id="{DD61FCEC-1161-96B7-39F0-0E7A8F1E6BB0}"/>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65D21373-F7B4-827A-6E45-09850C1371D2}"/>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162AB269-8254-6809-58C1-2C844FF489B9}"/>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4" name="Group 23">
            <a:extLst>
              <a:ext uri="{FF2B5EF4-FFF2-40B4-BE49-F238E27FC236}">
                <a16:creationId xmlns:a16="http://schemas.microsoft.com/office/drawing/2014/main" id="{C6318186-29BD-27B7-BA6E-2E6902772DF8}"/>
              </a:ext>
            </a:extLst>
          </p:cNvPr>
          <p:cNvGrpSpPr/>
          <p:nvPr userDrawn="1"/>
        </p:nvGrpSpPr>
        <p:grpSpPr>
          <a:xfrm>
            <a:off x="10048565" y="6114156"/>
            <a:ext cx="2261419" cy="880264"/>
            <a:chOff x="9343261" y="5749120"/>
            <a:chExt cx="2848739" cy="1108880"/>
          </a:xfrm>
        </p:grpSpPr>
        <p:pic>
          <p:nvPicPr>
            <p:cNvPr id="28" name="Picture 27">
              <a:extLst>
                <a:ext uri="{FF2B5EF4-FFF2-40B4-BE49-F238E27FC236}">
                  <a16:creationId xmlns:a16="http://schemas.microsoft.com/office/drawing/2014/main" id="{EF9487A6-0744-A02E-BBEC-2C937050458A}"/>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9" name="Picture 28">
              <a:extLst>
                <a:ext uri="{FF2B5EF4-FFF2-40B4-BE49-F238E27FC236}">
                  <a16:creationId xmlns:a16="http://schemas.microsoft.com/office/drawing/2014/main" id="{87A1E202-EA9F-4CA7-6D8E-5A5AB311B990}"/>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9731097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 2">
    <p:spTree>
      <p:nvGrpSpPr>
        <p:cNvPr id="1" name=""/>
        <p:cNvGrpSpPr/>
        <p:nvPr/>
      </p:nvGrpSpPr>
      <p:grpSpPr>
        <a:xfrm>
          <a:off x="0" y="0"/>
          <a:ext cx="0" cy="0"/>
          <a:chOff x="0" y="0"/>
          <a:chExt cx="0" cy="0"/>
        </a:xfrm>
      </p:grpSpPr>
      <p:pic>
        <p:nvPicPr>
          <p:cNvPr id="3" name="Picture 2" descr="A logo of a spiral&#10;&#10;Description automatically generated with medium confidence">
            <a:extLst>
              <a:ext uri="{FF2B5EF4-FFF2-40B4-BE49-F238E27FC236}">
                <a16:creationId xmlns:a16="http://schemas.microsoft.com/office/drawing/2014/main" id="{1CA009F4-EBCB-6771-C33C-C07D4B30AAD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8" name="Rectangle 7">
            <a:extLst>
              <a:ext uri="{FF2B5EF4-FFF2-40B4-BE49-F238E27FC236}">
                <a16:creationId xmlns:a16="http://schemas.microsoft.com/office/drawing/2014/main" id="{06B9DDF0-9CF9-B95D-1FF1-F3002697C44E}"/>
              </a:ext>
            </a:extLst>
          </p:cNvPr>
          <p:cNvSpPr/>
          <p:nvPr userDrawn="1"/>
        </p:nvSpPr>
        <p:spPr>
          <a:xfrm>
            <a:off x="5701267" y="2091872"/>
            <a:ext cx="6016171" cy="2674257"/>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5962524" y="2881313"/>
            <a:ext cx="5454650" cy="1095375"/>
          </a:xfrm>
        </p:spPr>
        <p:txBody>
          <a:bodyPr anchor="ctr" anchorCtr="0">
            <a:normAutofit/>
          </a:bodyPr>
          <a:lstStyle>
            <a:lvl1pPr>
              <a:defRPr sz="3600">
                <a:solidFill>
                  <a:srgbClr val="091F2C"/>
                </a:solidFill>
              </a:defRPr>
            </a:lvl1pPr>
          </a:lstStyle>
          <a:p>
            <a:r>
              <a:rPr lang="en-US"/>
              <a:t>Transition Slide</a:t>
            </a:r>
          </a:p>
        </p:txBody>
      </p:sp>
      <p:sp>
        <p:nvSpPr>
          <p:cNvPr id="5" name="Rectangle 4">
            <a:extLst>
              <a:ext uri="{FF2B5EF4-FFF2-40B4-BE49-F238E27FC236}">
                <a16:creationId xmlns:a16="http://schemas.microsoft.com/office/drawing/2014/main" id="{962BA9DE-4DFF-E03D-17E1-B9F5A9AD0F08}"/>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CDFB33E5-ED40-B6BC-B9AE-F57E435480C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9AB155D4-D5AE-34CE-3C28-C5F6F17EAE5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ECEABC22-E8DA-5304-08EA-A4D5122B3C79}"/>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1" name="Rectangle 10">
            <a:extLst>
              <a:ext uri="{FF2B5EF4-FFF2-40B4-BE49-F238E27FC236}">
                <a16:creationId xmlns:a16="http://schemas.microsoft.com/office/drawing/2014/main" id="{BF0EC23F-BDB8-866B-8432-35A253AE854C}"/>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AD02E9B1-608B-9F95-9B8D-754763B8B886}"/>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8C05C083-B585-60C9-1BC5-0F6E42D1CE58}"/>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5" name="Group 14">
            <a:extLst>
              <a:ext uri="{FF2B5EF4-FFF2-40B4-BE49-F238E27FC236}">
                <a16:creationId xmlns:a16="http://schemas.microsoft.com/office/drawing/2014/main" id="{EA790CF1-AB67-7A5E-162B-809BC9537685}"/>
              </a:ext>
            </a:extLst>
          </p:cNvPr>
          <p:cNvGrpSpPr/>
          <p:nvPr userDrawn="1"/>
        </p:nvGrpSpPr>
        <p:grpSpPr>
          <a:xfrm>
            <a:off x="10048565" y="6114156"/>
            <a:ext cx="2261419" cy="880264"/>
            <a:chOff x="9343261" y="5749120"/>
            <a:chExt cx="2848739" cy="1108880"/>
          </a:xfrm>
        </p:grpSpPr>
        <p:pic>
          <p:nvPicPr>
            <p:cNvPr id="19" name="Picture 18">
              <a:extLst>
                <a:ext uri="{FF2B5EF4-FFF2-40B4-BE49-F238E27FC236}">
                  <a16:creationId xmlns:a16="http://schemas.microsoft.com/office/drawing/2014/main" id="{4B27F75D-6557-004A-F072-DB823AD8E9A9}"/>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0" name="Picture 19">
              <a:extLst>
                <a:ext uri="{FF2B5EF4-FFF2-40B4-BE49-F238E27FC236}">
                  <a16:creationId xmlns:a16="http://schemas.microsoft.com/office/drawing/2014/main" id="{17ECC0BE-3D9C-E4E5-4A94-CFC6D4C53FA4}"/>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35204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_Section Header 2">
    <p:spTree>
      <p:nvGrpSpPr>
        <p:cNvPr id="1" name=""/>
        <p:cNvGrpSpPr/>
        <p:nvPr/>
      </p:nvGrpSpPr>
      <p:grpSpPr>
        <a:xfrm>
          <a:off x="0" y="0"/>
          <a:ext cx="0" cy="0"/>
          <a:chOff x="0" y="0"/>
          <a:chExt cx="0" cy="0"/>
        </a:xfrm>
      </p:grpSpPr>
      <p:pic>
        <p:nvPicPr>
          <p:cNvPr id="3" name="Picture 2" descr="A logo of a spiral&#10;&#10;Description automatically generated with medium confidence">
            <a:extLst>
              <a:ext uri="{FF2B5EF4-FFF2-40B4-BE49-F238E27FC236}">
                <a16:creationId xmlns:a16="http://schemas.microsoft.com/office/drawing/2014/main" id="{1CA009F4-EBCB-6771-C33C-C07D4B30AAD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 y="0"/>
            <a:ext cx="12192000" cy="6857999"/>
          </a:xfrm>
          <a:prstGeom prst="rect">
            <a:avLst/>
          </a:prstGeom>
        </p:spPr>
      </p:pic>
      <p:sp>
        <p:nvSpPr>
          <p:cNvPr id="8" name="Rectangle 7">
            <a:extLst>
              <a:ext uri="{FF2B5EF4-FFF2-40B4-BE49-F238E27FC236}">
                <a16:creationId xmlns:a16="http://schemas.microsoft.com/office/drawing/2014/main" id="{06B9DDF0-9CF9-B95D-1FF1-F3002697C44E}"/>
              </a:ext>
            </a:extLst>
          </p:cNvPr>
          <p:cNvSpPr/>
          <p:nvPr userDrawn="1"/>
        </p:nvSpPr>
        <p:spPr>
          <a:xfrm>
            <a:off x="5701267" y="2481442"/>
            <a:ext cx="6016171" cy="1895117"/>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5962524" y="2881313"/>
            <a:ext cx="5454650" cy="1095375"/>
          </a:xfrm>
        </p:spPr>
        <p:txBody>
          <a:bodyPr anchor="ctr" anchorCtr="0">
            <a:normAutofit/>
          </a:bodyPr>
          <a:lstStyle>
            <a:lvl1pPr>
              <a:defRPr sz="3600">
                <a:solidFill>
                  <a:srgbClr val="091F2C"/>
                </a:solidFill>
              </a:defRPr>
            </a:lvl1pPr>
          </a:lstStyle>
          <a:p>
            <a:r>
              <a:rPr lang="en-US"/>
              <a:t>Transition Slide</a:t>
            </a:r>
          </a:p>
        </p:txBody>
      </p:sp>
      <p:sp>
        <p:nvSpPr>
          <p:cNvPr id="5" name="Rectangle 4">
            <a:extLst>
              <a:ext uri="{FF2B5EF4-FFF2-40B4-BE49-F238E27FC236}">
                <a16:creationId xmlns:a16="http://schemas.microsoft.com/office/drawing/2014/main" id="{962BA9DE-4DFF-E03D-17E1-B9F5A9AD0F08}"/>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CDFB33E5-ED40-B6BC-B9AE-F57E435480C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9AB155D4-D5AE-34CE-3C28-C5F6F17EAE5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ECEABC22-E8DA-5304-08EA-A4D5122B3C79}"/>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1" name="Rectangle 10">
            <a:extLst>
              <a:ext uri="{FF2B5EF4-FFF2-40B4-BE49-F238E27FC236}">
                <a16:creationId xmlns:a16="http://schemas.microsoft.com/office/drawing/2014/main" id="{BF0EC23F-BDB8-866B-8432-35A253AE854C}"/>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AD02E9B1-608B-9F95-9B8D-754763B8B886}"/>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8C05C083-B585-60C9-1BC5-0F6E42D1CE58}"/>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5" name="Group 14">
            <a:extLst>
              <a:ext uri="{FF2B5EF4-FFF2-40B4-BE49-F238E27FC236}">
                <a16:creationId xmlns:a16="http://schemas.microsoft.com/office/drawing/2014/main" id="{EA790CF1-AB67-7A5E-162B-809BC9537685}"/>
              </a:ext>
            </a:extLst>
          </p:cNvPr>
          <p:cNvGrpSpPr/>
          <p:nvPr userDrawn="1"/>
        </p:nvGrpSpPr>
        <p:grpSpPr>
          <a:xfrm>
            <a:off x="10048565" y="6114156"/>
            <a:ext cx="2261419" cy="880264"/>
            <a:chOff x="9343261" y="5749120"/>
            <a:chExt cx="2848739" cy="1108880"/>
          </a:xfrm>
        </p:grpSpPr>
        <p:pic>
          <p:nvPicPr>
            <p:cNvPr id="19" name="Picture 18">
              <a:extLst>
                <a:ext uri="{FF2B5EF4-FFF2-40B4-BE49-F238E27FC236}">
                  <a16:creationId xmlns:a16="http://schemas.microsoft.com/office/drawing/2014/main" id="{4B27F75D-6557-004A-F072-DB823AD8E9A9}"/>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0" name="Picture 19">
              <a:extLst>
                <a:ext uri="{FF2B5EF4-FFF2-40B4-BE49-F238E27FC236}">
                  <a16:creationId xmlns:a16="http://schemas.microsoft.com/office/drawing/2014/main" id="{17ECC0BE-3D9C-E4E5-4A94-CFC6D4C53FA4}"/>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6599774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Section Head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E8B0C4-E1F8-6604-990E-F91DF5E078D7}"/>
              </a:ext>
            </a:extLst>
          </p:cNvPr>
          <p:cNvPicPr>
            <a:picLocks/>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 y="0"/>
            <a:ext cx="12192001" cy="6858000"/>
          </a:xfrm>
          <a:prstGeom prst="rect">
            <a:avLst/>
          </a:prstGeom>
        </p:spPr>
      </p:pic>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1879600" y="3244169"/>
            <a:ext cx="5454650" cy="1095375"/>
          </a:xfrm>
        </p:spPr>
        <p:txBody>
          <a:bodyPr anchor="ctr" anchorCtr="0">
            <a:normAutofit/>
          </a:bodyPr>
          <a:lstStyle>
            <a:lvl1pPr>
              <a:defRPr sz="3600">
                <a:solidFill>
                  <a:srgbClr val="091F2C"/>
                </a:solidFill>
              </a:defRPr>
            </a:lvl1pPr>
          </a:lstStyle>
          <a:p>
            <a:r>
              <a:rPr lang="en-US"/>
              <a:t>Transition Slide</a:t>
            </a:r>
          </a:p>
        </p:txBody>
      </p:sp>
      <p:sp>
        <p:nvSpPr>
          <p:cNvPr id="5" name="Rectangle 4">
            <a:extLst>
              <a:ext uri="{FF2B5EF4-FFF2-40B4-BE49-F238E27FC236}">
                <a16:creationId xmlns:a16="http://schemas.microsoft.com/office/drawing/2014/main" id="{A41308B2-73B4-D95E-6D67-77D56716DB76}"/>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0685AC2A-0DE1-785D-F41A-D421394B93E0}"/>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8E6A95B0-3473-37AE-97F4-EE65409F466D}"/>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AD3EC719-16C2-538B-C91C-983DE1007FEF}"/>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DB30FF0C-F906-7EB6-490C-757C3FC9592E}"/>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922D929C-352C-6F93-5ABF-83CDDBFF1854}"/>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3F8D5422-2643-9F82-7E3A-0DB53CBA4075}"/>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0" name="Group 9">
            <a:extLst>
              <a:ext uri="{FF2B5EF4-FFF2-40B4-BE49-F238E27FC236}">
                <a16:creationId xmlns:a16="http://schemas.microsoft.com/office/drawing/2014/main" id="{1E6DC807-4FB4-3EE8-6CDE-E0F3E1DE2D00}"/>
              </a:ext>
            </a:extLst>
          </p:cNvPr>
          <p:cNvGrpSpPr/>
          <p:nvPr userDrawn="1"/>
        </p:nvGrpSpPr>
        <p:grpSpPr>
          <a:xfrm>
            <a:off x="1679690" y="2334134"/>
            <a:ext cx="2848739" cy="1108880"/>
            <a:chOff x="9343261" y="5749120"/>
            <a:chExt cx="2848739" cy="1108880"/>
          </a:xfrm>
        </p:grpSpPr>
        <p:pic>
          <p:nvPicPr>
            <p:cNvPr id="13" name="Picture 12">
              <a:extLst>
                <a:ext uri="{FF2B5EF4-FFF2-40B4-BE49-F238E27FC236}">
                  <a16:creationId xmlns:a16="http://schemas.microsoft.com/office/drawing/2014/main" id="{4253F4B3-4F79-6849-1233-0113A2CF8F13}"/>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4" name="Picture 13">
              <a:extLst>
                <a:ext uri="{FF2B5EF4-FFF2-40B4-BE49-F238E27FC236}">
                  <a16:creationId xmlns:a16="http://schemas.microsoft.com/office/drawing/2014/main" id="{B8AB5AD5-9D9A-D517-B56A-B3FC5D5B59DD}"/>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6543520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ection Header 3">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0717A41-9246-8C8D-9EB9-0A5EBF4046DA}"/>
              </a:ext>
            </a:extLst>
          </p:cNvPr>
          <p:cNvPicPr>
            <a:picLocks noChangeAspect="1" noChangeArrowheads="1"/>
          </p:cNvPicPr>
          <p:nvPr userDrawn="1"/>
        </p:nvPicPr>
        <p:blipFill rotWithShape="1">
          <a:blip r:embed="rId2" cstate="hqprint">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1784350" y="2881312"/>
            <a:ext cx="5454650" cy="1095375"/>
          </a:xfrm>
        </p:spPr>
        <p:txBody>
          <a:bodyPr vert="horz" lIns="91440" tIns="45720" rIns="91440" bIns="45720" rtlCol="0" anchor="ctr" anchorCtr="0">
            <a:normAutofit/>
          </a:bodyPr>
          <a:lstStyle>
            <a:lvl1pPr>
              <a:defRPr lang="en-US" sz="3600" dirty="0"/>
            </a:lvl1pPr>
          </a:lstStyle>
          <a:p>
            <a:pPr lvl="0"/>
            <a:r>
              <a:rPr lang="en-US"/>
              <a:t>Transition Slide</a:t>
            </a:r>
          </a:p>
        </p:txBody>
      </p:sp>
      <p:sp>
        <p:nvSpPr>
          <p:cNvPr id="5" name="Rectangle 4">
            <a:extLst>
              <a:ext uri="{FF2B5EF4-FFF2-40B4-BE49-F238E27FC236}">
                <a16:creationId xmlns:a16="http://schemas.microsoft.com/office/drawing/2014/main" id="{713C8850-9B3E-F2B2-5CDA-F63DC0E14A2F}"/>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660696A7-6419-33A8-9D16-545BC2410857}"/>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4F95E7DA-2E03-EA1A-1627-0DDE70806EAD}"/>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DA1F76A5-AE45-22C4-EC52-C213F1050D1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FA174B60-6918-EAE1-4C12-51A21815C73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9AB111C8-D09C-B0C2-0649-6E19FDE7DC16}"/>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844252E5-9B77-8284-9B17-9F500FC237F6}"/>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3" name="Group 12">
            <a:extLst>
              <a:ext uri="{FF2B5EF4-FFF2-40B4-BE49-F238E27FC236}">
                <a16:creationId xmlns:a16="http://schemas.microsoft.com/office/drawing/2014/main" id="{8C2CF7ED-F96A-2660-0970-E5C7572BE574}"/>
              </a:ext>
            </a:extLst>
          </p:cNvPr>
          <p:cNvGrpSpPr/>
          <p:nvPr userDrawn="1"/>
        </p:nvGrpSpPr>
        <p:grpSpPr>
          <a:xfrm>
            <a:off x="10048565" y="6114156"/>
            <a:ext cx="2261419" cy="880264"/>
            <a:chOff x="9343261" y="5749120"/>
            <a:chExt cx="2848739" cy="1108880"/>
          </a:xfrm>
        </p:grpSpPr>
        <p:pic>
          <p:nvPicPr>
            <p:cNvPr id="17" name="Picture 16">
              <a:extLst>
                <a:ext uri="{FF2B5EF4-FFF2-40B4-BE49-F238E27FC236}">
                  <a16:creationId xmlns:a16="http://schemas.microsoft.com/office/drawing/2014/main" id="{DBD8BF6A-64DD-33D7-81A6-01FDB104D6CF}"/>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8" name="Picture 17">
              <a:extLst>
                <a:ext uri="{FF2B5EF4-FFF2-40B4-BE49-F238E27FC236}">
                  <a16:creationId xmlns:a16="http://schemas.microsoft.com/office/drawing/2014/main" id="{6194950E-48C8-BDDB-0234-58E6976F043F}"/>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3031019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ection Header 4 Alternate">
    <p:bg>
      <p:bgPr>
        <a:solidFill>
          <a:srgbClr val="FFF8F3"/>
        </a:solidFill>
        <a:effectLst/>
      </p:bgPr>
    </p:bg>
    <p:spTree>
      <p:nvGrpSpPr>
        <p:cNvPr id="1" name=""/>
        <p:cNvGrpSpPr/>
        <p:nvPr/>
      </p:nvGrpSpPr>
      <p:grpSpPr>
        <a:xfrm>
          <a:off x="0" y="0"/>
          <a:ext cx="0" cy="0"/>
          <a:chOff x="0" y="0"/>
          <a:chExt cx="0" cy="0"/>
        </a:xfrm>
      </p:grpSpPr>
      <p:pic>
        <p:nvPicPr>
          <p:cNvPr id="8" name="Picture 7" descr="A person in a wheelchair looking at a computer&#10;&#10;Description automatically generated">
            <a:extLst>
              <a:ext uri="{FF2B5EF4-FFF2-40B4-BE49-F238E27FC236}">
                <a16:creationId xmlns:a16="http://schemas.microsoft.com/office/drawing/2014/main" id="{A0644C1F-62E1-B6CE-824E-F44AE1345D6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1"/>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74E9673-352F-20FC-935A-CE802C832914}"/>
              </a:ext>
            </a:extLst>
          </p:cNvPr>
          <p:cNvSpPr/>
          <p:nvPr userDrawn="1"/>
        </p:nvSpPr>
        <p:spPr>
          <a:xfrm>
            <a:off x="0" y="4178300"/>
            <a:ext cx="6477000" cy="2089943"/>
          </a:xfrm>
          <a:prstGeom prst="rect">
            <a:avLst/>
          </a:prstGeom>
          <a:solidFill>
            <a:srgbClr val="FFF8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1019175" y="4985543"/>
            <a:ext cx="5076825" cy="838200"/>
          </a:xfrm>
        </p:spPr>
        <p:txBody>
          <a:bodyPr anchor="ctr" anchorCtr="0">
            <a:normAutofit/>
          </a:bodyPr>
          <a:lstStyle>
            <a:lvl1pPr>
              <a:defRPr sz="3600" b="0">
                <a:solidFill>
                  <a:srgbClr val="091F2C"/>
                </a:solidFill>
              </a:defRPr>
            </a:lvl1pPr>
          </a:lstStyle>
          <a:p>
            <a:r>
              <a:rPr lang="en-US"/>
              <a:t>Transition Slide</a:t>
            </a:r>
          </a:p>
        </p:txBody>
      </p:sp>
      <p:sp>
        <p:nvSpPr>
          <p:cNvPr id="4" name="Rectangle 3">
            <a:extLst>
              <a:ext uri="{FF2B5EF4-FFF2-40B4-BE49-F238E27FC236}">
                <a16:creationId xmlns:a16="http://schemas.microsoft.com/office/drawing/2014/main" id="{5F7D404A-11A7-B231-BCF3-A192A32AAE17}"/>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2DD58EDB-E534-EF8D-F74A-A937ABC42827}"/>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030993C1-DEA6-CE8C-C783-D07CC8C8DB72}"/>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DEAA91FF-BA37-0AF4-1FD3-DED41FB1642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242A3E4C-D0AD-A33E-FC1F-C78B58E906E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8531BF1A-7125-2800-A2CD-BAA115368B04}"/>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5827334E-A0DE-38CA-DF36-1F2A139F2066}"/>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3" name="Group 12">
            <a:extLst>
              <a:ext uri="{FF2B5EF4-FFF2-40B4-BE49-F238E27FC236}">
                <a16:creationId xmlns:a16="http://schemas.microsoft.com/office/drawing/2014/main" id="{7BF63859-2D00-4D4F-50F9-19E56B5A108F}"/>
              </a:ext>
            </a:extLst>
          </p:cNvPr>
          <p:cNvGrpSpPr/>
          <p:nvPr userDrawn="1"/>
        </p:nvGrpSpPr>
        <p:grpSpPr>
          <a:xfrm>
            <a:off x="848261" y="4003312"/>
            <a:ext cx="2661853" cy="1036134"/>
            <a:chOff x="9343261" y="5749120"/>
            <a:chExt cx="2848739" cy="1108880"/>
          </a:xfrm>
        </p:grpSpPr>
        <p:pic>
          <p:nvPicPr>
            <p:cNvPr id="14" name="Picture 13">
              <a:extLst>
                <a:ext uri="{FF2B5EF4-FFF2-40B4-BE49-F238E27FC236}">
                  <a16:creationId xmlns:a16="http://schemas.microsoft.com/office/drawing/2014/main" id="{FD05AB12-F699-8D45-E548-0565A6EE57F7}"/>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5" name="Picture 14">
              <a:extLst>
                <a:ext uri="{FF2B5EF4-FFF2-40B4-BE49-F238E27FC236}">
                  <a16:creationId xmlns:a16="http://schemas.microsoft.com/office/drawing/2014/main" id="{AD630597-DDC7-AB91-4A2E-9ED157569148}"/>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9027824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_Section Header 4 Alternate">
    <p:bg>
      <p:bgPr>
        <a:solidFill>
          <a:srgbClr val="FFF8F3"/>
        </a:solidFill>
        <a:effectLst/>
      </p:bgPr>
    </p:bg>
    <p:spTree>
      <p:nvGrpSpPr>
        <p:cNvPr id="1" name=""/>
        <p:cNvGrpSpPr/>
        <p:nvPr/>
      </p:nvGrpSpPr>
      <p:grpSpPr>
        <a:xfrm>
          <a:off x="0" y="0"/>
          <a:ext cx="0" cy="0"/>
          <a:chOff x="0" y="0"/>
          <a:chExt cx="0" cy="0"/>
        </a:xfrm>
      </p:grpSpPr>
      <p:pic>
        <p:nvPicPr>
          <p:cNvPr id="16" name="Picture 15" descr="A group of people around a table&#10;&#10;Description automatically generated">
            <a:extLst>
              <a:ext uri="{FF2B5EF4-FFF2-40B4-BE49-F238E27FC236}">
                <a16:creationId xmlns:a16="http://schemas.microsoft.com/office/drawing/2014/main" id="{089A1724-0CFD-AB98-4FA2-69F413134C64}"/>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74E9673-352F-20FC-935A-CE802C832914}"/>
              </a:ext>
            </a:extLst>
          </p:cNvPr>
          <p:cNvSpPr/>
          <p:nvPr userDrawn="1"/>
        </p:nvSpPr>
        <p:spPr>
          <a:xfrm>
            <a:off x="0" y="4178300"/>
            <a:ext cx="6477000" cy="2089943"/>
          </a:xfrm>
          <a:prstGeom prst="rect">
            <a:avLst/>
          </a:prstGeom>
          <a:solidFill>
            <a:srgbClr val="2A446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A95BCA50-1850-AF62-5D0F-13637EA7CEC5}"/>
              </a:ext>
            </a:extLst>
          </p:cNvPr>
          <p:cNvGrpSpPr/>
          <p:nvPr userDrawn="1"/>
        </p:nvGrpSpPr>
        <p:grpSpPr>
          <a:xfrm>
            <a:off x="848261" y="3994573"/>
            <a:ext cx="2661852" cy="1194362"/>
            <a:chOff x="150174" y="-33826"/>
            <a:chExt cx="2661852" cy="1194362"/>
          </a:xfrm>
        </p:grpSpPr>
        <p:pic>
          <p:nvPicPr>
            <p:cNvPr id="13" name="Picture 12">
              <a:extLst>
                <a:ext uri="{FF2B5EF4-FFF2-40B4-BE49-F238E27FC236}">
                  <a16:creationId xmlns:a16="http://schemas.microsoft.com/office/drawing/2014/main" id="{18A17213-7737-4B6C-33D6-9D674142114D}"/>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50174" y="-33826"/>
              <a:ext cx="1555884" cy="1194362"/>
            </a:xfrm>
            <a:prstGeom prst="rect">
              <a:avLst/>
            </a:prstGeom>
          </p:spPr>
        </p:pic>
        <p:pic>
          <p:nvPicPr>
            <p:cNvPr id="14" name="Picture 13">
              <a:extLst>
                <a:ext uri="{FF2B5EF4-FFF2-40B4-BE49-F238E27FC236}">
                  <a16:creationId xmlns:a16="http://schemas.microsoft.com/office/drawing/2014/main" id="{5B0317EC-A622-77F7-A3B6-32C1B70A4DF6}"/>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755494" y="-23996"/>
              <a:ext cx="1056532" cy="1036134"/>
            </a:xfrm>
            <a:prstGeom prst="rect">
              <a:avLst/>
            </a:prstGeom>
          </p:spPr>
        </p:pic>
      </p:gr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1019175" y="4985543"/>
            <a:ext cx="5076825" cy="838200"/>
          </a:xfrm>
        </p:spPr>
        <p:txBody>
          <a:bodyPr anchor="ctr" anchorCtr="0">
            <a:normAutofit/>
          </a:bodyPr>
          <a:lstStyle>
            <a:lvl1pPr>
              <a:defRPr sz="3600" b="0">
                <a:solidFill>
                  <a:srgbClr val="FFFFFF"/>
                </a:solidFill>
              </a:defRPr>
            </a:lvl1pPr>
          </a:lstStyle>
          <a:p>
            <a:r>
              <a:rPr lang="en-US"/>
              <a:t>Transition Slide</a:t>
            </a:r>
          </a:p>
        </p:txBody>
      </p:sp>
      <p:sp>
        <p:nvSpPr>
          <p:cNvPr id="4" name="Rectangle 3">
            <a:extLst>
              <a:ext uri="{FF2B5EF4-FFF2-40B4-BE49-F238E27FC236}">
                <a16:creationId xmlns:a16="http://schemas.microsoft.com/office/drawing/2014/main" id="{6F117689-456C-A57E-648B-76B07A6B668F}"/>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1FF22CEA-1C35-F26F-DAA4-73A2BAF0727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AD3B88AF-3AC7-D40A-EB56-97453FF96CD1}"/>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0507DE04-4E88-E303-083B-C8F541D2FAE0}"/>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C65A1E6C-3130-A987-75B5-0107B17E027C}"/>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46FF8822-C08B-B920-DC5D-C3B4C68E4D3C}"/>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39B70414-6F24-F73B-3D88-9263E0876F29}"/>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Tree>
    <p:extLst>
      <p:ext uri="{BB962C8B-B14F-4D97-AF65-F5344CB8AC3E}">
        <p14:creationId xmlns:p14="http://schemas.microsoft.com/office/powerpoint/2010/main" val="1654533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ith phot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7C9662-F66A-A99C-274C-447DA3614D1F}"/>
              </a:ext>
            </a:extLst>
          </p:cNvPr>
          <p:cNvPicPr>
            <a:picLocks/>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1"/>
          <p:cNvSpPr>
            <a:spLocks noGrp="1"/>
          </p:cNvSpPr>
          <p:nvPr>
            <p:ph type="title" hasCustomPrompt="1"/>
          </p:nvPr>
        </p:nvSpPr>
        <p:spPr bwMode="white">
          <a:xfrm>
            <a:off x="1902170" y="3483810"/>
            <a:ext cx="6568005" cy="498598"/>
          </a:xfrm>
          <a:noFill/>
        </p:spPr>
        <p:txBody>
          <a:bodyPr wrap="square" lIns="0" tIns="0" rIns="0" bIns="0" anchor="b" anchorCtr="0">
            <a:spAutoFit/>
          </a:bodyPr>
          <a:lstStyle>
            <a:lvl1pPr>
              <a:defRPr sz="3600" spc="-50" baseline="0">
                <a:solidFill>
                  <a:srgbClr val="091F2C"/>
                </a:solidFill>
                <a:latin typeface="+mj-lt"/>
                <a:cs typeface="Segoe UI" panose="020B0502040204020203" pitchFamily="34" charset="0"/>
              </a:defRPr>
            </a:lvl1pPr>
          </a:lstStyle>
          <a:p>
            <a:r>
              <a:rPr lang="en-US"/>
              <a:t>Event name or presentation title </a:t>
            </a:r>
          </a:p>
        </p:txBody>
      </p:sp>
      <p:sp>
        <p:nvSpPr>
          <p:cNvPr id="2" name="Rectangle 1">
            <a:extLst>
              <a:ext uri="{FF2B5EF4-FFF2-40B4-BE49-F238E27FC236}">
                <a16:creationId xmlns:a16="http://schemas.microsoft.com/office/drawing/2014/main" id="{C75A43B5-042D-CAD7-EC44-918600952248}"/>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10F4CAA1-4076-3294-C252-196FB696AE82}"/>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F5E93026-E3A8-6910-DA75-C2472C885B1A}"/>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C1912BD5-E1E8-2467-697A-AA02201132F0}"/>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0" name="Rectangle 9">
            <a:extLst>
              <a:ext uri="{FF2B5EF4-FFF2-40B4-BE49-F238E27FC236}">
                <a16:creationId xmlns:a16="http://schemas.microsoft.com/office/drawing/2014/main" id="{0ADF5837-A32B-4110-83B0-62724DC7F25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ACD071CC-9E0B-4997-0266-7AAC8DE3529A}"/>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2" name="Rectangle 11">
            <a:extLst>
              <a:ext uri="{FF2B5EF4-FFF2-40B4-BE49-F238E27FC236}">
                <a16:creationId xmlns:a16="http://schemas.microsoft.com/office/drawing/2014/main" id="{DB2C4072-02D7-78D4-B8E9-3267B7DEFB2C}"/>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grpSp>
        <p:nvGrpSpPr>
          <p:cNvPr id="3" name="Group 2">
            <a:extLst>
              <a:ext uri="{FF2B5EF4-FFF2-40B4-BE49-F238E27FC236}">
                <a16:creationId xmlns:a16="http://schemas.microsoft.com/office/drawing/2014/main" id="{6EA8D28B-A802-F22A-4080-A198AD941507}"/>
              </a:ext>
            </a:extLst>
          </p:cNvPr>
          <p:cNvGrpSpPr/>
          <p:nvPr userDrawn="1"/>
        </p:nvGrpSpPr>
        <p:grpSpPr>
          <a:xfrm>
            <a:off x="1679690" y="2334134"/>
            <a:ext cx="2848739" cy="1108880"/>
            <a:chOff x="9343261" y="5749120"/>
            <a:chExt cx="2848739" cy="1108880"/>
          </a:xfrm>
        </p:grpSpPr>
        <p:pic>
          <p:nvPicPr>
            <p:cNvPr id="13" name="Picture 12">
              <a:extLst>
                <a:ext uri="{FF2B5EF4-FFF2-40B4-BE49-F238E27FC236}">
                  <a16:creationId xmlns:a16="http://schemas.microsoft.com/office/drawing/2014/main" id="{502658CD-09F4-1AB9-765B-44389127E254}"/>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4" name="Picture 13">
              <a:extLst>
                <a:ext uri="{FF2B5EF4-FFF2-40B4-BE49-F238E27FC236}">
                  <a16:creationId xmlns:a16="http://schemas.microsoft.com/office/drawing/2014/main" id="{E1041C35-F65E-B4AC-B0F1-4B191804748C}"/>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86356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Section Header 4 Alternate">
    <p:bg>
      <p:bgPr>
        <a:solidFill>
          <a:srgbClr val="FFF8F3"/>
        </a:solidFill>
        <a:effectLst/>
      </p:bgPr>
    </p:bg>
    <p:spTree>
      <p:nvGrpSpPr>
        <p:cNvPr id="1" name=""/>
        <p:cNvGrpSpPr/>
        <p:nvPr/>
      </p:nvGrpSpPr>
      <p:grpSpPr>
        <a:xfrm>
          <a:off x="0" y="0"/>
          <a:ext cx="0" cy="0"/>
          <a:chOff x="0" y="0"/>
          <a:chExt cx="0" cy="0"/>
        </a:xfrm>
      </p:grpSpPr>
      <p:pic>
        <p:nvPicPr>
          <p:cNvPr id="15" name="Picture 14" descr="A person holding a box in a room&#10;&#10;Description automatically generated">
            <a:extLst>
              <a:ext uri="{FF2B5EF4-FFF2-40B4-BE49-F238E27FC236}">
                <a16:creationId xmlns:a16="http://schemas.microsoft.com/office/drawing/2014/main" id="{D66D4D21-B8D0-BF27-16EB-F300987830EC}"/>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74E9673-352F-20FC-935A-CE802C832914}"/>
              </a:ext>
            </a:extLst>
          </p:cNvPr>
          <p:cNvSpPr/>
          <p:nvPr userDrawn="1"/>
        </p:nvSpPr>
        <p:spPr>
          <a:xfrm>
            <a:off x="0" y="4178300"/>
            <a:ext cx="6477000" cy="2089943"/>
          </a:xfrm>
          <a:prstGeom prst="rect">
            <a:avLst/>
          </a:prstGeom>
          <a:solidFill>
            <a:srgbClr val="225B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1019175" y="4985543"/>
            <a:ext cx="5076825" cy="838200"/>
          </a:xfrm>
        </p:spPr>
        <p:txBody>
          <a:bodyPr anchor="ctr" anchorCtr="0">
            <a:normAutofit/>
          </a:bodyPr>
          <a:lstStyle>
            <a:lvl1pPr>
              <a:defRPr sz="3600" b="0">
                <a:solidFill>
                  <a:srgbClr val="FFF8F3"/>
                </a:solidFill>
              </a:defRPr>
            </a:lvl1pPr>
          </a:lstStyle>
          <a:p>
            <a:r>
              <a:rPr lang="en-US"/>
              <a:t>Transition Slide</a:t>
            </a:r>
          </a:p>
        </p:txBody>
      </p:sp>
      <p:sp>
        <p:nvSpPr>
          <p:cNvPr id="4" name="Rectangle 3">
            <a:extLst>
              <a:ext uri="{FF2B5EF4-FFF2-40B4-BE49-F238E27FC236}">
                <a16:creationId xmlns:a16="http://schemas.microsoft.com/office/drawing/2014/main" id="{0593CCB4-90B9-170A-1AE0-7160B5073C7A}"/>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E5D6851D-BB78-99F9-EDD1-2AEE4B781B7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C82C257E-D5A2-5541-0F86-FFDA7D732FD8}"/>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DDF8D167-56B6-5DF8-55DA-DA82DF27041F}"/>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54327E7E-E6C1-5523-61B9-6A7F84CEA398}"/>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29273B80-A1D7-0C2C-B8FC-8FB789B4369B}"/>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008F6E4F-FD6C-115A-30FD-C07CB916BF94}"/>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8" name="Group 7">
            <a:extLst>
              <a:ext uri="{FF2B5EF4-FFF2-40B4-BE49-F238E27FC236}">
                <a16:creationId xmlns:a16="http://schemas.microsoft.com/office/drawing/2014/main" id="{758EC111-89A8-059D-B427-241A87079BE1}"/>
              </a:ext>
            </a:extLst>
          </p:cNvPr>
          <p:cNvGrpSpPr/>
          <p:nvPr userDrawn="1"/>
        </p:nvGrpSpPr>
        <p:grpSpPr>
          <a:xfrm>
            <a:off x="848261" y="3994573"/>
            <a:ext cx="2661852" cy="1194362"/>
            <a:chOff x="150174" y="-33826"/>
            <a:chExt cx="2661852" cy="1194362"/>
          </a:xfrm>
        </p:grpSpPr>
        <p:pic>
          <p:nvPicPr>
            <p:cNvPr id="13" name="Picture 12">
              <a:extLst>
                <a:ext uri="{FF2B5EF4-FFF2-40B4-BE49-F238E27FC236}">
                  <a16:creationId xmlns:a16="http://schemas.microsoft.com/office/drawing/2014/main" id="{F57B44FF-3CA1-2B08-F01F-81B182E15AC9}"/>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50174" y="-33826"/>
              <a:ext cx="1555884" cy="1194362"/>
            </a:xfrm>
            <a:prstGeom prst="rect">
              <a:avLst/>
            </a:prstGeom>
          </p:spPr>
        </p:pic>
        <p:pic>
          <p:nvPicPr>
            <p:cNvPr id="14" name="Picture 13">
              <a:extLst>
                <a:ext uri="{FF2B5EF4-FFF2-40B4-BE49-F238E27FC236}">
                  <a16:creationId xmlns:a16="http://schemas.microsoft.com/office/drawing/2014/main" id="{85196BF6-5337-3EE7-E430-35C8614A54D3}"/>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755494" y="-23996"/>
              <a:ext cx="1056532" cy="1036134"/>
            </a:xfrm>
            <a:prstGeom prst="rect">
              <a:avLst/>
            </a:prstGeom>
          </p:spPr>
        </p:pic>
      </p:grpSp>
    </p:spTree>
    <p:extLst>
      <p:ext uri="{BB962C8B-B14F-4D97-AF65-F5344CB8AC3E}">
        <p14:creationId xmlns:p14="http://schemas.microsoft.com/office/powerpoint/2010/main" val="9334485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5D25-8D93-1882-B375-8C6D3010ABF4}"/>
              </a:ext>
            </a:extLst>
          </p:cNvPr>
          <p:cNvSpPr>
            <a:spLocks noGrp="1"/>
          </p:cNvSpPr>
          <p:nvPr>
            <p:ph type="title"/>
          </p:nvPr>
        </p:nvSpPr>
        <p:spPr>
          <a:xfrm>
            <a:off x="474562" y="385762"/>
            <a:ext cx="11242876" cy="1325563"/>
          </a:xfrm>
        </p:spPr>
        <p:txBody>
          <a:bodyPr lIns="0" tIns="0" rIns="0" bIns="0">
            <a:noAutofit/>
          </a:bodyPr>
          <a:lstStyle>
            <a:lvl1pPr>
              <a:defRPr sz="4400"/>
            </a:lvl1pPr>
          </a:lstStyle>
          <a:p>
            <a:r>
              <a:rPr lang="en-US"/>
              <a:t>Click to edit Master title style</a:t>
            </a:r>
          </a:p>
        </p:txBody>
      </p:sp>
      <p:grpSp>
        <p:nvGrpSpPr>
          <p:cNvPr id="3" name="Group 2">
            <a:extLst>
              <a:ext uri="{FF2B5EF4-FFF2-40B4-BE49-F238E27FC236}">
                <a16:creationId xmlns:a16="http://schemas.microsoft.com/office/drawing/2014/main" id="{8B7789AB-94BE-6A70-82AF-B3AB8BB6D890}"/>
              </a:ext>
            </a:extLst>
          </p:cNvPr>
          <p:cNvGrpSpPr/>
          <p:nvPr userDrawn="1"/>
        </p:nvGrpSpPr>
        <p:grpSpPr>
          <a:xfrm>
            <a:off x="10048565" y="6114156"/>
            <a:ext cx="2261419" cy="880264"/>
            <a:chOff x="9343261" y="5749120"/>
            <a:chExt cx="2848739" cy="1108880"/>
          </a:xfrm>
        </p:grpSpPr>
        <p:pic>
          <p:nvPicPr>
            <p:cNvPr id="4" name="Picture 3">
              <a:extLst>
                <a:ext uri="{FF2B5EF4-FFF2-40B4-BE49-F238E27FC236}">
                  <a16:creationId xmlns:a16="http://schemas.microsoft.com/office/drawing/2014/main" id="{524EF002-159C-49DB-3CD8-ACE1D2721A44}"/>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5" name="Picture 4">
              <a:extLst>
                <a:ext uri="{FF2B5EF4-FFF2-40B4-BE49-F238E27FC236}">
                  <a16:creationId xmlns:a16="http://schemas.microsoft.com/office/drawing/2014/main" id="{0900A3F6-833B-B085-26F5-2E2A3F37AD5F}"/>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207735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8723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5D25-8D93-1882-B375-8C6D3010ABF4}"/>
              </a:ext>
            </a:extLst>
          </p:cNvPr>
          <p:cNvSpPr>
            <a:spLocks noGrp="1"/>
          </p:cNvSpPr>
          <p:nvPr>
            <p:ph type="title"/>
          </p:nvPr>
        </p:nvSpPr>
        <p:spPr/>
        <p:txBody>
          <a:bodyPr lIns="0" tIns="0" rIns="0" bIns="0">
            <a:noAutofit/>
          </a:bodyPr>
          <a:lstStyle/>
          <a:p>
            <a:r>
              <a:rPr lang="en-US"/>
              <a:t>Click to edit Master title style</a:t>
            </a:r>
          </a:p>
        </p:txBody>
      </p:sp>
      <p:grpSp>
        <p:nvGrpSpPr>
          <p:cNvPr id="6" name="Group 5">
            <a:extLst>
              <a:ext uri="{FF2B5EF4-FFF2-40B4-BE49-F238E27FC236}">
                <a16:creationId xmlns:a16="http://schemas.microsoft.com/office/drawing/2014/main" id="{815E6042-021C-02AE-DC14-58A43CCF084E}"/>
              </a:ext>
            </a:extLst>
          </p:cNvPr>
          <p:cNvGrpSpPr/>
          <p:nvPr userDrawn="1"/>
        </p:nvGrpSpPr>
        <p:grpSpPr>
          <a:xfrm>
            <a:off x="10048565" y="6114156"/>
            <a:ext cx="2261419" cy="880264"/>
            <a:chOff x="9343261" y="5749120"/>
            <a:chExt cx="2848739" cy="1108880"/>
          </a:xfrm>
        </p:grpSpPr>
        <p:pic>
          <p:nvPicPr>
            <p:cNvPr id="7" name="Picture 6">
              <a:extLst>
                <a:ext uri="{FF2B5EF4-FFF2-40B4-BE49-F238E27FC236}">
                  <a16:creationId xmlns:a16="http://schemas.microsoft.com/office/drawing/2014/main" id="{2E38B673-71A0-370C-A8F1-22B54A20C81D}"/>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8" name="Picture 7">
              <a:extLst>
                <a:ext uri="{FF2B5EF4-FFF2-40B4-BE49-F238E27FC236}">
                  <a16:creationId xmlns:a16="http://schemas.microsoft.com/office/drawing/2014/main" id="{5B04247C-F5C9-DEE0-200F-9FC43C736B21}"/>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9192261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One column of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D7219-E5D9-0EBB-F385-D9FF0CBD2C87}"/>
              </a:ext>
            </a:extLst>
          </p:cNvPr>
          <p:cNvSpPr>
            <a:spLocks noGrp="1"/>
          </p:cNvSpPr>
          <p:nvPr>
            <p:ph type="title" hasCustomPrompt="1"/>
          </p:nvPr>
        </p:nvSpPr>
        <p:spPr>
          <a:xfrm>
            <a:off x="474562" y="365125"/>
            <a:ext cx="11242876" cy="1325563"/>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One column of text</a:t>
            </a:r>
          </a:p>
        </p:txBody>
      </p:sp>
      <p:sp>
        <p:nvSpPr>
          <p:cNvPr id="3" name="Text Placeholder 2">
            <a:extLst>
              <a:ext uri="{FF2B5EF4-FFF2-40B4-BE49-F238E27FC236}">
                <a16:creationId xmlns:a16="http://schemas.microsoft.com/office/drawing/2014/main" id="{F7CB2B90-3B52-8B56-3EE2-E1953EC5F759}"/>
              </a:ext>
            </a:extLst>
          </p:cNvPr>
          <p:cNvSpPr>
            <a:spLocks noGrp="1"/>
          </p:cNvSpPr>
          <p:nvPr>
            <p:ph type="body" idx="1" hasCustomPrompt="1"/>
          </p:nvPr>
        </p:nvSpPr>
        <p:spPr>
          <a:xfrm>
            <a:off x="474562" y="2126637"/>
            <a:ext cx="11242876"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Key text</a:t>
            </a:r>
          </a:p>
        </p:txBody>
      </p:sp>
      <p:sp>
        <p:nvSpPr>
          <p:cNvPr id="4" name="Content Placeholder 3">
            <a:extLst>
              <a:ext uri="{FF2B5EF4-FFF2-40B4-BE49-F238E27FC236}">
                <a16:creationId xmlns:a16="http://schemas.microsoft.com/office/drawing/2014/main" id="{010F2B66-5DDA-686D-15A2-DB2186993C6F}"/>
              </a:ext>
            </a:extLst>
          </p:cNvPr>
          <p:cNvSpPr>
            <a:spLocks noGrp="1"/>
          </p:cNvSpPr>
          <p:nvPr>
            <p:ph sz="half" idx="2" hasCustomPrompt="1"/>
          </p:nvPr>
        </p:nvSpPr>
        <p:spPr>
          <a:xfrm>
            <a:off x="474562" y="3124201"/>
            <a:ext cx="11242876" cy="3065580"/>
          </a:xfrm>
        </p:spPr>
        <p:txBody>
          <a:bodyPr>
            <a:normAutofit/>
          </a:bodyPr>
          <a:lstStyle>
            <a:lvl1pPr>
              <a:defRPr sz="1600"/>
            </a:lvl1pPr>
          </a:lstStyle>
          <a:p>
            <a:pPr lvl="0"/>
            <a:r>
              <a:rPr lang="en-US"/>
              <a:t>List items</a:t>
            </a:r>
          </a:p>
        </p:txBody>
      </p:sp>
      <p:sp>
        <p:nvSpPr>
          <p:cNvPr id="5" name="Rectangle 4">
            <a:extLst>
              <a:ext uri="{FF2B5EF4-FFF2-40B4-BE49-F238E27FC236}">
                <a16:creationId xmlns:a16="http://schemas.microsoft.com/office/drawing/2014/main" id="{817295D6-172E-2091-C2E1-A9D398395552}"/>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6D300732-8BB3-D53F-3FFD-ABA1EB22EC3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D12F459B-1D36-C837-2FF4-A11F4B41EDC4}"/>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AFC2A52C-0767-7003-F77A-9FF5082F51F9}"/>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AD2FCB3D-7A91-9770-94A8-9EF40A9BA42F}"/>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3F6E19B1-5524-8EDE-23AC-4D17FDE3DD4B}"/>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471B3FCD-8446-EDE2-F4A8-AD16CEDA7567}"/>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5" name="Group 14">
            <a:extLst>
              <a:ext uri="{FF2B5EF4-FFF2-40B4-BE49-F238E27FC236}">
                <a16:creationId xmlns:a16="http://schemas.microsoft.com/office/drawing/2014/main" id="{68996E69-E7CF-2D2A-FA57-84F377986BDD}"/>
              </a:ext>
            </a:extLst>
          </p:cNvPr>
          <p:cNvGrpSpPr/>
          <p:nvPr userDrawn="1"/>
        </p:nvGrpSpPr>
        <p:grpSpPr>
          <a:xfrm>
            <a:off x="10048565" y="6114156"/>
            <a:ext cx="2261419" cy="880264"/>
            <a:chOff x="9343261" y="5749120"/>
            <a:chExt cx="2848739" cy="1108880"/>
          </a:xfrm>
        </p:grpSpPr>
        <p:pic>
          <p:nvPicPr>
            <p:cNvPr id="16" name="Picture 15">
              <a:extLst>
                <a:ext uri="{FF2B5EF4-FFF2-40B4-BE49-F238E27FC236}">
                  <a16:creationId xmlns:a16="http://schemas.microsoft.com/office/drawing/2014/main" id="{EE4B4FEA-B444-CFD6-5308-5D0F07AB3D99}"/>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7" name="Picture 16">
              <a:extLst>
                <a:ext uri="{FF2B5EF4-FFF2-40B4-BE49-F238E27FC236}">
                  <a16:creationId xmlns:a16="http://schemas.microsoft.com/office/drawing/2014/main" id="{479AFDE5-3FC1-7350-C164-492CCBC07A78}"/>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3989693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wo columns of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D7219-E5D9-0EBB-F385-D9FF0CBD2C87}"/>
              </a:ext>
            </a:extLst>
          </p:cNvPr>
          <p:cNvSpPr>
            <a:spLocks noGrp="1"/>
          </p:cNvSpPr>
          <p:nvPr>
            <p:ph type="title" hasCustomPrompt="1"/>
          </p:nvPr>
        </p:nvSpPr>
        <p:spPr>
          <a:xfrm>
            <a:off x="474562" y="365125"/>
            <a:ext cx="11242876" cy="1325563"/>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Two columns of text</a:t>
            </a:r>
          </a:p>
        </p:txBody>
      </p:sp>
      <p:sp>
        <p:nvSpPr>
          <p:cNvPr id="3" name="Text Placeholder 2">
            <a:extLst>
              <a:ext uri="{FF2B5EF4-FFF2-40B4-BE49-F238E27FC236}">
                <a16:creationId xmlns:a16="http://schemas.microsoft.com/office/drawing/2014/main" id="{F7CB2B90-3B52-8B56-3EE2-E1953EC5F759}"/>
              </a:ext>
            </a:extLst>
          </p:cNvPr>
          <p:cNvSpPr>
            <a:spLocks noGrp="1"/>
          </p:cNvSpPr>
          <p:nvPr>
            <p:ph type="body" idx="1" hasCustomPrompt="1"/>
          </p:nvPr>
        </p:nvSpPr>
        <p:spPr>
          <a:xfrm>
            <a:off x="474562" y="2126637"/>
            <a:ext cx="5527652"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4" name="Content Placeholder 3">
            <a:extLst>
              <a:ext uri="{FF2B5EF4-FFF2-40B4-BE49-F238E27FC236}">
                <a16:creationId xmlns:a16="http://schemas.microsoft.com/office/drawing/2014/main" id="{010F2B66-5DDA-686D-15A2-DB2186993C6F}"/>
              </a:ext>
            </a:extLst>
          </p:cNvPr>
          <p:cNvSpPr>
            <a:spLocks noGrp="1"/>
          </p:cNvSpPr>
          <p:nvPr>
            <p:ph sz="half" idx="2" hasCustomPrompt="1"/>
          </p:nvPr>
        </p:nvSpPr>
        <p:spPr>
          <a:xfrm>
            <a:off x="474562" y="3044333"/>
            <a:ext cx="5527652" cy="3145448"/>
          </a:xfrm>
        </p:spPr>
        <p:txBody>
          <a:bodyPr>
            <a:normAutofit/>
          </a:bodyPr>
          <a:lstStyle>
            <a:lvl1pPr>
              <a:defRPr sz="1600"/>
            </a:lvl1pPr>
          </a:lstStyle>
          <a:p>
            <a:pPr lvl="0"/>
            <a:r>
              <a:rPr lang="en-US"/>
              <a:t>List items</a:t>
            </a:r>
          </a:p>
        </p:txBody>
      </p:sp>
      <p:sp>
        <p:nvSpPr>
          <p:cNvPr id="14" name="Text Placeholder 2">
            <a:extLst>
              <a:ext uri="{FF2B5EF4-FFF2-40B4-BE49-F238E27FC236}">
                <a16:creationId xmlns:a16="http://schemas.microsoft.com/office/drawing/2014/main" id="{2DF1B214-F1ED-9600-B412-5E98AAF6B844}"/>
              </a:ext>
            </a:extLst>
          </p:cNvPr>
          <p:cNvSpPr>
            <a:spLocks noGrp="1"/>
          </p:cNvSpPr>
          <p:nvPr>
            <p:ph type="body" idx="10" hasCustomPrompt="1"/>
          </p:nvPr>
        </p:nvSpPr>
        <p:spPr>
          <a:xfrm>
            <a:off x="6220685" y="2126637"/>
            <a:ext cx="5496752"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15" name="Content Placeholder 3">
            <a:extLst>
              <a:ext uri="{FF2B5EF4-FFF2-40B4-BE49-F238E27FC236}">
                <a16:creationId xmlns:a16="http://schemas.microsoft.com/office/drawing/2014/main" id="{6E0FD518-48AE-9CA7-8F1A-EB6047E7B8BC}"/>
              </a:ext>
            </a:extLst>
          </p:cNvPr>
          <p:cNvSpPr>
            <a:spLocks noGrp="1"/>
          </p:cNvSpPr>
          <p:nvPr>
            <p:ph sz="half" idx="11" hasCustomPrompt="1"/>
          </p:nvPr>
        </p:nvSpPr>
        <p:spPr>
          <a:xfrm>
            <a:off x="6220685" y="3044333"/>
            <a:ext cx="5496752" cy="3145448"/>
          </a:xfrm>
        </p:spPr>
        <p:txBody>
          <a:bodyPr>
            <a:normAutofit/>
          </a:bodyPr>
          <a:lstStyle>
            <a:lvl1pPr>
              <a:defRPr sz="1600"/>
            </a:lvl1pPr>
          </a:lstStyle>
          <a:p>
            <a:pPr lvl="0"/>
            <a:r>
              <a:rPr lang="en-US"/>
              <a:t>List items</a:t>
            </a:r>
          </a:p>
        </p:txBody>
      </p:sp>
      <p:sp>
        <p:nvSpPr>
          <p:cNvPr id="5" name="Rectangle 4">
            <a:extLst>
              <a:ext uri="{FF2B5EF4-FFF2-40B4-BE49-F238E27FC236}">
                <a16:creationId xmlns:a16="http://schemas.microsoft.com/office/drawing/2014/main" id="{8961B147-D671-3ABB-EE32-506AE6B05F55}"/>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761E0425-C20A-C91F-7008-E10723C19C01}"/>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8E41BF91-F8D5-D9E0-D6DF-B95D31AE339C}"/>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0A141F23-0BD5-22FC-EE9E-4F91D586CFA1}"/>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A21FB650-00BF-BFE6-D9C1-50DFABDCDA2B}"/>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616CB628-26D6-D634-11FD-D931C818F119}"/>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9B73D05C-6381-4CAB-103F-382AA749F008}"/>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7" name="Group 16">
            <a:extLst>
              <a:ext uri="{FF2B5EF4-FFF2-40B4-BE49-F238E27FC236}">
                <a16:creationId xmlns:a16="http://schemas.microsoft.com/office/drawing/2014/main" id="{9ABDBE0F-F8C8-325B-C38E-41A46DEA3880}"/>
              </a:ext>
            </a:extLst>
          </p:cNvPr>
          <p:cNvGrpSpPr/>
          <p:nvPr userDrawn="1"/>
        </p:nvGrpSpPr>
        <p:grpSpPr>
          <a:xfrm>
            <a:off x="10048565" y="6114156"/>
            <a:ext cx="2261419" cy="880264"/>
            <a:chOff x="9343261" y="5749120"/>
            <a:chExt cx="2848739" cy="1108880"/>
          </a:xfrm>
        </p:grpSpPr>
        <p:pic>
          <p:nvPicPr>
            <p:cNvPr id="18" name="Picture 17">
              <a:extLst>
                <a:ext uri="{FF2B5EF4-FFF2-40B4-BE49-F238E27FC236}">
                  <a16:creationId xmlns:a16="http://schemas.microsoft.com/office/drawing/2014/main" id="{18D31770-1A59-2960-D491-83920A2193F7}"/>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9" name="Picture 18">
              <a:extLst>
                <a:ext uri="{FF2B5EF4-FFF2-40B4-BE49-F238E27FC236}">
                  <a16:creationId xmlns:a16="http://schemas.microsoft.com/office/drawing/2014/main" id="{31DCA129-DA3E-9F40-E481-2925D36A7111}"/>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435936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hree columns of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D7219-E5D9-0EBB-F385-D9FF0CBD2C87}"/>
              </a:ext>
            </a:extLst>
          </p:cNvPr>
          <p:cNvSpPr>
            <a:spLocks noGrp="1"/>
          </p:cNvSpPr>
          <p:nvPr>
            <p:ph type="title" hasCustomPrompt="1"/>
          </p:nvPr>
        </p:nvSpPr>
        <p:spPr>
          <a:xfrm>
            <a:off x="474562" y="365125"/>
            <a:ext cx="11242876" cy="1325563"/>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Three columns of text</a:t>
            </a:r>
          </a:p>
        </p:txBody>
      </p:sp>
      <p:sp>
        <p:nvSpPr>
          <p:cNvPr id="3" name="Text Placeholder 2">
            <a:extLst>
              <a:ext uri="{FF2B5EF4-FFF2-40B4-BE49-F238E27FC236}">
                <a16:creationId xmlns:a16="http://schemas.microsoft.com/office/drawing/2014/main" id="{F7CB2B90-3B52-8B56-3EE2-E1953EC5F759}"/>
              </a:ext>
            </a:extLst>
          </p:cNvPr>
          <p:cNvSpPr>
            <a:spLocks noGrp="1"/>
          </p:cNvSpPr>
          <p:nvPr>
            <p:ph type="body" idx="1" hasCustomPrompt="1"/>
          </p:nvPr>
        </p:nvSpPr>
        <p:spPr>
          <a:xfrm>
            <a:off x="474562" y="2126637"/>
            <a:ext cx="3170970"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4" name="Content Placeholder 3">
            <a:extLst>
              <a:ext uri="{FF2B5EF4-FFF2-40B4-BE49-F238E27FC236}">
                <a16:creationId xmlns:a16="http://schemas.microsoft.com/office/drawing/2014/main" id="{010F2B66-5DDA-686D-15A2-DB2186993C6F}"/>
              </a:ext>
            </a:extLst>
          </p:cNvPr>
          <p:cNvSpPr>
            <a:spLocks noGrp="1"/>
          </p:cNvSpPr>
          <p:nvPr>
            <p:ph sz="half" idx="2" hasCustomPrompt="1"/>
          </p:nvPr>
        </p:nvSpPr>
        <p:spPr>
          <a:xfrm>
            <a:off x="474562" y="3059716"/>
            <a:ext cx="3181104" cy="3145448"/>
          </a:xfrm>
        </p:spPr>
        <p:txBody>
          <a:bodyPr>
            <a:normAutofit/>
          </a:bodyPr>
          <a:lstStyle>
            <a:lvl1pPr>
              <a:defRPr sz="1600"/>
            </a:lvl1pPr>
          </a:lstStyle>
          <a:p>
            <a:pPr lvl="0"/>
            <a:r>
              <a:rPr lang="en-US"/>
              <a:t>List of text</a:t>
            </a:r>
          </a:p>
        </p:txBody>
      </p:sp>
      <p:sp>
        <p:nvSpPr>
          <p:cNvPr id="14" name="Text Placeholder 2">
            <a:extLst>
              <a:ext uri="{FF2B5EF4-FFF2-40B4-BE49-F238E27FC236}">
                <a16:creationId xmlns:a16="http://schemas.microsoft.com/office/drawing/2014/main" id="{2DF1B214-F1ED-9600-B412-5E98AAF6B844}"/>
              </a:ext>
            </a:extLst>
          </p:cNvPr>
          <p:cNvSpPr>
            <a:spLocks noGrp="1"/>
          </p:cNvSpPr>
          <p:nvPr>
            <p:ph type="body" idx="10" hasCustomPrompt="1"/>
          </p:nvPr>
        </p:nvSpPr>
        <p:spPr>
          <a:xfrm>
            <a:off x="4500381" y="2126637"/>
            <a:ext cx="3181104"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15" name="Content Placeholder 3">
            <a:extLst>
              <a:ext uri="{FF2B5EF4-FFF2-40B4-BE49-F238E27FC236}">
                <a16:creationId xmlns:a16="http://schemas.microsoft.com/office/drawing/2014/main" id="{6E0FD518-48AE-9CA7-8F1A-EB6047E7B8BC}"/>
              </a:ext>
            </a:extLst>
          </p:cNvPr>
          <p:cNvSpPr>
            <a:spLocks noGrp="1"/>
          </p:cNvSpPr>
          <p:nvPr>
            <p:ph sz="half" idx="11" hasCustomPrompt="1"/>
          </p:nvPr>
        </p:nvSpPr>
        <p:spPr>
          <a:xfrm>
            <a:off x="4505448" y="3059716"/>
            <a:ext cx="3181104" cy="3145448"/>
          </a:xfrm>
        </p:spPr>
        <p:txBody>
          <a:bodyPr>
            <a:normAutofit/>
          </a:bodyPr>
          <a:lstStyle>
            <a:lvl1pPr>
              <a:defRPr sz="1600"/>
            </a:lvl1pPr>
          </a:lstStyle>
          <a:p>
            <a:pPr lvl="0"/>
            <a:r>
              <a:rPr lang="en-US"/>
              <a:t>List of text</a:t>
            </a:r>
          </a:p>
        </p:txBody>
      </p:sp>
      <p:sp>
        <p:nvSpPr>
          <p:cNvPr id="16" name="Text Placeholder 2">
            <a:extLst>
              <a:ext uri="{FF2B5EF4-FFF2-40B4-BE49-F238E27FC236}">
                <a16:creationId xmlns:a16="http://schemas.microsoft.com/office/drawing/2014/main" id="{49C6E97F-1247-0271-2B6D-4C612402AF26}"/>
              </a:ext>
            </a:extLst>
          </p:cNvPr>
          <p:cNvSpPr>
            <a:spLocks noGrp="1"/>
          </p:cNvSpPr>
          <p:nvPr>
            <p:ph type="body" idx="12" hasCustomPrompt="1"/>
          </p:nvPr>
        </p:nvSpPr>
        <p:spPr>
          <a:xfrm>
            <a:off x="8536334" y="2126637"/>
            <a:ext cx="3181104"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17" name="Content Placeholder 3">
            <a:extLst>
              <a:ext uri="{FF2B5EF4-FFF2-40B4-BE49-F238E27FC236}">
                <a16:creationId xmlns:a16="http://schemas.microsoft.com/office/drawing/2014/main" id="{00540EA6-D73A-8EEB-52AE-A6A0898C43A0}"/>
              </a:ext>
            </a:extLst>
          </p:cNvPr>
          <p:cNvSpPr>
            <a:spLocks noGrp="1"/>
          </p:cNvSpPr>
          <p:nvPr>
            <p:ph sz="half" idx="13" hasCustomPrompt="1"/>
          </p:nvPr>
        </p:nvSpPr>
        <p:spPr>
          <a:xfrm>
            <a:off x="8536334" y="3059716"/>
            <a:ext cx="3181104" cy="3145448"/>
          </a:xfrm>
        </p:spPr>
        <p:txBody>
          <a:bodyPr>
            <a:normAutofit/>
          </a:bodyPr>
          <a:lstStyle>
            <a:lvl1pPr>
              <a:defRPr sz="1600"/>
            </a:lvl1pPr>
          </a:lstStyle>
          <a:p>
            <a:pPr lvl="0"/>
            <a:r>
              <a:rPr lang="en-US"/>
              <a:t>List of text</a:t>
            </a:r>
          </a:p>
        </p:txBody>
      </p:sp>
      <p:sp>
        <p:nvSpPr>
          <p:cNvPr id="5" name="Rectangle 4">
            <a:extLst>
              <a:ext uri="{FF2B5EF4-FFF2-40B4-BE49-F238E27FC236}">
                <a16:creationId xmlns:a16="http://schemas.microsoft.com/office/drawing/2014/main" id="{769B1171-C803-35E4-28D1-073CD5B56CE3}"/>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4A8D10CD-3A76-7DCA-3B73-6331163D395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39DE56F2-C657-0846-1FFE-14240E858C14}"/>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05EEE15B-0CC4-E354-2121-0F420E9B859B}"/>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D7310697-55FB-E4FC-1231-8389D762D23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B64A3BC4-857D-5FB2-1659-F47FC6975908}"/>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1FAA0C3D-934B-8C81-12D5-69F1ED6C0E3F}"/>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9" name="Group 18">
            <a:extLst>
              <a:ext uri="{FF2B5EF4-FFF2-40B4-BE49-F238E27FC236}">
                <a16:creationId xmlns:a16="http://schemas.microsoft.com/office/drawing/2014/main" id="{408241F1-CFF9-B1BA-F4E3-7A30FEE5F5EA}"/>
              </a:ext>
            </a:extLst>
          </p:cNvPr>
          <p:cNvGrpSpPr/>
          <p:nvPr userDrawn="1"/>
        </p:nvGrpSpPr>
        <p:grpSpPr>
          <a:xfrm>
            <a:off x="10048565" y="6114156"/>
            <a:ext cx="2261419" cy="880264"/>
            <a:chOff x="9343261" y="5749120"/>
            <a:chExt cx="2848739" cy="1108880"/>
          </a:xfrm>
        </p:grpSpPr>
        <p:pic>
          <p:nvPicPr>
            <p:cNvPr id="20" name="Picture 19">
              <a:extLst>
                <a:ext uri="{FF2B5EF4-FFF2-40B4-BE49-F238E27FC236}">
                  <a16:creationId xmlns:a16="http://schemas.microsoft.com/office/drawing/2014/main" id="{3D3D9907-9FD3-2B37-DD03-DDE0BD6A328F}"/>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1" name="Picture 20">
              <a:extLst>
                <a:ext uri="{FF2B5EF4-FFF2-40B4-BE49-F238E27FC236}">
                  <a16:creationId xmlns:a16="http://schemas.microsoft.com/office/drawing/2014/main" id="{78E5B222-6F89-2ACD-69C2-83D2661BED78}"/>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6454234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ext with photo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D7219-E5D9-0EBB-F385-D9FF0CBD2C87}"/>
              </a:ext>
            </a:extLst>
          </p:cNvPr>
          <p:cNvSpPr>
            <a:spLocks noGrp="1"/>
          </p:cNvSpPr>
          <p:nvPr>
            <p:ph type="title" hasCustomPrompt="1"/>
          </p:nvPr>
        </p:nvSpPr>
        <p:spPr>
          <a:xfrm>
            <a:off x="474562" y="542925"/>
            <a:ext cx="6891438" cy="1325563"/>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Text with a photo</a:t>
            </a:r>
          </a:p>
        </p:txBody>
      </p:sp>
      <p:sp>
        <p:nvSpPr>
          <p:cNvPr id="3" name="Text Placeholder 2">
            <a:extLst>
              <a:ext uri="{FF2B5EF4-FFF2-40B4-BE49-F238E27FC236}">
                <a16:creationId xmlns:a16="http://schemas.microsoft.com/office/drawing/2014/main" id="{F7CB2B90-3B52-8B56-3EE2-E1953EC5F759}"/>
              </a:ext>
            </a:extLst>
          </p:cNvPr>
          <p:cNvSpPr>
            <a:spLocks noGrp="1"/>
          </p:cNvSpPr>
          <p:nvPr>
            <p:ph type="body" idx="1" hasCustomPrompt="1"/>
          </p:nvPr>
        </p:nvSpPr>
        <p:spPr>
          <a:xfrm>
            <a:off x="474562" y="2304437"/>
            <a:ext cx="6891438"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4" name="Content Placeholder 3">
            <a:extLst>
              <a:ext uri="{FF2B5EF4-FFF2-40B4-BE49-F238E27FC236}">
                <a16:creationId xmlns:a16="http://schemas.microsoft.com/office/drawing/2014/main" id="{010F2B66-5DDA-686D-15A2-DB2186993C6F}"/>
              </a:ext>
            </a:extLst>
          </p:cNvPr>
          <p:cNvSpPr>
            <a:spLocks noGrp="1"/>
          </p:cNvSpPr>
          <p:nvPr>
            <p:ph sz="half" idx="2" hasCustomPrompt="1"/>
          </p:nvPr>
        </p:nvSpPr>
        <p:spPr>
          <a:xfrm>
            <a:off x="474562" y="3222133"/>
            <a:ext cx="6891438" cy="2975467"/>
          </a:xfrm>
        </p:spPr>
        <p:txBody>
          <a:bodyPr>
            <a:normAutofit/>
          </a:bodyPr>
          <a:lstStyle>
            <a:lvl1pPr>
              <a:defRPr sz="1600"/>
            </a:lvl1pPr>
          </a:lstStyle>
          <a:p>
            <a:pPr lvl="0"/>
            <a:r>
              <a:rPr lang="en-US"/>
              <a:t>List items</a:t>
            </a:r>
          </a:p>
        </p:txBody>
      </p:sp>
      <p:sp>
        <p:nvSpPr>
          <p:cNvPr id="6" name="Picture Placeholder 5">
            <a:extLst>
              <a:ext uri="{FF2B5EF4-FFF2-40B4-BE49-F238E27FC236}">
                <a16:creationId xmlns:a16="http://schemas.microsoft.com/office/drawing/2014/main" id="{D65F6447-E8CE-F106-804C-CA8218C8357D}"/>
              </a:ext>
            </a:extLst>
          </p:cNvPr>
          <p:cNvSpPr>
            <a:spLocks noGrp="1"/>
          </p:cNvSpPr>
          <p:nvPr>
            <p:ph type="pic" sz="quarter" idx="10"/>
          </p:nvPr>
        </p:nvSpPr>
        <p:spPr>
          <a:xfrm>
            <a:off x="7632700" y="542925"/>
            <a:ext cx="3987800" cy="5824538"/>
          </a:xfrm>
        </p:spPr>
        <p:txBody>
          <a:bodyPr/>
          <a:lstStyle/>
          <a:p>
            <a:endParaRPr lang="en-US"/>
          </a:p>
        </p:txBody>
      </p:sp>
      <p:pic>
        <p:nvPicPr>
          <p:cNvPr id="10" name="Picture 9" descr="A group of people sitting at a table&#10;&#10;Description automatically generated">
            <a:extLst>
              <a:ext uri="{FF2B5EF4-FFF2-40B4-BE49-F238E27FC236}">
                <a16:creationId xmlns:a16="http://schemas.microsoft.com/office/drawing/2014/main" id="{33476DE4-AFA4-E46C-9905-F2C5F4C8D8C5}"/>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7642836" y="517525"/>
            <a:ext cx="3987799" cy="5934075"/>
          </a:xfrm>
          <a:prstGeom prst="rect">
            <a:avLst/>
          </a:prstGeom>
        </p:spPr>
      </p:pic>
      <p:sp>
        <p:nvSpPr>
          <p:cNvPr id="5" name="Rectangle 4">
            <a:extLst>
              <a:ext uri="{FF2B5EF4-FFF2-40B4-BE49-F238E27FC236}">
                <a16:creationId xmlns:a16="http://schemas.microsoft.com/office/drawing/2014/main" id="{40BEF9B9-2DB7-B23C-60A3-B55708176B41}"/>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EEB6076F-C726-85FE-A217-A74A195E5F0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10209D11-1F34-59C8-54F1-FDB33A042E64}"/>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9" name="Rectangle 8">
            <a:extLst>
              <a:ext uri="{FF2B5EF4-FFF2-40B4-BE49-F238E27FC236}">
                <a16:creationId xmlns:a16="http://schemas.microsoft.com/office/drawing/2014/main" id="{BF200618-C32A-7FE0-E5DD-C4D6AAA35D24}"/>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1" name="Rectangle 10">
            <a:extLst>
              <a:ext uri="{FF2B5EF4-FFF2-40B4-BE49-F238E27FC236}">
                <a16:creationId xmlns:a16="http://schemas.microsoft.com/office/drawing/2014/main" id="{B981EDC0-FC28-CA72-8069-669CE8947326}"/>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C14DE6AA-52DF-18FB-CF8D-9017E9D75EE9}"/>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5DB48177-980F-8918-1B7E-3B563394D1CE}"/>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7" name="Group 16">
            <a:extLst>
              <a:ext uri="{FF2B5EF4-FFF2-40B4-BE49-F238E27FC236}">
                <a16:creationId xmlns:a16="http://schemas.microsoft.com/office/drawing/2014/main" id="{791E33DF-81BD-CD7E-C1E6-F5505D7D6C12}"/>
              </a:ext>
            </a:extLst>
          </p:cNvPr>
          <p:cNvGrpSpPr/>
          <p:nvPr userDrawn="1"/>
        </p:nvGrpSpPr>
        <p:grpSpPr>
          <a:xfrm>
            <a:off x="0" y="6114156"/>
            <a:ext cx="2261419" cy="880264"/>
            <a:chOff x="9343261" y="5749120"/>
            <a:chExt cx="2848739" cy="1108880"/>
          </a:xfrm>
        </p:grpSpPr>
        <p:pic>
          <p:nvPicPr>
            <p:cNvPr id="18" name="Picture 17">
              <a:extLst>
                <a:ext uri="{FF2B5EF4-FFF2-40B4-BE49-F238E27FC236}">
                  <a16:creationId xmlns:a16="http://schemas.microsoft.com/office/drawing/2014/main" id="{BAA66C14-02BE-C598-BD56-07DAC172A0F8}"/>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9" name="Picture 18">
              <a:extLst>
                <a:ext uri="{FF2B5EF4-FFF2-40B4-BE49-F238E27FC236}">
                  <a16:creationId xmlns:a16="http://schemas.microsoft.com/office/drawing/2014/main" id="{148F6D3F-5DEB-64F3-ABDC-46E56C1A8E8F}"/>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2872699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ext with photo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D7219-E5D9-0EBB-F385-D9FF0CBD2C87}"/>
              </a:ext>
            </a:extLst>
          </p:cNvPr>
          <p:cNvSpPr>
            <a:spLocks noGrp="1"/>
          </p:cNvSpPr>
          <p:nvPr>
            <p:ph type="title" hasCustomPrompt="1"/>
          </p:nvPr>
        </p:nvSpPr>
        <p:spPr>
          <a:xfrm>
            <a:off x="6642100" y="530225"/>
            <a:ext cx="5016500" cy="1325563"/>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Text with a photo</a:t>
            </a:r>
          </a:p>
        </p:txBody>
      </p:sp>
      <p:sp>
        <p:nvSpPr>
          <p:cNvPr id="3" name="Text Placeholder 2">
            <a:extLst>
              <a:ext uri="{FF2B5EF4-FFF2-40B4-BE49-F238E27FC236}">
                <a16:creationId xmlns:a16="http://schemas.microsoft.com/office/drawing/2014/main" id="{F7CB2B90-3B52-8B56-3EE2-E1953EC5F759}"/>
              </a:ext>
            </a:extLst>
          </p:cNvPr>
          <p:cNvSpPr>
            <a:spLocks noGrp="1"/>
          </p:cNvSpPr>
          <p:nvPr>
            <p:ph type="body" idx="1" hasCustomPrompt="1"/>
          </p:nvPr>
        </p:nvSpPr>
        <p:spPr>
          <a:xfrm>
            <a:off x="6642100" y="2291737"/>
            <a:ext cx="5016500"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4" name="Content Placeholder 3">
            <a:extLst>
              <a:ext uri="{FF2B5EF4-FFF2-40B4-BE49-F238E27FC236}">
                <a16:creationId xmlns:a16="http://schemas.microsoft.com/office/drawing/2014/main" id="{010F2B66-5DDA-686D-15A2-DB2186993C6F}"/>
              </a:ext>
            </a:extLst>
          </p:cNvPr>
          <p:cNvSpPr>
            <a:spLocks noGrp="1"/>
          </p:cNvSpPr>
          <p:nvPr>
            <p:ph sz="half" idx="2" hasCustomPrompt="1"/>
          </p:nvPr>
        </p:nvSpPr>
        <p:spPr>
          <a:xfrm>
            <a:off x="6642100" y="3209433"/>
            <a:ext cx="5016500" cy="3000867"/>
          </a:xfrm>
        </p:spPr>
        <p:txBody>
          <a:bodyPr>
            <a:normAutofit/>
          </a:bodyPr>
          <a:lstStyle>
            <a:lvl1pPr>
              <a:defRPr sz="1600"/>
            </a:lvl1pPr>
          </a:lstStyle>
          <a:p>
            <a:pPr lvl="0"/>
            <a:r>
              <a:rPr lang="en-US"/>
              <a:t>List items</a:t>
            </a:r>
          </a:p>
        </p:txBody>
      </p:sp>
      <p:pic>
        <p:nvPicPr>
          <p:cNvPr id="9" name="Picture 8" descr="A person sitting at a desk with a computer&#10;&#10;Description automatically generated">
            <a:extLst>
              <a:ext uri="{FF2B5EF4-FFF2-40B4-BE49-F238E27FC236}">
                <a16:creationId xmlns:a16="http://schemas.microsoft.com/office/drawing/2014/main" id="{7181084A-6D45-C5B1-0921-0454B277F1DE}"/>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0" y="0"/>
            <a:ext cx="6184900" cy="6858000"/>
          </a:xfrm>
          <a:prstGeom prst="rect">
            <a:avLst/>
          </a:prstGeom>
        </p:spPr>
      </p:pic>
      <p:sp>
        <p:nvSpPr>
          <p:cNvPr id="5" name="Rectangle 4">
            <a:extLst>
              <a:ext uri="{FF2B5EF4-FFF2-40B4-BE49-F238E27FC236}">
                <a16:creationId xmlns:a16="http://schemas.microsoft.com/office/drawing/2014/main" id="{DF3AC4A8-DEE0-E72B-D75A-26D0ED761D87}"/>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609CE68B-FFEB-48D8-A024-CAD1DC704347}"/>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360375CB-6D2D-9C56-94EA-5467EAD9C097}"/>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E39D8466-3040-9C49-3301-C7DF6F53F51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0" name="Rectangle 9">
            <a:extLst>
              <a:ext uri="{FF2B5EF4-FFF2-40B4-BE49-F238E27FC236}">
                <a16:creationId xmlns:a16="http://schemas.microsoft.com/office/drawing/2014/main" id="{FBE38C30-0A6F-0708-4FEA-58D8C3CD87BF}"/>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C96D4A40-EA1B-5F0E-B581-834591971D4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CB2CFD58-723A-D88C-8CA8-933D00817936}"/>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6" name="Group 15">
            <a:extLst>
              <a:ext uri="{FF2B5EF4-FFF2-40B4-BE49-F238E27FC236}">
                <a16:creationId xmlns:a16="http://schemas.microsoft.com/office/drawing/2014/main" id="{7B204B44-3058-7F15-731F-F5491F3833E3}"/>
              </a:ext>
            </a:extLst>
          </p:cNvPr>
          <p:cNvGrpSpPr/>
          <p:nvPr userDrawn="1"/>
        </p:nvGrpSpPr>
        <p:grpSpPr>
          <a:xfrm>
            <a:off x="10048565" y="6114156"/>
            <a:ext cx="2261419" cy="880264"/>
            <a:chOff x="9343261" y="5749120"/>
            <a:chExt cx="2848739" cy="1108880"/>
          </a:xfrm>
        </p:grpSpPr>
        <p:pic>
          <p:nvPicPr>
            <p:cNvPr id="17" name="Picture 16">
              <a:extLst>
                <a:ext uri="{FF2B5EF4-FFF2-40B4-BE49-F238E27FC236}">
                  <a16:creationId xmlns:a16="http://schemas.microsoft.com/office/drawing/2014/main" id="{215DE151-1E8C-5685-2509-0DF652B1A4A2}"/>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8" name="Picture 17">
              <a:extLst>
                <a:ext uri="{FF2B5EF4-FFF2-40B4-BE49-F238E27FC236}">
                  <a16:creationId xmlns:a16="http://schemas.microsoft.com/office/drawing/2014/main" id="{71B63DB9-A367-C1FA-B7A8-067C469BAE1D}"/>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800986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eams photo">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1593C0-90FF-2243-9A36-C4FDCBA6DEEB}"/>
              </a:ext>
            </a:extLst>
          </p:cNvPr>
          <p:cNvSpPr>
            <a:spLocks noGrp="1"/>
          </p:cNvSpPr>
          <p:nvPr>
            <p:ph type="body" sz="half" idx="2"/>
          </p:nvPr>
        </p:nvSpPr>
        <p:spPr>
          <a:xfrm>
            <a:off x="474562" y="1588296"/>
            <a:ext cx="4410589" cy="451942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Content Placeholder 4">
            <a:extLst>
              <a:ext uri="{FF2B5EF4-FFF2-40B4-BE49-F238E27FC236}">
                <a16:creationId xmlns:a16="http://schemas.microsoft.com/office/drawing/2014/main" id="{32C4CD77-6F12-0D4B-9249-0CA3D240592B}"/>
              </a:ext>
            </a:extLst>
          </p:cNvPr>
          <p:cNvSpPr>
            <a:spLocks noGrp="1"/>
          </p:cNvSpPr>
          <p:nvPr>
            <p:ph sz="quarter" idx="12" hasCustomPrompt="1"/>
          </p:nvPr>
        </p:nvSpPr>
        <p:spPr>
          <a:xfrm>
            <a:off x="5081314" y="1588081"/>
            <a:ext cx="6553634" cy="3681838"/>
          </a:xfrm>
          <a:prstGeom prst="roundRect">
            <a:avLst>
              <a:gd name="adj" fmla="val 0"/>
            </a:avLst>
          </a:prstGeom>
          <a:blipFill>
            <a:blip r:embed="rId2">
              <a:extLst>
                <a:ext uri="{28A0092B-C50C-407E-A947-70E740481C1C}">
                  <a14:useLocalDpi xmlns:a14="http://schemas.microsoft.com/office/drawing/2010/main" val="0"/>
                </a:ext>
              </a:extLst>
            </a:blip>
            <a:stretch>
              <a:fillRect/>
            </a:stretch>
          </a:blipFill>
          <a:ln w="146050">
            <a:solidFill>
              <a:schemeClr val="bg1"/>
            </a:solidFill>
          </a:ln>
          <a:effectLst>
            <a:outerShdw blurRad="254000" dist="12700" dir="5400000" sx="101000" sy="101000" algn="ctr" rotWithShape="0">
              <a:schemeClr val="tx1">
                <a:lumMod val="50000"/>
                <a:lumOff val="50000"/>
                <a:alpha val="20000"/>
              </a:schemeClr>
            </a:outerShdw>
          </a:effectLst>
        </p:spPr>
        <p:txBody>
          <a:bodyPr tIns="2651760">
            <a:noAutofit/>
          </a:bodyPr>
          <a:lstStyle>
            <a:lvl1pPr marL="0" indent="0">
              <a:defRPr lang="en-US" sz="1400" b="1" kern="1200" spc="0" baseline="0" dirty="0">
                <a:solidFill>
                  <a:srgbClr val="000000"/>
                </a:solidFill>
                <a:latin typeface="+mn-lt"/>
                <a:ea typeface="+mn-ea"/>
                <a:cs typeface="Segoe UI" panose="020B0502040204020203" pitchFamily="34" charset="0"/>
              </a:defRPr>
            </a:lvl1pPr>
          </a:lstStyle>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r>
              <a:rPr lang="en-US"/>
              <a:t>Drag &amp; drop your photo here </a:t>
            </a:r>
            <a:br>
              <a:rPr lang="en-US"/>
            </a:br>
            <a:r>
              <a:rPr lang="en-US"/>
              <a:t>or click or tap icon below </a:t>
            </a:r>
            <a:br>
              <a:rPr lang="en-US"/>
            </a:br>
            <a:r>
              <a:rPr lang="en-US"/>
              <a:t>to insert</a:t>
            </a:r>
          </a:p>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endParaRPr lang="en-US"/>
          </a:p>
        </p:txBody>
      </p:sp>
      <p:sp>
        <p:nvSpPr>
          <p:cNvPr id="6" name="Title 1">
            <a:extLst>
              <a:ext uri="{FF2B5EF4-FFF2-40B4-BE49-F238E27FC236}">
                <a16:creationId xmlns:a16="http://schemas.microsoft.com/office/drawing/2014/main" id="{523F18EF-B1F8-514E-AE14-3EC5437E2B21}"/>
              </a:ext>
            </a:extLst>
          </p:cNvPr>
          <p:cNvSpPr>
            <a:spLocks noGrp="1"/>
          </p:cNvSpPr>
          <p:nvPr>
            <p:ph type="title"/>
          </p:nvPr>
        </p:nvSpPr>
        <p:spPr>
          <a:xfrm>
            <a:off x="474562" y="530466"/>
            <a:ext cx="3476115" cy="950108"/>
          </a:xfrm>
          <a:prstGeom prst="rect">
            <a:avLst/>
          </a:prstGeom>
        </p:spPr>
        <p:txBody>
          <a:bodyPr/>
          <a:lstStyle>
            <a:lvl1pPr>
              <a:defRPr sz="2600"/>
            </a:lvl1pPr>
          </a:lstStyle>
          <a:p>
            <a:r>
              <a:rPr lang="en-US"/>
              <a:t>Click to edit Master title style</a:t>
            </a:r>
          </a:p>
        </p:txBody>
      </p:sp>
      <p:sp>
        <p:nvSpPr>
          <p:cNvPr id="2" name="Rectangle 1">
            <a:extLst>
              <a:ext uri="{FF2B5EF4-FFF2-40B4-BE49-F238E27FC236}">
                <a16:creationId xmlns:a16="http://schemas.microsoft.com/office/drawing/2014/main" id="{78F51924-9B1F-63D7-AFA1-7751152B4322}"/>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0F258157-43DA-3DB5-3EC7-A5C7DC441797}"/>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5D9CC5F5-373A-2CA2-B93B-CA743F2F425C}"/>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D601DF57-FCDD-C9C1-D186-919A31325641}"/>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DC6714CF-E0F0-F70B-2196-0B18CA8A66B3}"/>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B0CB506A-BAF1-818C-5D2F-22531BD2FA0F}"/>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49FA0904-0AD2-D29C-4370-D165D4563221}"/>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5" name="Group 14">
            <a:extLst>
              <a:ext uri="{FF2B5EF4-FFF2-40B4-BE49-F238E27FC236}">
                <a16:creationId xmlns:a16="http://schemas.microsoft.com/office/drawing/2014/main" id="{D231FAA5-8653-3A78-B607-F5178D769CA4}"/>
              </a:ext>
            </a:extLst>
          </p:cNvPr>
          <p:cNvGrpSpPr/>
          <p:nvPr userDrawn="1"/>
        </p:nvGrpSpPr>
        <p:grpSpPr>
          <a:xfrm>
            <a:off x="10048565" y="6114156"/>
            <a:ext cx="2261419" cy="880264"/>
            <a:chOff x="9343261" y="5749120"/>
            <a:chExt cx="2848739" cy="1108880"/>
          </a:xfrm>
        </p:grpSpPr>
        <p:pic>
          <p:nvPicPr>
            <p:cNvPr id="16" name="Picture 15">
              <a:extLst>
                <a:ext uri="{FF2B5EF4-FFF2-40B4-BE49-F238E27FC236}">
                  <a16:creationId xmlns:a16="http://schemas.microsoft.com/office/drawing/2014/main" id="{F70EE333-D36F-F4EA-6DA0-031A8ED71FF8}"/>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7" name="Picture 16">
              <a:extLst>
                <a:ext uri="{FF2B5EF4-FFF2-40B4-BE49-F238E27FC236}">
                  <a16:creationId xmlns:a16="http://schemas.microsoft.com/office/drawing/2014/main" id="{8A72CF9F-D340-67C7-4927-9B12B305A11B}"/>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945511641"/>
      </p:ext>
    </p:extLst>
  </p:cSld>
  <p:clrMapOvr>
    <a:masterClrMapping/>
  </p:clrMapOvr>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36">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genda 2">
    <p:spTree>
      <p:nvGrpSpPr>
        <p:cNvPr id="1" name=""/>
        <p:cNvGrpSpPr/>
        <p:nvPr/>
      </p:nvGrpSpPr>
      <p:grpSpPr>
        <a:xfrm>
          <a:off x="0" y="0"/>
          <a:ext cx="0" cy="0"/>
          <a:chOff x="0" y="0"/>
          <a:chExt cx="0" cy="0"/>
        </a:xfrm>
      </p:grpSpPr>
      <p:sp>
        <p:nvSpPr>
          <p:cNvPr id="14" name="Text Placeholder 11">
            <a:extLst>
              <a:ext uri="{FF2B5EF4-FFF2-40B4-BE49-F238E27FC236}">
                <a16:creationId xmlns:a16="http://schemas.microsoft.com/office/drawing/2014/main" id="{5A33786E-BA2A-7946-B8B0-AFD7EB6632A0}"/>
              </a:ext>
            </a:extLst>
          </p:cNvPr>
          <p:cNvSpPr>
            <a:spLocks noGrp="1"/>
          </p:cNvSpPr>
          <p:nvPr>
            <p:ph type="body" sz="quarter" idx="16"/>
          </p:nvPr>
        </p:nvSpPr>
        <p:spPr>
          <a:xfrm>
            <a:off x="584200" y="1666187"/>
            <a:ext cx="2532063"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15" name="Text Placeholder 7">
            <a:extLst>
              <a:ext uri="{FF2B5EF4-FFF2-40B4-BE49-F238E27FC236}">
                <a16:creationId xmlns:a16="http://schemas.microsoft.com/office/drawing/2014/main" id="{B9228C5F-84CB-BF4A-8982-6BBE1AE9B203}"/>
              </a:ext>
            </a:extLst>
          </p:cNvPr>
          <p:cNvSpPr>
            <a:spLocks noGrp="1"/>
          </p:cNvSpPr>
          <p:nvPr>
            <p:ph type="body" sz="quarter" idx="14"/>
          </p:nvPr>
        </p:nvSpPr>
        <p:spPr>
          <a:xfrm>
            <a:off x="584200"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0AC708B6-8E29-B54E-B5BC-22D3F3A79D35}"/>
              </a:ext>
            </a:extLst>
          </p:cNvPr>
          <p:cNvSpPr>
            <a:spLocks noGrp="1"/>
          </p:cNvSpPr>
          <p:nvPr>
            <p:ph type="body" sz="quarter" idx="17"/>
          </p:nvPr>
        </p:nvSpPr>
        <p:spPr>
          <a:xfrm>
            <a:off x="3413125" y="1666187"/>
            <a:ext cx="2533650"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17" name="Text Placeholder 9">
            <a:extLst>
              <a:ext uri="{FF2B5EF4-FFF2-40B4-BE49-F238E27FC236}">
                <a16:creationId xmlns:a16="http://schemas.microsoft.com/office/drawing/2014/main" id="{6B6DD043-AF71-E04E-90DA-432FF63F1E38}"/>
              </a:ext>
            </a:extLst>
          </p:cNvPr>
          <p:cNvSpPr>
            <a:spLocks noGrp="1"/>
          </p:cNvSpPr>
          <p:nvPr>
            <p:ph type="body" sz="quarter" idx="15"/>
          </p:nvPr>
        </p:nvSpPr>
        <p:spPr>
          <a:xfrm>
            <a:off x="3413125"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1">
            <a:extLst>
              <a:ext uri="{FF2B5EF4-FFF2-40B4-BE49-F238E27FC236}">
                <a16:creationId xmlns:a16="http://schemas.microsoft.com/office/drawing/2014/main" id="{D2F0C722-74E8-854E-ABB2-95FEA2574037}"/>
              </a:ext>
            </a:extLst>
          </p:cNvPr>
          <p:cNvSpPr>
            <a:spLocks noGrp="1"/>
          </p:cNvSpPr>
          <p:nvPr>
            <p:ph type="body" sz="quarter" idx="18"/>
          </p:nvPr>
        </p:nvSpPr>
        <p:spPr>
          <a:xfrm>
            <a:off x="6243488" y="1666187"/>
            <a:ext cx="2532063"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19" name="Text Placeholder 7">
            <a:extLst>
              <a:ext uri="{FF2B5EF4-FFF2-40B4-BE49-F238E27FC236}">
                <a16:creationId xmlns:a16="http://schemas.microsoft.com/office/drawing/2014/main" id="{780F7ACC-145B-CF45-AAB9-7961394820DB}"/>
              </a:ext>
            </a:extLst>
          </p:cNvPr>
          <p:cNvSpPr>
            <a:spLocks noGrp="1"/>
          </p:cNvSpPr>
          <p:nvPr>
            <p:ph type="body" sz="quarter" idx="19"/>
          </p:nvPr>
        </p:nvSpPr>
        <p:spPr>
          <a:xfrm>
            <a:off x="6243488"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11">
            <a:extLst>
              <a:ext uri="{FF2B5EF4-FFF2-40B4-BE49-F238E27FC236}">
                <a16:creationId xmlns:a16="http://schemas.microsoft.com/office/drawing/2014/main" id="{8F66FABA-8AB7-CD44-B776-784790DE760C}"/>
              </a:ext>
            </a:extLst>
          </p:cNvPr>
          <p:cNvSpPr>
            <a:spLocks noGrp="1"/>
          </p:cNvSpPr>
          <p:nvPr>
            <p:ph type="body" sz="quarter" idx="20"/>
          </p:nvPr>
        </p:nvSpPr>
        <p:spPr>
          <a:xfrm>
            <a:off x="9073133" y="1666187"/>
            <a:ext cx="2533650" cy="615553"/>
          </a:xfrm>
        </p:spPr>
        <p:txBody>
          <a:bodyPr anchor="t"/>
          <a:lstStyle>
            <a:lvl1pPr marL="0" indent="0">
              <a:spcBef>
                <a:spcPts val="0"/>
              </a:spcBef>
              <a:buNone/>
              <a:defRPr sz="2000">
                <a:solidFill>
                  <a:srgbClr val="091F2C"/>
                </a:solidFill>
                <a:latin typeface="+mj-lt"/>
              </a:defRPr>
            </a:lvl1pPr>
          </a:lstStyle>
          <a:p>
            <a:pPr lvl="0"/>
            <a:r>
              <a:rPr lang="en-US"/>
              <a:t>Click to edit Master text styles</a:t>
            </a:r>
          </a:p>
        </p:txBody>
      </p:sp>
      <p:sp>
        <p:nvSpPr>
          <p:cNvPr id="21" name="Text Placeholder 9">
            <a:extLst>
              <a:ext uri="{FF2B5EF4-FFF2-40B4-BE49-F238E27FC236}">
                <a16:creationId xmlns:a16="http://schemas.microsoft.com/office/drawing/2014/main" id="{169B9E47-D4A7-8F4B-933F-AECD3FED40FA}"/>
              </a:ext>
            </a:extLst>
          </p:cNvPr>
          <p:cNvSpPr>
            <a:spLocks noGrp="1"/>
          </p:cNvSpPr>
          <p:nvPr>
            <p:ph type="body" sz="quarter" idx="21"/>
          </p:nvPr>
        </p:nvSpPr>
        <p:spPr>
          <a:xfrm>
            <a:off x="9074720" y="2511027"/>
            <a:ext cx="2532063" cy="1602233"/>
          </a:xfrm>
        </p:spPr>
        <p:txBody>
          <a:bodyPr wrap="square">
            <a:spAutoFit/>
          </a:bodyPr>
          <a:lstStyle>
            <a:lvl1pPr marL="141288" indent="-141288">
              <a:defRPr lang="en-US" sz="1800" dirty="0">
                <a:solidFill>
                  <a:srgbClr val="091F2C"/>
                </a:solidFill>
              </a:defRPr>
            </a:lvl1pPr>
            <a:lvl2pPr marL="285750" indent="-125413">
              <a:defRPr lang="en-US" sz="1600" dirty="0">
                <a:solidFill>
                  <a:srgbClr val="091F2C"/>
                </a:solidFill>
              </a:defRPr>
            </a:lvl2pPr>
            <a:lvl3pPr marL="438150" indent="-133350">
              <a:defRPr lang="en-US" dirty="0">
                <a:solidFill>
                  <a:srgbClr val="091F2C"/>
                </a:solidFill>
              </a:defRPr>
            </a:lvl3pPr>
            <a:lvl4pPr marL="566738" indent="-114300">
              <a:defRPr lang="en-US" dirty="0">
                <a:solidFill>
                  <a:srgbClr val="091F2C"/>
                </a:solidFill>
              </a:defRPr>
            </a:lvl4pPr>
            <a:lvl5pPr marL="685800" indent="-109538">
              <a:defRPr lang="en-US" dirty="0">
                <a:solidFill>
                  <a:srgbClr val="091F2C"/>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16876D24-870A-4C04-9294-3311C48026DE}"/>
              </a:ext>
            </a:extLst>
          </p:cNvPr>
          <p:cNvSpPr>
            <a:spLocks noGrp="1"/>
          </p:cNvSpPr>
          <p:nvPr>
            <p:ph type="title" hasCustomPrompt="1"/>
          </p:nvPr>
        </p:nvSpPr>
        <p:spPr>
          <a:xfrm>
            <a:off x="584200" y="457200"/>
            <a:ext cx="11018520" cy="553998"/>
          </a:xfrm>
        </p:spPr>
        <p:txBody>
          <a:bodyPr/>
          <a:lstStyle>
            <a:lvl1pPr>
              <a:defRPr>
                <a:solidFill>
                  <a:srgbClr val="225B62"/>
                </a:solidFill>
              </a:defRPr>
            </a:lvl1pPr>
          </a:lstStyle>
          <a:p>
            <a:r>
              <a:rPr lang="en-US"/>
              <a:t>Agenda</a:t>
            </a:r>
          </a:p>
        </p:txBody>
      </p:sp>
      <p:sp>
        <p:nvSpPr>
          <p:cNvPr id="4" name="Rectangle 3">
            <a:extLst>
              <a:ext uri="{FF2B5EF4-FFF2-40B4-BE49-F238E27FC236}">
                <a16:creationId xmlns:a16="http://schemas.microsoft.com/office/drawing/2014/main" id="{8A5C1136-EC3F-8195-9D8A-7C20B159F5DB}"/>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570953DC-DFBD-87A0-C58F-713F6A84D304}"/>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36D4A99A-5E3F-B593-7B85-E5B45FE93F3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53530128-7670-27C4-C0F9-7A5DDE7252BA}"/>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8" name="Rectangle 7">
            <a:extLst>
              <a:ext uri="{FF2B5EF4-FFF2-40B4-BE49-F238E27FC236}">
                <a16:creationId xmlns:a16="http://schemas.microsoft.com/office/drawing/2014/main" id="{DD61FCEC-1161-96B7-39F0-0E7A8F1E6BB0}"/>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65D21373-F7B4-827A-6E45-09850C1371D2}"/>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162AB269-8254-6809-58C1-2C844FF489B9}"/>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5" name="Group 24">
            <a:extLst>
              <a:ext uri="{FF2B5EF4-FFF2-40B4-BE49-F238E27FC236}">
                <a16:creationId xmlns:a16="http://schemas.microsoft.com/office/drawing/2014/main" id="{C8404511-BFB9-C868-DFCD-410B7E78C823}"/>
              </a:ext>
            </a:extLst>
          </p:cNvPr>
          <p:cNvGrpSpPr/>
          <p:nvPr userDrawn="1"/>
        </p:nvGrpSpPr>
        <p:grpSpPr>
          <a:xfrm>
            <a:off x="10048565" y="6076056"/>
            <a:ext cx="2261419" cy="880264"/>
            <a:chOff x="9343261" y="5749120"/>
            <a:chExt cx="2848739" cy="1108880"/>
          </a:xfrm>
        </p:grpSpPr>
        <p:pic>
          <p:nvPicPr>
            <p:cNvPr id="26" name="Picture 25">
              <a:extLst>
                <a:ext uri="{FF2B5EF4-FFF2-40B4-BE49-F238E27FC236}">
                  <a16:creationId xmlns:a16="http://schemas.microsoft.com/office/drawing/2014/main" id="{E015FE1B-D9E1-A3E0-94B2-2D72BFDA0B82}"/>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7" name="Picture 26">
              <a:extLst>
                <a:ext uri="{FF2B5EF4-FFF2-40B4-BE49-F238E27FC236}">
                  <a16:creationId xmlns:a16="http://schemas.microsoft.com/office/drawing/2014/main" id="{C7E70856-F7F2-9E89-63F2-51FF5B14FD6A}"/>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5237041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eams photo + phon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1593C0-90FF-2243-9A36-C4FDCBA6DEEB}"/>
              </a:ext>
            </a:extLst>
          </p:cNvPr>
          <p:cNvSpPr>
            <a:spLocks noGrp="1"/>
          </p:cNvSpPr>
          <p:nvPr>
            <p:ph type="body" sz="half" idx="2"/>
          </p:nvPr>
        </p:nvSpPr>
        <p:spPr>
          <a:xfrm>
            <a:off x="474562" y="1588296"/>
            <a:ext cx="4125147" cy="451942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Title 1">
            <a:extLst>
              <a:ext uri="{FF2B5EF4-FFF2-40B4-BE49-F238E27FC236}">
                <a16:creationId xmlns:a16="http://schemas.microsoft.com/office/drawing/2014/main" id="{523F18EF-B1F8-514E-AE14-3EC5437E2B21}"/>
              </a:ext>
            </a:extLst>
          </p:cNvPr>
          <p:cNvSpPr>
            <a:spLocks noGrp="1"/>
          </p:cNvSpPr>
          <p:nvPr>
            <p:ph type="title"/>
          </p:nvPr>
        </p:nvSpPr>
        <p:spPr>
          <a:xfrm>
            <a:off x="474562" y="530466"/>
            <a:ext cx="3476115" cy="950108"/>
          </a:xfrm>
          <a:prstGeom prst="rect">
            <a:avLst/>
          </a:prstGeom>
        </p:spPr>
        <p:txBody>
          <a:bodyPr/>
          <a:lstStyle>
            <a:lvl1pPr>
              <a:defRPr sz="2600"/>
            </a:lvl1pPr>
          </a:lstStyle>
          <a:p>
            <a:r>
              <a:rPr lang="en-US"/>
              <a:t>Click to edit Master title style</a:t>
            </a:r>
          </a:p>
        </p:txBody>
      </p:sp>
      <p:sp>
        <p:nvSpPr>
          <p:cNvPr id="11" name="Content Placeholder 4">
            <a:extLst>
              <a:ext uri="{FF2B5EF4-FFF2-40B4-BE49-F238E27FC236}">
                <a16:creationId xmlns:a16="http://schemas.microsoft.com/office/drawing/2014/main" id="{38A04320-DCC6-0B47-8DBD-C5AD49DFC65B}"/>
              </a:ext>
            </a:extLst>
          </p:cNvPr>
          <p:cNvSpPr>
            <a:spLocks noGrp="1"/>
          </p:cNvSpPr>
          <p:nvPr>
            <p:ph sz="quarter" idx="12" hasCustomPrompt="1"/>
          </p:nvPr>
        </p:nvSpPr>
        <p:spPr>
          <a:xfrm>
            <a:off x="4906862" y="1371691"/>
            <a:ext cx="6343444" cy="3568707"/>
          </a:xfrm>
          <a:prstGeom prst="roundRect">
            <a:avLst>
              <a:gd name="adj" fmla="val 0"/>
            </a:avLst>
          </a:prstGeom>
          <a:blipFill>
            <a:blip r:embed="rId2">
              <a:extLst>
                <a:ext uri="{28A0092B-C50C-407E-A947-70E740481C1C}">
                  <a14:useLocalDpi xmlns:a14="http://schemas.microsoft.com/office/drawing/2010/main" val="0"/>
                </a:ext>
              </a:extLst>
            </a:blip>
            <a:stretch>
              <a:fillRect/>
            </a:stretch>
          </a:blipFill>
          <a:ln w="146050">
            <a:solidFill>
              <a:schemeClr val="bg1"/>
            </a:solidFill>
          </a:ln>
          <a:effectLst>
            <a:outerShdw blurRad="254000" dist="12700" dir="5400000" sx="101000" sy="101000" algn="ctr" rotWithShape="0">
              <a:schemeClr val="tx1">
                <a:lumMod val="50000"/>
                <a:lumOff val="50000"/>
                <a:alpha val="20000"/>
              </a:schemeClr>
            </a:outerShdw>
          </a:effectLst>
        </p:spPr>
        <p:txBody>
          <a:bodyPr tIns="2468880">
            <a:noAutofit/>
          </a:bodyPr>
          <a:lstStyle>
            <a:lvl1pPr marL="0" indent="0">
              <a:defRPr lang="en-US" sz="1400" b="1" kern="1200" spc="0" baseline="0" dirty="0">
                <a:solidFill>
                  <a:srgbClr val="000000"/>
                </a:solidFill>
                <a:latin typeface="+mn-lt"/>
                <a:ea typeface="+mn-ea"/>
                <a:cs typeface="Segoe UI" panose="020B0502040204020203" pitchFamily="34" charset="0"/>
              </a:defRPr>
            </a:lvl1pPr>
          </a:lstStyle>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r>
              <a:rPr lang="en-US"/>
              <a:t>Drag &amp; drop your photo here </a:t>
            </a:r>
            <a:br>
              <a:rPr lang="en-US"/>
            </a:br>
            <a:r>
              <a:rPr lang="en-US"/>
              <a:t>or click or tap icon below </a:t>
            </a:r>
            <a:br>
              <a:rPr lang="en-US"/>
            </a:br>
            <a:r>
              <a:rPr lang="en-US"/>
              <a:t>to insert</a:t>
            </a:r>
          </a:p>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endParaRPr lang="en-US"/>
          </a:p>
        </p:txBody>
      </p:sp>
      <p:sp>
        <p:nvSpPr>
          <p:cNvPr id="12" name="Content Placeholder 4">
            <a:extLst>
              <a:ext uri="{FF2B5EF4-FFF2-40B4-BE49-F238E27FC236}">
                <a16:creationId xmlns:a16="http://schemas.microsoft.com/office/drawing/2014/main" id="{A3E8EFB4-9443-754C-827B-DB6C17DCE940}"/>
              </a:ext>
            </a:extLst>
          </p:cNvPr>
          <p:cNvSpPr>
            <a:spLocks noGrp="1"/>
          </p:cNvSpPr>
          <p:nvPr>
            <p:ph sz="quarter" idx="13" hasCustomPrompt="1"/>
          </p:nvPr>
        </p:nvSpPr>
        <p:spPr>
          <a:xfrm>
            <a:off x="10124563" y="1936793"/>
            <a:ext cx="1739891" cy="3768420"/>
          </a:xfrm>
          <a:prstGeom prst="roundRect">
            <a:avLst>
              <a:gd name="adj" fmla="val 8222"/>
            </a:avLst>
          </a:prstGeom>
          <a:blipFill>
            <a:blip r:embed="rId3">
              <a:extLst>
                <a:ext uri="{28A0092B-C50C-407E-A947-70E740481C1C}">
                  <a14:useLocalDpi xmlns:a14="http://schemas.microsoft.com/office/drawing/2010/main" val="0"/>
                </a:ext>
              </a:extLst>
            </a:blip>
            <a:stretch>
              <a:fillRect/>
            </a:stretch>
          </a:blipFill>
          <a:ln w="104775">
            <a:solidFill>
              <a:schemeClr val="bg1"/>
            </a:solidFill>
          </a:ln>
          <a:effectLst>
            <a:outerShdw blurRad="254000" dist="12700" dir="5400000" sx="101000" sy="101000" algn="ctr" rotWithShape="0">
              <a:schemeClr val="bg1">
                <a:lumMod val="65000"/>
                <a:alpha val="20000"/>
              </a:schemeClr>
            </a:outerShdw>
          </a:effectLst>
        </p:spPr>
        <p:txBody>
          <a:bodyPr tIns="1920240" bIns="0" anchor="ctr" anchorCtr="0">
            <a:noAutofit/>
          </a:bodyPr>
          <a:lstStyle>
            <a:lvl1pPr marL="0" indent="0" algn="l">
              <a:buNone/>
              <a:defRPr lang="en-US" sz="1100" b="1" kern="1200" spc="0" baseline="0" dirty="0">
                <a:solidFill>
                  <a:schemeClr val="bg1"/>
                </a:solidFill>
                <a:latin typeface="+mn-lt"/>
                <a:ea typeface="+mn-ea"/>
                <a:cs typeface="Segoe UI" panose="020B0502040204020203" pitchFamily="34" charset="0"/>
              </a:defRPr>
            </a:lvl1pPr>
          </a:lstStyle>
          <a:p>
            <a:pPr marL="285750" marR="0" lvl="0" indent="-285750" algn="ctr" defTabSz="932742" rtl="0" eaLnBrk="1" fontAlgn="auto" latinLnBrk="0" hangingPunct="1">
              <a:lnSpc>
                <a:spcPct val="100000"/>
              </a:lnSpc>
              <a:spcBef>
                <a:spcPct val="20000"/>
              </a:spcBef>
              <a:spcAft>
                <a:spcPts val="0"/>
              </a:spcAft>
              <a:buClrTx/>
              <a:buSzPct val="90000"/>
              <a:tabLst/>
            </a:pPr>
            <a:r>
              <a:rPr lang="en-US"/>
              <a:t>Drag &amp; drop your</a:t>
            </a:r>
            <a:br>
              <a:rPr lang="en-US"/>
            </a:br>
            <a:r>
              <a:rPr lang="en-US"/>
              <a:t>photo here </a:t>
            </a:r>
            <a:br>
              <a:rPr lang="en-US"/>
            </a:br>
            <a:r>
              <a:rPr lang="en-US"/>
              <a:t>or click or tap icon below to insert</a:t>
            </a:r>
          </a:p>
          <a:p>
            <a:pPr marL="285750" marR="0" lvl="0" indent="-285750" algn="ctr" defTabSz="932742" rtl="0" eaLnBrk="1" fontAlgn="auto" latinLnBrk="0" hangingPunct="1">
              <a:lnSpc>
                <a:spcPct val="100000"/>
              </a:lnSpc>
              <a:spcBef>
                <a:spcPct val="20000"/>
              </a:spcBef>
              <a:spcAft>
                <a:spcPts val="0"/>
              </a:spcAft>
              <a:buClrTx/>
              <a:buSzPct val="90000"/>
              <a:tabLst/>
            </a:pPr>
            <a:endParaRPr lang="en-US"/>
          </a:p>
        </p:txBody>
      </p:sp>
      <p:sp>
        <p:nvSpPr>
          <p:cNvPr id="2" name="Rectangle 1">
            <a:extLst>
              <a:ext uri="{FF2B5EF4-FFF2-40B4-BE49-F238E27FC236}">
                <a16:creationId xmlns:a16="http://schemas.microsoft.com/office/drawing/2014/main" id="{AECD47F6-EB4E-7E1C-294C-DBB76467A52E}"/>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B855A677-3517-F1A1-53C4-178EE7FC2C6B}"/>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81830C09-B729-628F-AC68-792FC724BB4E}"/>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B7F8BD4C-48C6-201A-1C72-B9573707CFB5}"/>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8" name="Rectangle 7">
            <a:extLst>
              <a:ext uri="{FF2B5EF4-FFF2-40B4-BE49-F238E27FC236}">
                <a16:creationId xmlns:a16="http://schemas.microsoft.com/office/drawing/2014/main" id="{1C5D6879-EA79-7B75-5615-C2A6FA6EC15B}"/>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440F95ED-232C-15B4-0DF0-FD86D59CB993}"/>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4893D91F-B859-32BC-66CE-9E4DC9B0CF0A}"/>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6" name="Group 15">
            <a:extLst>
              <a:ext uri="{FF2B5EF4-FFF2-40B4-BE49-F238E27FC236}">
                <a16:creationId xmlns:a16="http://schemas.microsoft.com/office/drawing/2014/main" id="{5071CE0C-EF72-2784-C02D-4B86D5EC7848}"/>
              </a:ext>
            </a:extLst>
          </p:cNvPr>
          <p:cNvGrpSpPr/>
          <p:nvPr userDrawn="1"/>
        </p:nvGrpSpPr>
        <p:grpSpPr>
          <a:xfrm>
            <a:off x="10048565" y="6114156"/>
            <a:ext cx="2261419" cy="880264"/>
            <a:chOff x="9343261" y="5749120"/>
            <a:chExt cx="2848739" cy="1108880"/>
          </a:xfrm>
        </p:grpSpPr>
        <p:pic>
          <p:nvPicPr>
            <p:cNvPr id="17" name="Picture 16">
              <a:extLst>
                <a:ext uri="{FF2B5EF4-FFF2-40B4-BE49-F238E27FC236}">
                  <a16:creationId xmlns:a16="http://schemas.microsoft.com/office/drawing/2014/main" id="{ACF274EC-696D-D7A2-4595-DAD4095A6597}"/>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8" name="Picture 17">
              <a:extLst>
                <a:ext uri="{FF2B5EF4-FFF2-40B4-BE49-F238E27FC236}">
                  <a16:creationId xmlns:a16="http://schemas.microsoft.com/office/drawing/2014/main" id="{78E1C937-76B7-BC18-3A99-F5579F13BAC7}"/>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785242905"/>
      </p:ext>
    </p:extLst>
  </p:cSld>
  <p:clrMapOvr>
    <a:masterClrMapping/>
  </p:clrMapOvr>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84">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eams photo 3">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1593C0-90FF-2243-9A36-C4FDCBA6DEEB}"/>
              </a:ext>
            </a:extLst>
          </p:cNvPr>
          <p:cNvSpPr>
            <a:spLocks noGrp="1"/>
          </p:cNvSpPr>
          <p:nvPr>
            <p:ph type="body" sz="half" idx="2"/>
          </p:nvPr>
        </p:nvSpPr>
        <p:spPr>
          <a:xfrm>
            <a:off x="474562" y="1651796"/>
            <a:ext cx="7270129" cy="451942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Title 1">
            <a:extLst>
              <a:ext uri="{FF2B5EF4-FFF2-40B4-BE49-F238E27FC236}">
                <a16:creationId xmlns:a16="http://schemas.microsoft.com/office/drawing/2014/main" id="{523F18EF-B1F8-514E-AE14-3EC5437E2B21}"/>
              </a:ext>
            </a:extLst>
          </p:cNvPr>
          <p:cNvSpPr>
            <a:spLocks noGrp="1"/>
          </p:cNvSpPr>
          <p:nvPr>
            <p:ph type="title"/>
          </p:nvPr>
        </p:nvSpPr>
        <p:spPr>
          <a:xfrm>
            <a:off x="474562" y="593966"/>
            <a:ext cx="7270129" cy="950108"/>
          </a:xfrm>
          <a:prstGeom prst="rect">
            <a:avLst/>
          </a:prstGeom>
        </p:spPr>
        <p:txBody>
          <a:bodyPr/>
          <a:lstStyle>
            <a:lvl1pPr>
              <a:defRPr sz="2600"/>
            </a:lvl1pPr>
          </a:lstStyle>
          <a:p>
            <a:r>
              <a:rPr lang="en-US"/>
              <a:t>Click to edit Master title style</a:t>
            </a:r>
          </a:p>
        </p:txBody>
      </p:sp>
      <p:sp>
        <p:nvSpPr>
          <p:cNvPr id="9" name="Content Placeholder 4">
            <a:extLst>
              <a:ext uri="{FF2B5EF4-FFF2-40B4-BE49-F238E27FC236}">
                <a16:creationId xmlns:a16="http://schemas.microsoft.com/office/drawing/2014/main" id="{3DBECAC5-9647-EB45-BA62-C1EF56A17D71}"/>
              </a:ext>
            </a:extLst>
          </p:cNvPr>
          <p:cNvSpPr>
            <a:spLocks noGrp="1"/>
          </p:cNvSpPr>
          <p:nvPr>
            <p:ph sz="quarter" idx="13" hasCustomPrompt="1"/>
          </p:nvPr>
        </p:nvSpPr>
        <p:spPr>
          <a:xfrm>
            <a:off x="8379728" y="605499"/>
            <a:ext cx="3236200" cy="1741308"/>
          </a:xfrm>
          <a:prstGeom prst="roundRect">
            <a:avLst>
              <a:gd name="adj" fmla="val 0"/>
            </a:avLst>
          </a:prstGeom>
          <a:blipFill>
            <a:blip r:embed="rId2" cstate="hqprint">
              <a:extLst>
                <a:ext uri="{28A0092B-C50C-407E-A947-70E740481C1C}">
                  <a14:useLocalDpi xmlns:a14="http://schemas.microsoft.com/office/drawing/2010/main" val="0"/>
                </a:ext>
              </a:extLst>
            </a:blip>
            <a:stretch>
              <a:fillRect/>
            </a:stretch>
          </a:blipFill>
          <a:ln w="69850">
            <a:solidFill>
              <a:schemeClr val="bg1"/>
            </a:solidFill>
          </a:ln>
          <a:effectLst>
            <a:outerShdw blurRad="254000" dist="12700" dir="5400000" sx="101000" sy="101000" algn="ctr" rotWithShape="0">
              <a:schemeClr val="tx1">
                <a:lumMod val="75000"/>
                <a:lumOff val="25000"/>
                <a:alpha val="20000"/>
              </a:schemeClr>
            </a:outerShdw>
          </a:effectLst>
        </p:spPr>
        <p:txBody>
          <a:bodyPr tIns="731520">
            <a:noAutofit/>
          </a:bodyPr>
          <a:lstStyle>
            <a:lvl1pPr marL="0" indent="0" algn="l">
              <a:defRPr lang="en-US" sz="1400" b="1" kern="1200" spc="0" baseline="0" dirty="0">
                <a:solidFill>
                  <a:srgbClr val="000000"/>
                </a:solidFill>
                <a:latin typeface="+mn-lt"/>
                <a:ea typeface="+mn-ea"/>
                <a:cs typeface="Segoe UI" panose="020B0502040204020203" pitchFamily="34" charset="0"/>
              </a:defRPr>
            </a:lvl1pPr>
          </a:lstStyle>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r>
              <a:rPr lang="en-US"/>
              <a:t>Drag &amp; drop your photo</a:t>
            </a:r>
            <a:br>
              <a:rPr lang="en-US"/>
            </a:br>
            <a:r>
              <a:rPr lang="en-US"/>
              <a:t>here or click or tap icon</a:t>
            </a:r>
            <a:br>
              <a:rPr lang="en-US"/>
            </a:br>
            <a:r>
              <a:rPr lang="en-US"/>
              <a:t>below to insert</a:t>
            </a:r>
          </a:p>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endParaRPr lang="en-US"/>
          </a:p>
        </p:txBody>
      </p:sp>
      <p:sp>
        <p:nvSpPr>
          <p:cNvPr id="10" name="Content Placeholder 4">
            <a:extLst>
              <a:ext uri="{FF2B5EF4-FFF2-40B4-BE49-F238E27FC236}">
                <a16:creationId xmlns:a16="http://schemas.microsoft.com/office/drawing/2014/main" id="{F096AFB9-2030-0440-8E5B-E188CD4A2700}"/>
              </a:ext>
            </a:extLst>
          </p:cNvPr>
          <p:cNvSpPr>
            <a:spLocks noGrp="1"/>
          </p:cNvSpPr>
          <p:nvPr>
            <p:ph sz="quarter" idx="14" hasCustomPrompt="1"/>
          </p:nvPr>
        </p:nvSpPr>
        <p:spPr>
          <a:xfrm>
            <a:off x="8379728" y="2558346"/>
            <a:ext cx="3236200" cy="1741308"/>
          </a:xfrm>
          <a:prstGeom prst="roundRect">
            <a:avLst>
              <a:gd name="adj" fmla="val 0"/>
            </a:avLst>
          </a:prstGeom>
          <a:blipFill>
            <a:blip r:embed="rId2" cstate="hqprint">
              <a:extLst>
                <a:ext uri="{28A0092B-C50C-407E-A947-70E740481C1C}">
                  <a14:useLocalDpi xmlns:a14="http://schemas.microsoft.com/office/drawing/2010/main" val="0"/>
                </a:ext>
              </a:extLst>
            </a:blip>
            <a:stretch>
              <a:fillRect/>
            </a:stretch>
          </a:blipFill>
          <a:ln w="69850">
            <a:solidFill>
              <a:schemeClr val="bg1"/>
            </a:solidFill>
          </a:ln>
          <a:effectLst>
            <a:outerShdw blurRad="254000" dist="12700" dir="5400000" sx="101000" sy="101000" algn="ctr" rotWithShape="0">
              <a:schemeClr val="tx1">
                <a:lumMod val="75000"/>
                <a:lumOff val="25000"/>
                <a:alpha val="20000"/>
              </a:schemeClr>
            </a:outerShdw>
          </a:effectLst>
        </p:spPr>
        <p:txBody>
          <a:bodyPr tIns="731520">
            <a:noAutofit/>
          </a:bodyPr>
          <a:lstStyle>
            <a:lvl1pPr marL="0" indent="0" algn="l">
              <a:defRPr lang="en-US" sz="1400" b="1" kern="1200" spc="0" baseline="0" dirty="0">
                <a:solidFill>
                  <a:srgbClr val="000000"/>
                </a:solidFill>
                <a:latin typeface="+mn-lt"/>
                <a:ea typeface="+mn-ea"/>
                <a:cs typeface="Segoe UI" panose="020B0502040204020203" pitchFamily="34" charset="0"/>
              </a:defRPr>
            </a:lvl1pPr>
          </a:lstStyle>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r>
              <a:rPr lang="en-US"/>
              <a:t>Drag &amp; drop your photo</a:t>
            </a:r>
            <a:br>
              <a:rPr lang="en-US"/>
            </a:br>
            <a:r>
              <a:rPr lang="en-US"/>
              <a:t>here or click or tap icon</a:t>
            </a:r>
            <a:br>
              <a:rPr lang="en-US"/>
            </a:br>
            <a:r>
              <a:rPr lang="en-US"/>
              <a:t>below to insert</a:t>
            </a:r>
          </a:p>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endParaRPr lang="en-US"/>
          </a:p>
        </p:txBody>
      </p:sp>
      <p:sp>
        <p:nvSpPr>
          <p:cNvPr id="11" name="Content Placeholder 4">
            <a:extLst>
              <a:ext uri="{FF2B5EF4-FFF2-40B4-BE49-F238E27FC236}">
                <a16:creationId xmlns:a16="http://schemas.microsoft.com/office/drawing/2014/main" id="{97BB1C31-06A6-AB4D-A7EC-63EFA068AE37}"/>
              </a:ext>
            </a:extLst>
          </p:cNvPr>
          <p:cNvSpPr>
            <a:spLocks noGrp="1"/>
          </p:cNvSpPr>
          <p:nvPr>
            <p:ph sz="quarter" idx="15" hasCustomPrompt="1"/>
          </p:nvPr>
        </p:nvSpPr>
        <p:spPr>
          <a:xfrm>
            <a:off x="8379728" y="4511193"/>
            <a:ext cx="3236200" cy="1741308"/>
          </a:xfrm>
          <a:prstGeom prst="roundRect">
            <a:avLst>
              <a:gd name="adj" fmla="val 0"/>
            </a:avLst>
          </a:prstGeom>
          <a:blipFill>
            <a:blip r:embed="rId2" cstate="hqprint">
              <a:extLst>
                <a:ext uri="{28A0092B-C50C-407E-A947-70E740481C1C}">
                  <a14:useLocalDpi xmlns:a14="http://schemas.microsoft.com/office/drawing/2010/main" val="0"/>
                </a:ext>
              </a:extLst>
            </a:blip>
            <a:stretch>
              <a:fillRect/>
            </a:stretch>
          </a:blipFill>
          <a:ln w="69850">
            <a:solidFill>
              <a:schemeClr val="bg1"/>
            </a:solidFill>
          </a:ln>
          <a:effectLst>
            <a:outerShdw blurRad="254000" dist="12700" dir="5400000" sx="101000" sy="101000" algn="ctr" rotWithShape="0">
              <a:schemeClr val="tx1">
                <a:lumMod val="75000"/>
                <a:lumOff val="25000"/>
                <a:alpha val="20000"/>
              </a:schemeClr>
            </a:outerShdw>
          </a:effectLst>
        </p:spPr>
        <p:txBody>
          <a:bodyPr tIns="731520">
            <a:noAutofit/>
          </a:bodyPr>
          <a:lstStyle>
            <a:lvl1pPr marL="0" indent="0" algn="l">
              <a:defRPr lang="en-US" sz="1400" b="1" kern="1200" spc="0" baseline="0" dirty="0">
                <a:solidFill>
                  <a:srgbClr val="000000"/>
                </a:solidFill>
                <a:latin typeface="+mn-lt"/>
                <a:ea typeface="+mn-ea"/>
                <a:cs typeface="Segoe UI" panose="020B0502040204020203" pitchFamily="34" charset="0"/>
              </a:defRPr>
            </a:lvl1pPr>
          </a:lstStyle>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r>
              <a:rPr lang="en-US"/>
              <a:t>Drag &amp; drop your photo</a:t>
            </a:r>
            <a:br>
              <a:rPr lang="en-US"/>
            </a:br>
            <a:r>
              <a:rPr lang="en-US"/>
              <a:t>here or click or tap icon</a:t>
            </a:r>
            <a:br>
              <a:rPr lang="en-US"/>
            </a:br>
            <a:r>
              <a:rPr lang="en-US"/>
              <a:t>below to insert</a:t>
            </a:r>
          </a:p>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endParaRPr lang="en-US"/>
          </a:p>
        </p:txBody>
      </p:sp>
      <p:sp>
        <p:nvSpPr>
          <p:cNvPr id="2" name="Rectangle 1">
            <a:extLst>
              <a:ext uri="{FF2B5EF4-FFF2-40B4-BE49-F238E27FC236}">
                <a16:creationId xmlns:a16="http://schemas.microsoft.com/office/drawing/2014/main" id="{2ED7927B-88C9-BD4C-4FA3-857336F6771D}"/>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CEBA51D0-1FFD-1AC0-90EB-711486BAD5D7}"/>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47FAA2CF-6DB3-89A7-B423-87E3B1D697E5}"/>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B543F5F1-B74B-2C7A-1107-D602778B7A7F}"/>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8" name="Rectangle 7">
            <a:extLst>
              <a:ext uri="{FF2B5EF4-FFF2-40B4-BE49-F238E27FC236}">
                <a16:creationId xmlns:a16="http://schemas.microsoft.com/office/drawing/2014/main" id="{A18B909B-7560-83E2-3B6B-62426929006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85B5A71E-31A9-BD56-0016-91DB1D346616}"/>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6232CB12-AD5C-7D31-EE11-6C9C61EF3B72}"/>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7" name="Group 16">
            <a:extLst>
              <a:ext uri="{FF2B5EF4-FFF2-40B4-BE49-F238E27FC236}">
                <a16:creationId xmlns:a16="http://schemas.microsoft.com/office/drawing/2014/main" id="{60C0F119-B594-A8BD-FCF4-EDC798ABA3BB}"/>
              </a:ext>
            </a:extLst>
          </p:cNvPr>
          <p:cNvGrpSpPr/>
          <p:nvPr userDrawn="1"/>
        </p:nvGrpSpPr>
        <p:grpSpPr>
          <a:xfrm>
            <a:off x="0" y="6114156"/>
            <a:ext cx="2261419" cy="880264"/>
            <a:chOff x="9343261" y="5749120"/>
            <a:chExt cx="2848739" cy="1108880"/>
          </a:xfrm>
        </p:grpSpPr>
        <p:pic>
          <p:nvPicPr>
            <p:cNvPr id="18" name="Picture 17">
              <a:extLst>
                <a:ext uri="{FF2B5EF4-FFF2-40B4-BE49-F238E27FC236}">
                  <a16:creationId xmlns:a16="http://schemas.microsoft.com/office/drawing/2014/main" id="{52E4976C-917D-A828-4DEB-F7D2541A9533}"/>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9" name="Picture 18">
              <a:extLst>
                <a:ext uri="{FF2B5EF4-FFF2-40B4-BE49-F238E27FC236}">
                  <a16:creationId xmlns:a16="http://schemas.microsoft.com/office/drawing/2014/main" id="{586CBE0C-D7A1-934B-DC03-DEB3AF0C90D9}"/>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082792391"/>
      </p:ext>
    </p:extLst>
  </p:cSld>
  <p:clrMapOvr>
    <a:masterClrMapping/>
  </p:clrMapOvr>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Phone ">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BCB2226-D1CC-534A-8F34-ED05335F143C}"/>
              </a:ext>
            </a:extLst>
          </p:cNvPr>
          <p:cNvSpPr>
            <a:spLocks noGrp="1"/>
          </p:cNvSpPr>
          <p:nvPr>
            <p:ph sz="quarter" idx="12" hasCustomPrompt="1"/>
          </p:nvPr>
        </p:nvSpPr>
        <p:spPr>
          <a:xfrm>
            <a:off x="8989961" y="585216"/>
            <a:ext cx="2625967" cy="5687568"/>
          </a:xfrm>
          <a:prstGeom prst="roundRect">
            <a:avLst>
              <a:gd name="adj" fmla="val 8222"/>
            </a:avLst>
          </a:prstGeom>
          <a:blipFill>
            <a:blip r:embed="rId2">
              <a:extLst>
                <a:ext uri="{28A0092B-C50C-407E-A947-70E740481C1C}">
                  <a14:useLocalDpi xmlns:a14="http://schemas.microsoft.com/office/drawing/2010/main" val="0"/>
                </a:ext>
              </a:extLst>
            </a:blip>
            <a:stretch>
              <a:fillRect/>
            </a:stretch>
          </a:blipFill>
          <a:ln w="104775">
            <a:solidFill>
              <a:schemeClr val="bg1"/>
            </a:solidFill>
          </a:ln>
          <a:effectLst>
            <a:outerShdw blurRad="254000" dist="12700" dir="5400000" sx="101000" sy="101000" algn="ctr" rotWithShape="0">
              <a:schemeClr val="bg1">
                <a:lumMod val="65000"/>
                <a:alpha val="20000"/>
              </a:schemeClr>
            </a:outerShdw>
          </a:effectLst>
        </p:spPr>
        <p:txBody>
          <a:bodyPr tIns="1463040" bIns="0" anchor="ctr" anchorCtr="0"/>
          <a:lstStyle>
            <a:lvl1pPr marL="0" indent="0" algn="ctr">
              <a:buNone/>
              <a:defRPr lang="en-US" sz="1100" b="1" kern="1200" spc="0" baseline="0" dirty="0">
                <a:solidFill>
                  <a:schemeClr val="bg1"/>
                </a:solidFill>
                <a:latin typeface="+mn-lt"/>
                <a:ea typeface="+mn-ea"/>
                <a:cs typeface="Segoe UI" panose="020B0502040204020203" pitchFamily="34" charset="0"/>
              </a:defRPr>
            </a:lvl1pPr>
          </a:lstStyle>
          <a:p>
            <a:pPr marL="285750" marR="0" lvl="0" indent="-285750" algn="ctr" defTabSz="932742" rtl="0" eaLnBrk="1" fontAlgn="auto" latinLnBrk="0" hangingPunct="1">
              <a:lnSpc>
                <a:spcPct val="100000"/>
              </a:lnSpc>
              <a:spcBef>
                <a:spcPct val="20000"/>
              </a:spcBef>
              <a:spcAft>
                <a:spcPts val="0"/>
              </a:spcAft>
              <a:buClrTx/>
              <a:buSzPct val="90000"/>
              <a:tabLst/>
            </a:pPr>
            <a:r>
              <a:rPr lang="en-US"/>
              <a:t>Drag &amp; drop your photo here </a:t>
            </a:r>
            <a:br>
              <a:rPr lang="en-US"/>
            </a:br>
            <a:r>
              <a:rPr lang="en-US"/>
              <a:t>or click or tap icon below </a:t>
            </a:r>
            <a:br>
              <a:rPr lang="en-US"/>
            </a:br>
            <a:r>
              <a:rPr lang="en-US"/>
              <a:t>to insert</a:t>
            </a:r>
          </a:p>
          <a:p>
            <a:pPr marL="285750" marR="0" lvl="0" indent="-285750" algn="ctr" defTabSz="932742" rtl="0" eaLnBrk="1" fontAlgn="auto" latinLnBrk="0" hangingPunct="1">
              <a:lnSpc>
                <a:spcPct val="100000"/>
              </a:lnSpc>
              <a:spcBef>
                <a:spcPct val="20000"/>
              </a:spcBef>
              <a:spcAft>
                <a:spcPts val="0"/>
              </a:spcAft>
              <a:buClrTx/>
              <a:buSzPct val="90000"/>
              <a:tabLst/>
            </a:pPr>
            <a:endParaRPr lang="en-US"/>
          </a:p>
        </p:txBody>
      </p:sp>
      <p:sp>
        <p:nvSpPr>
          <p:cNvPr id="2" name="Rectangle 1">
            <a:extLst>
              <a:ext uri="{FF2B5EF4-FFF2-40B4-BE49-F238E27FC236}">
                <a16:creationId xmlns:a16="http://schemas.microsoft.com/office/drawing/2014/main" id="{B150755C-5AA0-7FF5-E674-2A6969737B8A}"/>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E04518EA-3B11-352F-8EAE-D27FA944DCF2}"/>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B9D0F277-9641-3285-F364-C73E286AA334}"/>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B49EB73E-C703-3A51-1222-104FDA004425}"/>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9FB9472C-F082-52C9-9F0C-1E378A919F0A}"/>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789EC658-BEB9-82E2-4DF6-98765A9ADEA0}"/>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9229AE9E-696C-C150-9404-1E2A79AE04BF}"/>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
        <p:nvSpPr>
          <p:cNvPr id="13" name="Text Placeholder 3">
            <a:extLst>
              <a:ext uri="{FF2B5EF4-FFF2-40B4-BE49-F238E27FC236}">
                <a16:creationId xmlns:a16="http://schemas.microsoft.com/office/drawing/2014/main" id="{6AF1AF24-3058-1E9D-29D8-846BD58BBA43}"/>
              </a:ext>
            </a:extLst>
          </p:cNvPr>
          <p:cNvSpPr>
            <a:spLocks noGrp="1"/>
          </p:cNvSpPr>
          <p:nvPr>
            <p:ph type="body" sz="half" idx="2"/>
          </p:nvPr>
        </p:nvSpPr>
        <p:spPr>
          <a:xfrm>
            <a:off x="474562" y="1651796"/>
            <a:ext cx="7270129" cy="451942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itle 1">
            <a:extLst>
              <a:ext uri="{FF2B5EF4-FFF2-40B4-BE49-F238E27FC236}">
                <a16:creationId xmlns:a16="http://schemas.microsoft.com/office/drawing/2014/main" id="{B7AF99A9-3773-D653-C17D-72F2B69985C5}"/>
              </a:ext>
            </a:extLst>
          </p:cNvPr>
          <p:cNvSpPr>
            <a:spLocks noGrp="1"/>
          </p:cNvSpPr>
          <p:nvPr>
            <p:ph type="title"/>
          </p:nvPr>
        </p:nvSpPr>
        <p:spPr>
          <a:xfrm>
            <a:off x="474562" y="593966"/>
            <a:ext cx="7270129" cy="950108"/>
          </a:xfrm>
          <a:prstGeom prst="rect">
            <a:avLst/>
          </a:prstGeom>
        </p:spPr>
        <p:txBody>
          <a:bodyPr/>
          <a:lstStyle>
            <a:lvl1pPr>
              <a:defRPr sz="2600"/>
            </a:lvl1pPr>
          </a:lstStyle>
          <a:p>
            <a:r>
              <a:rPr lang="en-US"/>
              <a:t>Click to edit Master title style</a:t>
            </a:r>
          </a:p>
        </p:txBody>
      </p:sp>
      <p:grpSp>
        <p:nvGrpSpPr>
          <p:cNvPr id="3" name="Group 2">
            <a:extLst>
              <a:ext uri="{FF2B5EF4-FFF2-40B4-BE49-F238E27FC236}">
                <a16:creationId xmlns:a16="http://schemas.microsoft.com/office/drawing/2014/main" id="{4CBF6F94-EAB8-DAF8-18A4-14EE8A0A0BEA}"/>
              </a:ext>
            </a:extLst>
          </p:cNvPr>
          <p:cNvGrpSpPr/>
          <p:nvPr userDrawn="1"/>
        </p:nvGrpSpPr>
        <p:grpSpPr>
          <a:xfrm>
            <a:off x="0" y="6114156"/>
            <a:ext cx="2261419" cy="880264"/>
            <a:chOff x="9343261" y="5749120"/>
            <a:chExt cx="2848739" cy="1108880"/>
          </a:xfrm>
        </p:grpSpPr>
        <p:pic>
          <p:nvPicPr>
            <p:cNvPr id="6" name="Picture 5">
              <a:extLst>
                <a:ext uri="{FF2B5EF4-FFF2-40B4-BE49-F238E27FC236}">
                  <a16:creationId xmlns:a16="http://schemas.microsoft.com/office/drawing/2014/main" id="{E86F5386-522D-9AC4-521C-FF7F27CAD4FF}"/>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2" name="Picture 11">
              <a:extLst>
                <a:ext uri="{FF2B5EF4-FFF2-40B4-BE49-F238E27FC236}">
                  <a16:creationId xmlns:a16="http://schemas.microsoft.com/office/drawing/2014/main" id="{80E2B8FE-AD16-512C-24B4-F46FC8A3AB16}"/>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197549162"/>
      </p:ext>
    </p:extLst>
  </p:cSld>
  <p:clrMapOvr>
    <a:masterClrMapping/>
  </p:clrMapOvr>
  <p:extLst>
    <p:ext uri="{DCECCB84-F9BA-43D5-87BE-67443E8EF086}">
      <p15:sldGuideLst xmlns:p15="http://schemas.microsoft.com/office/powerpoint/2012/main">
        <p15:guide id="6" pos="792">
          <p15:clr>
            <a:srgbClr val="A4A3A4"/>
          </p15:clr>
        </p15:guide>
        <p15:guide id="7" pos="962">
          <p15:clr>
            <a:srgbClr val="A4A3A4"/>
          </p15:clr>
        </p15:guide>
        <p15:guide id="8" pos="1368">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ab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F0D3A-F21E-D7E2-67E4-F1198E5A531C}"/>
              </a:ext>
            </a:extLst>
          </p:cNvPr>
          <p:cNvSpPr>
            <a:spLocks noGrp="1"/>
          </p:cNvSpPr>
          <p:nvPr>
            <p:ph type="title" hasCustomPrompt="1"/>
          </p:nvPr>
        </p:nvSpPr>
        <p:spPr>
          <a:xfrm>
            <a:off x="474562" y="363416"/>
            <a:ext cx="3964088" cy="1019908"/>
          </a:xfrm>
        </p:spPr>
        <p:txBody>
          <a:bodyPr anchor="b">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UI Example</a:t>
            </a:r>
          </a:p>
        </p:txBody>
      </p:sp>
      <p:sp>
        <p:nvSpPr>
          <p:cNvPr id="4" name="Text Placeholder 3">
            <a:extLst>
              <a:ext uri="{FF2B5EF4-FFF2-40B4-BE49-F238E27FC236}">
                <a16:creationId xmlns:a16="http://schemas.microsoft.com/office/drawing/2014/main" id="{9752AD6B-1313-6958-8494-5773B1D3E20F}"/>
              </a:ext>
            </a:extLst>
          </p:cNvPr>
          <p:cNvSpPr>
            <a:spLocks noGrp="1"/>
          </p:cNvSpPr>
          <p:nvPr>
            <p:ph type="body" sz="half" idx="2"/>
          </p:nvPr>
        </p:nvSpPr>
        <p:spPr>
          <a:xfrm>
            <a:off x="474562" y="2413474"/>
            <a:ext cx="3964088" cy="384356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Text Placeholder 2">
            <a:extLst>
              <a:ext uri="{FF2B5EF4-FFF2-40B4-BE49-F238E27FC236}">
                <a16:creationId xmlns:a16="http://schemas.microsoft.com/office/drawing/2014/main" id="{37241197-CBE3-41D5-6D40-4D801E247754}"/>
              </a:ext>
            </a:extLst>
          </p:cNvPr>
          <p:cNvSpPr>
            <a:spLocks noGrp="1"/>
          </p:cNvSpPr>
          <p:nvPr>
            <p:ph type="body" idx="10" hasCustomPrompt="1"/>
          </p:nvPr>
        </p:nvSpPr>
        <p:spPr>
          <a:xfrm>
            <a:off x="474562" y="1488832"/>
            <a:ext cx="3964088" cy="60960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pic>
        <p:nvPicPr>
          <p:cNvPr id="6" name="Picture 5" descr="Example of a screen UI used in a real context on a tablet screen">
            <a:extLst>
              <a:ext uri="{FF2B5EF4-FFF2-40B4-BE49-F238E27FC236}">
                <a16:creationId xmlns:a16="http://schemas.microsoft.com/office/drawing/2014/main" id="{A45D6BEB-BBD4-5235-BD76-07E1734B78C7}"/>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991100" y="363416"/>
            <a:ext cx="6877050" cy="6069516"/>
          </a:xfrm>
          <a:prstGeom prst="rect">
            <a:avLst/>
          </a:prstGeom>
          <a:noFill/>
          <a:ln>
            <a:noFill/>
          </a:ln>
        </p:spPr>
      </p:pic>
      <p:sp>
        <p:nvSpPr>
          <p:cNvPr id="7" name="Rectangle: Rounded Corners 6">
            <a:extLst>
              <a:ext uri="{FF2B5EF4-FFF2-40B4-BE49-F238E27FC236}">
                <a16:creationId xmlns:a16="http://schemas.microsoft.com/office/drawing/2014/main" id="{47CE8773-7F8A-7A8A-D7F2-D4DC4AC2807B}"/>
              </a:ext>
            </a:extLst>
          </p:cNvPr>
          <p:cNvSpPr/>
          <p:nvPr userDrawn="1"/>
        </p:nvSpPr>
        <p:spPr>
          <a:xfrm rot="1256907">
            <a:off x="6365815" y="1019232"/>
            <a:ext cx="3564283" cy="4757886"/>
          </a:xfrm>
          <a:custGeom>
            <a:avLst/>
            <a:gdLst>
              <a:gd name="connsiteX0" fmla="*/ 0 w 3365259"/>
              <a:gd name="connsiteY0" fmla="*/ 154735 h 4655526"/>
              <a:gd name="connsiteX1" fmla="*/ 154735 w 3365259"/>
              <a:gd name="connsiteY1" fmla="*/ 0 h 4655526"/>
              <a:gd name="connsiteX2" fmla="*/ 3210524 w 3365259"/>
              <a:gd name="connsiteY2" fmla="*/ 0 h 4655526"/>
              <a:gd name="connsiteX3" fmla="*/ 3365259 w 3365259"/>
              <a:gd name="connsiteY3" fmla="*/ 154735 h 4655526"/>
              <a:gd name="connsiteX4" fmla="*/ 3365259 w 3365259"/>
              <a:gd name="connsiteY4" fmla="*/ 4500791 h 4655526"/>
              <a:gd name="connsiteX5" fmla="*/ 3210524 w 3365259"/>
              <a:gd name="connsiteY5" fmla="*/ 4655526 h 4655526"/>
              <a:gd name="connsiteX6" fmla="*/ 154735 w 3365259"/>
              <a:gd name="connsiteY6" fmla="*/ 4655526 h 4655526"/>
              <a:gd name="connsiteX7" fmla="*/ 0 w 3365259"/>
              <a:gd name="connsiteY7" fmla="*/ 4500791 h 4655526"/>
              <a:gd name="connsiteX8" fmla="*/ 0 w 3365259"/>
              <a:gd name="connsiteY8" fmla="*/ 154735 h 4655526"/>
              <a:gd name="connsiteX0" fmla="*/ 194173 w 3559432"/>
              <a:gd name="connsiteY0" fmla="*/ 154735 h 4655526"/>
              <a:gd name="connsiteX1" fmla="*/ 348908 w 3559432"/>
              <a:gd name="connsiteY1" fmla="*/ 0 h 4655526"/>
              <a:gd name="connsiteX2" fmla="*/ 3404697 w 3559432"/>
              <a:gd name="connsiteY2" fmla="*/ 0 h 4655526"/>
              <a:gd name="connsiteX3" fmla="*/ 3559432 w 3559432"/>
              <a:gd name="connsiteY3" fmla="*/ 154735 h 4655526"/>
              <a:gd name="connsiteX4" fmla="*/ 3559432 w 3559432"/>
              <a:gd name="connsiteY4" fmla="*/ 4500791 h 4655526"/>
              <a:gd name="connsiteX5" fmla="*/ 3404697 w 3559432"/>
              <a:gd name="connsiteY5" fmla="*/ 4655526 h 4655526"/>
              <a:gd name="connsiteX6" fmla="*/ 348908 w 3559432"/>
              <a:gd name="connsiteY6" fmla="*/ 4655526 h 4655526"/>
              <a:gd name="connsiteX7" fmla="*/ 0 w 3559432"/>
              <a:gd name="connsiteY7" fmla="*/ 4473135 h 4655526"/>
              <a:gd name="connsiteX8" fmla="*/ 194173 w 3559432"/>
              <a:gd name="connsiteY8" fmla="*/ 154735 h 4655526"/>
              <a:gd name="connsiteX0" fmla="*/ 281601 w 3559432"/>
              <a:gd name="connsiteY0" fmla="*/ 223256 h 4655526"/>
              <a:gd name="connsiteX1" fmla="*/ 348908 w 3559432"/>
              <a:gd name="connsiteY1" fmla="*/ 0 h 4655526"/>
              <a:gd name="connsiteX2" fmla="*/ 3404697 w 3559432"/>
              <a:gd name="connsiteY2" fmla="*/ 0 h 4655526"/>
              <a:gd name="connsiteX3" fmla="*/ 3559432 w 3559432"/>
              <a:gd name="connsiteY3" fmla="*/ 154735 h 4655526"/>
              <a:gd name="connsiteX4" fmla="*/ 3559432 w 3559432"/>
              <a:gd name="connsiteY4" fmla="*/ 4500791 h 4655526"/>
              <a:gd name="connsiteX5" fmla="*/ 3404697 w 3559432"/>
              <a:gd name="connsiteY5" fmla="*/ 4655526 h 4655526"/>
              <a:gd name="connsiteX6" fmla="*/ 348908 w 3559432"/>
              <a:gd name="connsiteY6" fmla="*/ 4655526 h 4655526"/>
              <a:gd name="connsiteX7" fmla="*/ 0 w 3559432"/>
              <a:gd name="connsiteY7" fmla="*/ 4473135 h 4655526"/>
              <a:gd name="connsiteX8" fmla="*/ 281601 w 3559432"/>
              <a:gd name="connsiteY8" fmla="*/ 223256 h 4655526"/>
              <a:gd name="connsiteX0" fmla="*/ 281601 w 3559432"/>
              <a:gd name="connsiteY0" fmla="*/ 223256 h 4655526"/>
              <a:gd name="connsiteX1" fmla="*/ 398992 w 3559432"/>
              <a:gd name="connsiteY1" fmla="*/ 42021 h 4655526"/>
              <a:gd name="connsiteX2" fmla="*/ 3404697 w 3559432"/>
              <a:gd name="connsiteY2" fmla="*/ 0 h 4655526"/>
              <a:gd name="connsiteX3" fmla="*/ 3559432 w 3559432"/>
              <a:gd name="connsiteY3" fmla="*/ 154735 h 4655526"/>
              <a:gd name="connsiteX4" fmla="*/ 3559432 w 3559432"/>
              <a:gd name="connsiteY4" fmla="*/ 4500791 h 4655526"/>
              <a:gd name="connsiteX5" fmla="*/ 3404697 w 3559432"/>
              <a:gd name="connsiteY5" fmla="*/ 4655526 h 4655526"/>
              <a:gd name="connsiteX6" fmla="*/ 348908 w 3559432"/>
              <a:gd name="connsiteY6" fmla="*/ 4655526 h 4655526"/>
              <a:gd name="connsiteX7" fmla="*/ 0 w 3559432"/>
              <a:gd name="connsiteY7" fmla="*/ 4473135 h 4655526"/>
              <a:gd name="connsiteX8" fmla="*/ 281601 w 3559432"/>
              <a:gd name="connsiteY8" fmla="*/ 223256 h 4655526"/>
              <a:gd name="connsiteX0" fmla="*/ 281601 w 3559432"/>
              <a:gd name="connsiteY0" fmla="*/ 223256 h 4686292"/>
              <a:gd name="connsiteX1" fmla="*/ 398992 w 3559432"/>
              <a:gd name="connsiteY1" fmla="*/ 42021 h 4686292"/>
              <a:gd name="connsiteX2" fmla="*/ 3404697 w 3559432"/>
              <a:gd name="connsiteY2" fmla="*/ 0 h 4686292"/>
              <a:gd name="connsiteX3" fmla="*/ 3559432 w 3559432"/>
              <a:gd name="connsiteY3" fmla="*/ 154735 h 4686292"/>
              <a:gd name="connsiteX4" fmla="*/ 3559432 w 3559432"/>
              <a:gd name="connsiteY4" fmla="*/ 4500791 h 4686292"/>
              <a:gd name="connsiteX5" fmla="*/ 3404697 w 3559432"/>
              <a:gd name="connsiteY5" fmla="*/ 4655526 h 4686292"/>
              <a:gd name="connsiteX6" fmla="*/ 197500 w 3559432"/>
              <a:gd name="connsiteY6" fmla="*/ 4686292 h 4686292"/>
              <a:gd name="connsiteX7" fmla="*/ 0 w 3559432"/>
              <a:gd name="connsiteY7" fmla="*/ 4473135 h 4686292"/>
              <a:gd name="connsiteX8" fmla="*/ 281601 w 3559432"/>
              <a:gd name="connsiteY8" fmla="*/ 223256 h 4686292"/>
              <a:gd name="connsiteX0" fmla="*/ 281601 w 3559432"/>
              <a:gd name="connsiteY0" fmla="*/ 223256 h 4767555"/>
              <a:gd name="connsiteX1" fmla="*/ 398992 w 3559432"/>
              <a:gd name="connsiteY1" fmla="*/ 42021 h 4767555"/>
              <a:gd name="connsiteX2" fmla="*/ 3404697 w 3559432"/>
              <a:gd name="connsiteY2" fmla="*/ 0 h 4767555"/>
              <a:gd name="connsiteX3" fmla="*/ 3559432 w 3559432"/>
              <a:gd name="connsiteY3" fmla="*/ 154735 h 4767555"/>
              <a:gd name="connsiteX4" fmla="*/ 3559432 w 3559432"/>
              <a:gd name="connsiteY4" fmla="*/ 4500791 h 4767555"/>
              <a:gd name="connsiteX5" fmla="*/ 3325196 w 3559432"/>
              <a:gd name="connsiteY5" fmla="*/ 4767555 h 4767555"/>
              <a:gd name="connsiteX6" fmla="*/ 197500 w 3559432"/>
              <a:gd name="connsiteY6" fmla="*/ 4686292 h 4767555"/>
              <a:gd name="connsiteX7" fmla="*/ 0 w 3559432"/>
              <a:gd name="connsiteY7" fmla="*/ 4473135 h 4767555"/>
              <a:gd name="connsiteX8" fmla="*/ 281601 w 3559432"/>
              <a:gd name="connsiteY8" fmla="*/ 223256 h 4767555"/>
              <a:gd name="connsiteX0" fmla="*/ 281601 w 3560684"/>
              <a:gd name="connsiteY0" fmla="*/ 223256 h 4767555"/>
              <a:gd name="connsiteX1" fmla="*/ 398992 w 3560684"/>
              <a:gd name="connsiteY1" fmla="*/ 42021 h 4767555"/>
              <a:gd name="connsiteX2" fmla="*/ 3404697 w 3560684"/>
              <a:gd name="connsiteY2" fmla="*/ 0 h 4767555"/>
              <a:gd name="connsiteX3" fmla="*/ 3559432 w 3560684"/>
              <a:gd name="connsiteY3" fmla="*/ 154735 h 4767555"/>
              <a:gd name="connsiteX4" fmla="*/ 3560684 w 3560684"/>
              <a:gd name="connsiteY4" fmla="*/ 4575105 h 4767555"/>
              <a:gd name="connsiteX5" fmla="*/ 3325196 w 3560684"/>
              <a:gd name="connsiteY5" fmla="*/ 4767555 h 4767555"/>
              <a:gd name="connsiteX6" fmla="*/ 197500 w 3560684"/>
              <a:gd name="connsiteY6" fmla="*/ 4686292 h 4767555"/>
              <a:gd name="connsiteX7" fmla="*/ 0 w 3560684"/>
              <a:gd name="connsiteY7" fmla="*/ 4473135 h 4767555"/>
              <a:gd name="connsiteX8" fmla="*/ 281601 w 3560684"/>
              <a:gd name="connsiteY8" fmla="*/ 223256 h 4767555"/>
              <a:gd name="connsiteX0" fmla="*/ 293462 w 3560684"/>
              <a:gd name="connsiteY0" fmla="*/ 218716 h 4767555"/>
              <a:gd name="connsiteX1" fmla="*/ 398992 w 3560684"/>
              <a:gd name="connsiteY1" fmla="*/ 42021 h 4767555"/>
              <a:gd name="connsiteX2" fmla="*/ 3404697 w 3560684"/>
              <a:gd name="connsiteY2" fmla="*/ 0 h 4767555"/>
              <a:gd name="connsiteX3" fmla="*/ 3559432 w 3560684"/>
              <a:gd name="connsiteY3" fmla="*/ 154735 h 4767555"/>
              <a:gd name="connsiteX4" fmla="*/ 3560684 w 3560684"/>
              <a:gd name="connsiteY4" fmla="*/ 4575105 h 4767555"/>
              <a:gd name="connsiteX5" fmla="*/ 3325196 w 3560684"/>
              <a:gd name="connsiteY5" fmla="*/ 4767555 h 4767555"/>
              <a:gd name="connsiteX6" fmla="*/ 197500 w 3560684"/>
              <a:gd name="connsiteY6" fmla="*/ 4686292 h 4767555"/>
              <a:gd name="connsiteX7" fmla="*/ 0 w 3560684"/>
              <a:gd name="connsiteY7" fmla="*/ 4473135 h 4767555"/>
              <a:gd name="connsiteX8" fmla="*/ 293462 w 3560684"/>
              <a:gd name="connsiteY8" fmla="*/ 218716 h 4767555"/>
              <a:gd name="connsiteX0" fmla="*/ 293462 w 3560684"/>
              <a:gd name="connsiteY0" fmla="*/ 218716 h 4767555"/>
              <a:gd name="connsiteX1" fmla="*/ 398992 w 3560684"/>
              <a:gd name="connsiteY1" fmla="*/ 42021 h 4767555"/>
              <a:gd name="connsiteX2" fmla="*/ 3404697 w 3560684"/>
              <a:gd name="connsiteY2" fmla="*/ 0 h 4767555"/>
              <a:gd name="connsiteX3" fmla="*/ 3559432 w 3560684"/>
              <a:gd name="connsiteY3" fmla="*/ 154735 h 4767555"/>
              <a:gd name="connsiteX4" fmla="*/ 3560684 w 3560684"/>
              <a:gd name="connsiteY4" fmla="*/ 4575105 h 4767555"/>
              <a:gd name="connsiteX5" fmla="*/ 3325196 w 3560684"/>
              <a:gd name="connsiteY5" fmla="*/ 4767555 h 4767555"/>
              <a:gd name="connsiteX6" fmla="*/ 197500 w 3560684"/>
              <a:gd name="connsiteY6" fmla="*/ 4686292 h 4767555"/>
              <a:gd name="connsiteX7" fmla="*/ 0 w 3560684"/>
              <a:gd name="connsiteY7" fmla="*/ 4473135 h 4767555"/>
              <a:gd name="connsiteX8" fmla="*/ 293462 w 3560684"/>
              <a:gd name="connsiteY8" fmla="*/ 218716 h 4767555"/>
              <a:gd name="connsiteX0" fmla="*/ 293462 w 3560684"/>
              <a:gd name="connsiteY0" fmla="*/ 218716 h 4767555"/>
              <a:gd name="connsiteX1" fmla="*/ 398992 w 3560684"/>
              <a:gd name="connsiteY1" fmla="*/ 42021 h 4767555"/>
              <a:gd name="connsiteX2" fmla="*/ 3404697 w 3560684"/>
              <a:gd name="connsiteY2" fmla="*/ 0 h 4767555"/>
              <a:gd name="connsiteX3" fmla="*/ 3559432 w 3560684"/>
              <a:gd name="connsiteY3" fmla="*/ 154735 h 4767555"/>
              <a:gd name="connsiteX4" fmla="*/ 3560684 w 3560684"/>
              <a:gd name="connsiteY4" fmla="*/ 4575105 h 4767555"/>
              <a:gd name="connsiteX5" fmla="*/ 3325196 w 3560684"/>
              <a:gd name="connsiteY5" fmla="*/ 4767555 h 4767555"/>
              <a:gd name="connsiteX6" fmla="*/ 197500 w 3560684"/>
              <a:gd name="connsiteY6" fmla="*/ 4686292 h 4767555"/>
              <a:gd name="connsiteX7" fmla="*/ 0 w 3560684"/>
              <a:gd name="connsiteY7" fmla="*/ 4473135 h 4767555"/>
              <a:gd name="connsiteX8" fmla="*/ 293462 w 3560684"/>
              <a:gd name="connsiteY8" fmla="*/ 218716 h 4767555"/>
              <a:gd name="connsiteX0" fmla="*/ 293462 w 3560684"/>
              <a:gd name="connsiteY0" fmla="*/ 202315 h 4751154"/>
              <a:gd name="connsiteX1" fmla="*/ 398992 w 3560684"/>
              <a:gd name="connsiteY1" fmla="*/ 25620 h 4751154"/>
              <a:gd name="connsiteX2" fmla="*/ 3397377 w 3560684"/>
              <a:gd name="connsiteY2" fmla="*/ 0 h 4751154"/>
              <a:gd name="connsiteX3" fmla="*/ 3559432 w 3560684"/>
              <a:gd name="connsiteY3" fmla="*/ 138334 h 4751154"/>
              <a:gd name="connsiteX4" fmla="*/ 3560684 w 3560684"/>
              <a:gd name="connsiteY4" fmla="*/ 4558704 h 4751154"/>
              <a:gd name="connsiteX5" fmla="*/ 3325196 w 3560684"/>
              <a:gd name="connsiteY5" fmla="*/ 4751154 h 4751154"/>
              <a:gd name="connsiteX6" fmla="*/ 197500 w 3560684"/>
              <a:gd name="connsiteY6" fmla="*/ 4669891 h 4751154"/>
              <a:gd name="connsiteX7" fmla="*/ 0 w 3560684"/>
              <a:gd name="connsiteY7" fmla="*/ 4456734 h 4751154"/>
              <a:gd name="connsiteX8" fmla="*/ 293462 w 3560684"/>
              <a:gd name="connsiteY8" fmla="*/ 202315 h 4751154"/>
              <a:gd name="connsiteX0" fmla="*/ 293462 w 3560684"/>
              <a:gd name="connsiteY0" fmla="*/ 202315 h 4751154"/>
              <a:gd name="connsiteX1" fmla="*/ 382591 w 3560684"/>
              <a:gd name="connsiteY1" fmla="*/ 18300 h 4751154"/>
              <a:gd name="connsiteX2" fmla="*/ 3397377 w 3560684"/>
              <a:gd name="connsiteY2" fmla="*/ 0 h 4751154"/>
              <a:gd name="connsiteX3" fmla="*/ 3559432 w 3560684"/>
              <a:gd name="connsiteY3" fmla="*/ 138334 h 4751154"/>
              <a:gd name="connsiteX4" fmla="*/ 3560684 w 3560684"/>
              <a:gd name="connsiteY4" fmla="*/ 4558704 h 4751154"/>
              <a:gd name="connsiteX5" fmla="*/ 3325196 w 3560684"/>
              <a:gd name="connsiteY5" fmla="*/ 4751154 h 4751154"/>
              <a:gd name="connsiteX6" fmla="*/ 197500 w 3560684"/>
              <a:gd name="connsiteY6" fmla="*/ 4669891 h 4751154"/>
              <a:gd name="connsiteX7" fmla="*/ 0 w 3560684"/>
              <a:gd name="connsiteY7" fmla="*/ 4456734 h 4751154"/>
              <a:gd name="connsiteX8" fmla="*/ 293462 w 3560684"/>
              <a:gd name="connsiteY8" fmla="*/ 202315 h 4751154"/>
              <a:gd name="connsiteX0" fmla="*/ 293462 w 3560684"/>
              <a:gd name="connsiteY0" fmla="*/ 202470 h 4751309"/>
              <a:gd name="connsiteX1" fmla="*/ 382591 w 3560684"/>
              <a:gd name="connsiteY1" fmla="*/ 18455 h 4751309"/>
              <a:gd name="connsiteX2" fmla="*/ 3397377 w 3560684"/>
              <a:gd name="connsiteY2" fmla="*/ 155 h 4751309"/>
              <a:gd name="connsiteX3" fmla="*/ 3556791 w 3560684"/>
              <a:gd name="connsiteY3" fmla="*/ 78305 h 4751309"/>
              <a:gd name="connsiteX4" fmla="*/ 3560684 w 3560684"/>
              <a:gd name="connsiteY4" fmla="*/ 4558859 h 4751309"/>
              <a:gd name="connsiteX5" fmla="*/ 3325196 w 3560684"/>
              <a:gd name="connsiteY5" fmla="*/ 4751309 h 4751309"/>
              <a:gd name="connsiteX6" fmla="*/ 197500 w 3560684"/>
              <a:gd name="connsiteY6" fmla="*/ 4670046 h 4751309"/>
              <a:gd name="connsiteX7" fmla="*/ 0 w 3560684"/>
              <a:gd name="connsiteY7" fmla="*/ 4456889 h 4751309"/>
              <a:gd name="connsiteX8" fmla="*/ 293462 w 3560684"/>
              <a:gd name="connsiteY8" fmla="*/ 202470 h 4751309"/>
              <a:gd name="connsiteX0" fmla="*/ 293462 w 3560684"/>
              <a:gd name="connsiteY0" fmla="*/ 202470 h 4749685"/>
              <a:gd name="connsiteX1" fmla="*/ 382591 w 3560684"/>
              <a:gd name="connsiteY1" fmla="*/ 18455 h 4749685"/>
              <a:gd name="connsiteX2" fmla="*/ 3397377 w 3560684"/>
              <a:gd name="connsiteY2" fmla="*/ 155 h 4749685"/>
              <a:gd name="connsiteX3" fmla="*/ 3556791 w 3560684"/>
              <a:gd name="connsiteY3" fmla="*/ 78305 h 4749685"/>
              <a:gd name="connsiteX4" fmla="*/ 3560684 w 3560684"/>
              <a:gd name="connsiteY4" fmla="*/ 4558859 h 4749685"/>
              <a:gd name="connsiteX5" fmla="*/ 3453763 w 3560684"/>
              <a:gd name="connsiteY5" fmla="*/ 4749685 h 4749685"/>
              <a:gd name="connsiteX6" fmla="*/ 197500 w 3560684"/>
              <a:gd name="connsiteY6" fmla="*/ 4670046 h 4749685"/>
              <a:gd name="connsiteX7" fmla="*/ 0 w 3560684"/>
              <a:gd name="connsiteY7" fmla="*/ 4456889 h 4749685"/>
              <a:gd name="connsiteX8" fmla="*/ 293462 w 3560684"/>
              <a:gd name="connsiteY8" fmla="*/ 202470 h 4749685"/>
              <a:gd name="connsiteX0" fmla="*/ 293462 w 3556826"/>
              <a:gd name="connsiteY0" fmla="*/ 202470 h 4749685"/>
              <a:gd name="connsiteX1" fmla="*/ 382591 w 3556826"/>
              <a:gd name="connsiteY1" fmla="*/ 18455 h 4749685"/>
              <a:gd name="connsiteX2" fmla="*/ 3397377 w 3556826"/>
              <a:gd name="connsiteY2" fmla="*/ 155 h 4749685"/>
              <a:gd name="connsiteX3" fmla="*/ 3556791 w 3556826"/>
              <a:gd name="connsiteY3" fmla="*/ 78305 h 4749685"/>
              <a:gd name="connsiteX4" fmla="*/ 3554246 w 3556826"/>
              <a:gd name="connsiteY4" fmla="*/ 4595321 h 4749685"/>
              <a:gd name="connsiteX5" fmla="*/ 3453763 w 3556826"/>
              <a:gd name="connsiteY5" fmla="*/ 4749685 h 4749685"/>
              <a:gd name="connsiteX6" fmla="*/ 197500 w 3556826"/>
              <a:gd name="connsiteY6" fmla="*/ 4670046 h 4749685"/>
              <a:gd name="connsiteX7" fmla="*/ 0 w 3556826"/>
              <a:gd name="connsiteY7" fmla="*/ 4456889 h 4749685"/>
              <a:gd name="connsiteX8" fmla="*/ 293462 w 3556826"/>
              <a:gd name="connsiteY8" fmla="*/ 202470 h 4749685"/>
              <a:gd name="connsiteX0" fmla="*/ 293462 w 3556826"/>
              <a:gd name="connsiteY0" fmla="*/ 202470 h 4757886"/>
              <a:gd name="connsiteX1" fmla="*/ 382591 w 3556826"/>
              <a:gd name="connsiteY1" fmla="*/ 18455 h 4757886"/>
              <a:gd name="connsiteX2" fmla="*/ 3397377 w 3556826"/>
              <a:gd name="connsiteY2" fmla="*/ 155 h 4757886"/>
              <a:gd name="connsiteX3" fmla="*/ 3556791 w 3556826"/>
              <a:gd name="connsiteY3" fmla="*/ 78305 h 4757886"/>
              <a:gd name="connsiteX4" fmla="*/ 3554246 w 3556826"/>
              <a:gd name="connsiteY4" fmla="*/ 4595321 h 4757886"/>
              <a:gd name="connsiteX5" fmla="*/ 3450103 w 3556826"/>
              <a:gd name="connsiteY5" fmla="*/ 4757886 h 4757886"/>
              <a:gd name="connsiteX6" fmla="*/ 197500 w 3556826"/>
              <a:gd name="connsiteY6" fmla="*/ 4670046 h 4757886"/>
              <a:gd name="connsiteX7" fmla="*/ 0 w 3556826"/>
              <a:gd name="connsiteY7" fmla="*/ 4456889 h 4757886"/>
              <a:gd name="connsiteX8" fmla="*/ 293462 w 3556826"/>
              <a:gd name="connsiteY8" fmla="*/ 202470 h 4757886"/>
              <a:gd name="connsiteX0" fmla="*/ 293462 w 3557498"/>
              <a:gd name="connsiteY0" fmla="*/ 202470 h 4758388"/>
              <a:gd name="connsiteX1" fmla="*/ 382591 w 3557498"/>
              <a:gd name="connsiteY1" fmla="*/ 18455 h 4758388"/>
              <a:gd name="connsiteX2" fmla="*/ 3397377 w 3557498"/>
              <a:gd name="connsiteY2" fmla="*/ 155 h 4758388"/>
              <a:gd name="connsiteX3" fmla="*/ 3556791 w 3557498"/>
              <a:gd name="connsiteY3" fmla="*/ 78305 h 4758388"/>
              <a:gd name="connsiteX4" fmla="*/ 3554246 w 3557498"/>
              <a:gd name="connsiteY4" fmla="*/ 4595321 h 4758388"/>
              <a:gd name="connsiteX5" fmla="*/ 3450103 w 3557498"/>
              <a:gd name="connsiteY5" fmla="*/ 4757886 h 4758388"/>
              <a:gd name="connsiteX6" fmla="*/ 197500 w 3557498"/>
              <a:gd name="connsiteY6" fmla="*/ 4670046 h 4758388"/>
              <a:gd name="connsiteX7" fmla="*/ 0 w 3557498"/>
              <a:gd name="connsiteY7" fmla="*/ 4456889 h 4758388"/>
              <a:gd name="connsiteX8" fmla="*/ 293462 w 3557498"/>
              <a:gd name="connsiteY8" fmla="*/ 202470 h 4758388"/>
              <a:gd name="connsiteX0" fmla="*/ 293462 w 3556826"/>
              <a:gd name="connsiteY0" fmla="*/ 202470 h 4761192"/>
              <a:gd name="connsiteX1" fmla="*/ 382591 w 3556826"/>
              <a:gd name="connsiteY1" fmla="*/ 18455 h 4761192"/>
              <a:gd name="connsiteX2" fmla="*/ 3397377 w 3556826"/>
              <a:gd name="connsiteY2" fmla="*/ 155 h 4761192"/>
              <a:gd name="connsiteX3" fmla="*/ 3556791 w 3556826"/>
              <a:gd name="connsiteY3" fmla="*/ 78305 h 4761192"/>
              <a:gd name="connsiteX4" fmla="*/ 3554246 w 3556826"/>
              <a:gd name="connsiteY4" fmla="*/ 4595321 h 4761192"/>
              <a:gd name="connsiteX5" fmla="*/ 3450103 w 3556826"/>
              <a:gd name="connsiteY5" fmla="*/ 4757886 h 4761192"/>
              <a:gd name="connsiteX6" fmla="*/ 197500 w 3556826"/>
              <a:gd name="connsiteY6" fmla="*/ 4670046 h 4761192"/>
              <a:gd name="connsiteX7" fmla="*/ 0 w 3556826"/>
              <a:gd name="connsiteY7" fmla="*/ 4456889 h 4761192"/>
              <a:gd name="connsiteX8" fmla="*/ 293462 w 3556826"/>
              <a:gd name="connsiteY8" fmla="*/ 202470 h 4761192"/>
              <a:gd name="connsiteX0" fmla="*/ 293462 w 3556826"/>
              <a:gd name="connsiteY0" fmla="*/ 202470 h 4757886"/>
              <a:gd name="connsiteX1" fmla="*/ 382591 w 3556826"/>
              <a:gd name="connsiteY1" fmla="*/ 18455 h 4757886"/>
              <a:gd name="connsiteX2" fmla="*/ 3397377 w 3556826"/>
              <a:gd name="connsiteY2" fmla="*/ 155 h 4757886"/>
              <a:gd name="connsiteX3" fmla="*/ 3556791 w 3556826"/>
              <a:gd name="connsiteY3" fmla="*/ 78305 h 4757886"/>
              <a:gd name="connsiteX4" fmla="*/ 3554246 w 3556826"/>
              <a:gd name="connsiteY4" fmla="*/ 4595321 h 4757886"/>
              <a:gd name="connsiteX5" fmla="*/ 3450103 w 3556826"/>
              <a:gd name="connsiteY5" fmla="*/ 4757886 h 4757886"/>
              <a:gd name="connsiteX6" fmla="*/ 197500 w 3556826"/>
              <a:gd name="connsiteY6" fmla="*/ 4670046 h 4757886"/>
              <a:gd name="connsiteX7" fmla="*/ 0 w 3556826"/>
              <a:gd name="connsiteY7" fmla="*/ 4456889 h 4757886"/>
              <a:gd name="connsiteX8" fmla="*/ 293462 w 3556826"/>
              <a:gd name="connsiteY8" fmla="*/ 202470 h 4757886"/>
              <a:gd name="connsiteX0" fmla="*/ 304070 w 3567434"/>
              <a:gd name="connsiteY0" fmla="*/ 202470 h 4757886"/>
              <a:gd name="connsiteX1" fmla="*/ 393199 w 3567434"/>
              <a:gd name="connsiteY1" fmla="*/ 18455 h 4757886"/>
              <a:gd name="connsiteX2" fmla="*/ 3407985 w 3567434"/>
              <a:gd name="connsiteY2" fmla="*/ 155 h 4757886"/>
              <a:gd name="connsiteX3" fmla="*/ 3567399 w 3567434"/>
              <a:gd name="connsiteY3" fmla="*/ 78305 h 4757886"/>
              <a:gd name="connsiteX4" fmla="*/ 3564854 w 3567434"/>
              <a:gd name="connsiteY4" fmla="*/ 4595321 h 4757886"/>
              <a:gd name="connsiteX5" fmla="*/ 3460711 w 3567434"/>
              <a:gd name="connsiteY5" fmla="*/ 4757886 h 4757886"/>
              <a:gd name="connsiteX6" fmla="*/ 208108 w 3567434"/>
              <a:gd name="connsiteY6" fmla="*/ 4670046 h 4757886"/>
              <a:gd name="connsiteX7" fmla="*/ 0 w 3567434"/>
              <a:gd name="connsiteY7" fmla="*/ 4535744 h 4757886"/>
              <a:gd name="connsiteX8" fmla="*/ 304070 w 3567434"/>
              <a:gd name="connsiteY8" fmla="*/ 202470 h 4757886"/>
              <a:gd name="connsiteX0" fmla="*/ 304070 w 3567434"/>
              <a:gd name="connsiteY0" fmla="*/ 202470 h 4757886"/>
              <a:gd name="connsiteX1" fmla="*/ 393199 w 3567434"/>
              <a:gd name="connsiteY1" fmla="*/ 18455 h 4757886"/>
              <a:gd name="connsiteX2" fmla="*/ 3407985 w 3567434"/>
              <a:gd name="connsiteY2" fmla="*/ 155 h 4757886"/>
              <a:gd name="connsiteX3" fmla="*/ 3567399 w 3567434"/>
              <a:gd name="connsiteY3" fmla="*/ 78305 h 4757886"/>
              <a:gd name="connsiteX4" fmla="*/ 3564854 w 3567434"/>
              <a:gd name="connsiteY4" fmla="*/ 4595321 h 4757886"/>
              <a:gd name="connsiteX5" fmla="*/ 3460711 w 3567434"/>
              <a:gd name="connsiteY5" fmla="*/ 4757886 h 4757886"/>
              <a:gd name="connsiteX6" fmla="*/ 136064 w 3567434"/>
              <a:gd name="connsiteY6" fmla="*/ 4677228 h 4757886"/>
              <a:gd name="connsiteX7" fmla="*/ 0 w 3567434"/>
              <a:gd name="connsiteY7" fmla="*/ 4535744 h 4757886"/>
              <a:gd name="connsiteX8" fmla="*/ 304070 w 3567434"/>
              <a:gd name="connsiteY8" fmla="*/ 202470 h 4757886"/>
              <a:gd name="connsiteX0" fmla="*/ 315050 w 3578414"/>
              <a:gd name="connsiteY0" fmla="*/ 202470 h 4757886"/>
              <a:gd name="connsiteX1" fmla="*/ 404179 w 3578414"/>
              <a:gd name="connsiteY1" fmla="*/ 18455 h 4757886"/>
              <a:gd name="connsiteX2" fmla="*/ 3418965 w 3578414"/>
              <a:gd name="connsiteY2" fmla="*/ 155 h 4757886"/>
              <a:gd name="connsiteX3" fmla="*/ 3578379 w 3578414"/>
              <a:gd name="connsiteY3" fmla="*/ 78305 h 4757886"/>
              <a:gd name="connsiteX4" fmla="*/ 3575834 w 3578414"/>
              <a:gd name="connsiteY4" fmla="*/ 4595321 h 4757886"/>
              <a:gd name="connsiteX5" fmla="*/ 3471691 w 3578414"/>
              <a:gd name="connsiteY5" fmla="*/ 4757886 h 4757886"/>
              <a:gd name="connsiteX6" fmla="*/ 147044 w 3578414"/>
              <a:gd name="connsiteY6" fmla="*/ 4677228 h 4757886"/>
              <a:gd name="connsiteX7" fmla="*/ 0 w 3578414"/>
              <a:gd name="connsiteY7" fmla="*/ 4560345 h 4757886"/>
              <a:gd name="connsiteX8" fmla="*/ 315050 w 3578414"/>
              <a:gd name="connsiteY8" fmla="*/ 202470 h 4757886"/>
              <a:gd name="connsiteX0" fmla="*/ 315050 w 3578414"/>
              <a:gd name="connsiteY0" fmla="*/ 202470 h 4757886"/>
              <a:gd name="connsiteX1" fmla="*/ 404179 w 3578414"/>
              <a:gd name="connsiteY1" fmla="*/ 18455 h 4757886"/>
              <a:gd name="connsiteX2" fmla="*/ 3418965 w 3578414"/>
              <a:gd name="connsiteY2" fmla="*/ 155 h 4757886"/>
              <a:gd name="connsiteX3" fmla="*/ 3578379 w 3578414"/>
              <a:gd name="connsiteY3" fmla="*/ 78305 h 4757886"/>
              <a:gd name="connsiteX4" fmla="*/ 3575834 w 3578414"/>
              <a:gd name="connsiteY4" fmla="*/ 4595321 h 4757886"/>
              <a:gd name="connsiteX5" fmla="*/ 3471691 w 3578414"/>
              <a:gd name="connsiteY5" fmla="*/ 4757886 h 4757886"/>
              <a:gd name="connsiteX6" fmla="*/ 147044 w 3578414"/>
              <a:gd name="connsiteY6" fmla="*/ 4677228 h 4757886"/>
              <a:gd name="connsiteX7" fmla="*/ 0 w 3578414"/>
              <a:gd name="connsiteY7" fmla="*/ 4560345 h 4757886"/>
              <a:gd name="connsiteX8" fmla="*/ 315050 w 3578414"/>
              <a:gd name="connsiteY8" fmla="*/ 202470 h 4757886"/>
              <a:gd name="connsiteX0" fmla="*/ 300919 w 3564283"/>
              <a:gd name="connsiteY0" fmla="*/ 202470 h 4757886"/>
              <a:gd name="connsiteX1" fmla="*/ 390048 w 3564283"/>
              <a:gd name="connsiteY1" fmla="*/ 18455 h 4757886"/>
              <a:gd name="connsiteX2" fmla="*/ 3404834 w 3564283"/>
              <a:gd name="connsiteY2" fmla="*/ 155 h 4757886"/>
              <a:gd name="connsiteX3" fmla="*/ 3564248 w 3564283"/>
              <a:gd name="connsiteY3" fmla="*/ 78305 h 4757886"/>
              <a:gd name="connsiteX4" fmla="*/ 3561703 w 3564283"/>
              <a:gd name="connsiteY4" fmla="*/ 4595321 h 4757886"/>
              <a:gd name="connsiteX5" fmla="*/ 3457560 w 3564283"/>
              <a:gd name="connsiteY5" fmla="*/ 4757886 h 4757886"/>
              <a:gd name="connsiteX6" fmla="*/ 132913 w 3564283"/>
              <a:gd name="connsiteY6" fmla="*/ 4677228 h 4757886"/>
              <a:gd name="connsiteX7" fmla="*/ 0 w 3564283"/>
              <a:gd name="connsiteY7" fmla="*/ 4561735 h 4757886"/>
              <a:gd name="connsiteX8" fmla="*/ 300919 w 3564283"/>
              <a:gd name="connsiteY8" fmla="*/ 202470 h 475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4283" h="4757886">
                <a:moveTo>
                  <a:pt x="300919" y="202470"/>
                </a:moveTo>
                <a:cubicBezTo>
                  <a:pt x="300919" y="117012"/>
                  <a:pt x="304590" y="18455"/>
                  <a:pt x="390048" y="18455"/>
                </a:cubicBezTo>
                <a:lnTo>
                  <a:pt x="3404834" y="155"/>
                </a:lnTo>
                <a:cubicBezTo>
                  <a:pt x="3490292" y="155"/>
                  <a:pt x="3564248" y="-7153"/>
                  <a:pt x="3564248" y="78305"/>
                </a:cubicBezTo>
                <a:cubicBezTo>
                  <a:pt x="3564665" y="1551762"/>
                  <a:pt x="3561286" y="3121864"/>
                  <a:pt x="3561703" y="4595321"/>
                </a:cubicBezTo>
                <a:cubicBezTo>
                  <a:pt x="3561703" y="4680779"/>
                  <a:pt x="3583140" y="4756126"/>
                  <a:pt x="3457560" y="4757886"/>
                </a:cubicBezTo>
                <a:lnTo>
                  <a:pt x="132913" y="4677228"/>
                </a:lnTo>
                <a:cubicBezTo>
                  <a:pt x="47455" y="4677228"/>
                  <a:pt x="0" y="4647193"/>
                  <a:pt x="0" y="4561735"/>
                </a:cubicBezTo>
                <a:cubicBezTo>
                  <a:pt x="107625" y="3092246"/>
                  <a:pt x="217014" y="1662878"/>
                  <a:pt x="300919" y="202470"/>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588A503F-E61D-AEA2-03F8-A61D8012EFA6}"/>
              </a:ext>
            </a:extLst>
          </p:cNvPr>
          <p:cNvSpPr>
            <a:spLocks noGrp="1"/>
          </p:cNvSpPr>
          <p:nvPr>
            <p:ph type="pic" sz="quarter" idx="11"/>
          </p:nvPr>
        </p:nvSpPr>
        <p:spPr>
          <a:xfrm rot="1368932">
            <a:off x="6627812" y="1106170"/>
            <a:ext cx="3162017" cy="4564379"/>
          </a:xfrm>
        </p:spPr>
        <p:txBody>
          <a:bodyPr/>
          <a:lstStyle/>
          <a:p>
            <a:endParaRPr lang="en-US"/>
          </a:p>
        </p:txBody>
      </p:sp>
      <p:sp>
        <p:nvSpPr>
          <p:cNvPr id="3" name="Rectangle 2">
            <a:extLst>
              <a:ext uri="{FF2B5EF4-FFF2-40B4-BE49-F238E27FC236}">
                <a16:creationId xmlns:a16="http://schemas.microsoft.com/office/drawing/2014/main" id="{D56E1558-0DF5-1CEC-5B49-C410073EF72C}"/>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9" name="Rectangle 8">
            <a:extLst>
              <a:ext uri="{FF2B5EF4-FFF2-40B4-BE49-F238E27FC236}">
                <a16:creationId xmlns:a16="http://schemas.microsoft.com/office/drawing/2014/main" id="{17EA44BA-8BC2-7ABF-6771-BC909730A8F2}"/>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26C84C29-9274-E724-ACDF-9167D95BEDB7}"/>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1" name="Rectangle 10">
            <a:extLst>
              <a:ext uri="{FF2B5EF4-FFF2-40B4-BE49-F238E27FC236}">
                <a16:creationId xmlns:a16="http://schemas.microsoft.com/office/drawing/2014/main" id="{CD888C01-B3F2-6643-87AE-5CFD1CC2A5BA}"/>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2" name="Rectangle 11">
            <a:extLst>
              <a:ext uri="{FF2B5EF4-FFF2-40B4-BE49-F238E27FC236}">
                <a16:creationId xmlns:a16="http://schemas.microsoft.com/office/drawing/2014/main" id="{305E86EC-1A7F-9A1D-E0FA-12F2274C6886}"/>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3" name="Rectangle 12">
            <a:extLst>
              <a:ext uri="{FF2B5EF4-FFF2-40B4-BE49-F238E27FC236}">
                <a16:creationId xmlns:a16="http://schemas.microsoft.com/office/drawing/2014/main" id="{1421A916-F43E-3F44-C92B-85A6220D9673}"/>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4" name="Rectangle 13">
            <a:extLst>
              <a:ext uri="{FF2B5EF4-FFF2-40B4-BE49-F238E27FC236}">
                <a16:creationId xmlns:a16="http://schemas.microsoft.com/office/drawing/2014/main" id="{19A20BC7-368C-BC13-6B11-2B384AC373B4}"/>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8" name="Group 17">
            <a:extLst>
              <a:ext uri="{FF2B5EF4-FFF2-40B4-BE49-F238E27FC236}">
                <a16:creationId xmlns:a16="http://schemas.microsoft.com/office/drawing/2014/main" id="{603F2E2A-6B10-B9F4-CCF5-7AE3E2ABE697}"/>
              </a:ext>
            </a:extLst>
          </p:cNvPr>
          <p:cNvGrpSpPr/>
          <p:nvPr userDrawn="1"/>
        </p:nvGrpSpPr>
        <p:grpSpPr>
          <a:xfrm>
            <a:off x="0" y="6114156"/>
            <a:ext cx="2261419" cy="880264"/>
            <a:chOff x="9343261" y="5749120"/>
            <a:chExt cx="2848739" cy="1108880"/>
          </a:xfrm>
        </p:grpSpPr>
        <p:pic>
          <p:nvPicPr>
            <p:cNvPr id="19" name="Picture 18">
              <a:extLst>
                <a:ext uri="{FF2B5EF4-FFF2-40B4-BE49-F238E27FC236}">
                  <a16:creationId xmlns:a16="http://schemas.microsoft.com/office/drawing/2014/main" id="{CBCD9AA5-88AD-7DCA-1DE1-990221C252B8}"/>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0" name="Picture 19">
              <a:extLst>
                <a:ext uri="{FF2B5EF4-FFF2-40B4-BE49-F238E27FC236}">
                  <a16:creationId xmlns:a16="http://schemas.microsoft.com/office/drawing/2014/main" id="{6DA4EFA2-E4D0-8057-7B28-2321B287AE86}"/>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4419439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F0D3A-F21E-D7E2-67E4-F1198E5A531C}"/>
              </a:ext>
            </a:extLst>
          </p:cNvPr>
          <p:cNvSpPr>
            <a:spLocks noGrp="1"/>
          </p:cNvSpPr>
          <p:nvPr>
            <p:ph type="title" hasCustomPrompt="1"/>
          </p:nvPr>
        </p:nvSpPr>
        <p:spPr>
          <a:xfrm>
            <a:off x="5230304" y="363416"/>
            <a:ext cx="6487134" cy="1019908"/>
          </a:xfrm>
        </p:spPr>
        <p:txBody>
          <a:bodyPr anchor="b">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Text with image</a:t>
            </a:r>
          </a:p>
        </p:txBody>
      </p:sp>
      <p:sp>
        <p:nvSpPr>
          <p:cNvPr id="3" name="Content Placeholder 2">
            <a:extLst>
              <a:ext uri="{FF2B5EF4-FFF2-40B4-BE49-F238E27FC236}">
                <a16:creationId xmlns:a16="http://schemas.microsoft.com/office/drawing/2014/main" id="{5D509417-7689-24B5-E79D-CF7475F7B6E5}"/>
              </a:ext>
            </a:extLst>
          </p:cNvPr>
          <p:cNvSpPr>
            <a:spLocks noGrp="1"/>
          </p:cNvSpPr>
          <p:nvPr>
            <p:ph idx="1" hasCustomPrompt="1"/>
          </p:nvPr>
        </p:nvSpPr>
        <p:spPr>
          <a:xfrm>
            <a:off x="0" y="0"/>
            <a:ext cx="4923692" cy="6857999"/>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Insert photo</a:t>
            </a:r>
          </a:p>
        </p:txBody>
      </p:sp>
      <p:sp>
        <p:nvSpPr>
          <p:cNvPr id="4" name="Text Placeholder 3">
            <a:extLst>
              <a:ext uri="{FF2B5EF4-FFF2-40B4-BE49-F238E27FC236}">
                <a16:creationId xmlns:a16="http://schemas.microsoft.com/office/drawing/2014/main" id="{9752AD6B-1313-6958-8494-5773B1D3E20F}"/>
              </a:ext>
            </a:extLst>
          </p:cNvPr>
          <p:cNvSpPr>
            <a:spLocks noGrp="1"/>
          </p:cNvSpPr>
          <p:nvPr>
            <p:ph type="body" sz="half" idx="2"/>
          </p:nvPr>
        </p:nvSpPr>
        <p:spPr>
          <a:xfrm>
            <a:off x="5230304" y="2379786"/>
            <a:ext cx="6487134" cy="38940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Text Placeholder 2">
            <a:extLst>
              <a:ext uri="{FF2B5EF4-FFF2-40B4-BE49-F238E27FC236}">
                <a16:creationId xmlns:a16="http://schemas.microsoft.com/office/drawing/2014/main" id="{37241197-CBE3-41D5-6D40-4D801E247754}"/>
              </a:ext>
            </a:extLst>
          </p:cNvPr>
          <p:cNvSpPr>
            <a:spLocks noGrp="1"/>
          </p:cNvSpPr>
          <p:nvPr>
            <p:ph type="body" idx="10" hasCustomPrompt="1"/>
          </p:nvPr>
        </p:nvSpPr>
        <p:spPr>
          <a:xfrm>
            <a:off x="5230304" y="1488832"/>
            <a:ext cx="6487134" cy="60960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Subtitle</a:t>
            </a:r>
          </a:p>
        </p:txBody>
      </p:sp>
      <p:sp>
        <p:nvSpPr>
          <p:cNvPr id="6" name="Rectangle 5">
            <a:extLst>
              <a:ext uri="{FF2B5EF4-FFF2-40B4-BE49-F238E27FC236}">
                <a16:creationId xmlns:a16="http://schemas.microsoft.com/office/drawing/2014/main" id="{B8C6691D-0B1C-91CC-4FDC-972E988BC6C1}"/>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250FB9B4-2828-36E5-A22D-D51F91A7A98B}"/>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7FF865D2-053F-988C-F98A-0BD8C22C19FF}"/>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9" name="Rectangle 8">
            <a:extLst>
              <a:ext uri="{FF2B5EF4-FFF2-40B4-BE49-F238E27FC236}">
                <a16:creationId xmlns:a16="http://schemas.microsoft.com/office/drawing/2014/main" id="{51DD68E4-087F-8304-F32D-A4ED21E416FC}"/>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0" name="Rectangle 9">
            <a:extLst>
              <a:ext uri="{FF2B5EF4-FFF2-40B4-BE49-F238E27FC236}">
                <a16:creationId xmlns:a16="http://schemas.microsoft.com/office/drawing/2014/main" id="{A142D1A7-9C0D-E887-EC26-0D75D4F2846E}"/>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7E7084C7-564A-4654-EB7E-7A822C508E4D}"/>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4A65037B-EDBF-E813-79FF-C3A767C0ECA5}"/>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6" name="Group 15">
            <a:extLst>
              <a:ext uri="{FF2B5EF4-FFF2-40B4-BE49-F238E27FC236}">
                <a16:creationId xmlns:a16="http://schemas.microsoft.com/office/drawing/2014/main" id="{D94FFC61-E070-5D09-4CB4-BF3AD5D572F7}"/>
              </a:ext>
            </a:extLst>
          </p:cNvPr>
          <p:cNvGrpSpPr/>
          <p:nvPr userDrawn="1"/>
        </p:nvGrpSpPr>
        <p:grpSpPr>
          <a:xfrm>
            <a:off x="10048565" y="6114156"/>
            <a:ext cx="2261419" cy="880264"/>
            <a:chOff x="9343261" y="5749120"/>
            <a:chExt cx="2848739" cy="1108880"/>
          </a:xfrm>
        </p:grpSpPr>
        <p:pic>
          <p:nvPicPr>
            <p:cNvPr id="17" name="Picture 16">
              <a:extLst>
                <a:ext uri="{FF2B5EF4-FFF2-40B4-BE49-F238E27FC236}">
                  <a16:creationId xmlns:a16="http://schemas.microsoft.com/office/drawing/2014/main" id="{11EF44AC-E46D-DA4A-AA40-C35CA5335C8E}"/>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8" name="Picture 17">
              <a:extLst>
                <a:ext uri="{FF2B5EF4-FFF2-40B4-BE49-F238E27FC236}">
                  <a16:creationId xmlns:a16="http://schemas.microsoft.com/office/drawing/2014/main" id="{6316455E-069A-F89C-50F4-530898BAB59C}"/>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40386360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Tab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F0D3A-F21E-D7E2-67E4-F1198E5A531C}"/>
              </a:ext>
            </a:extLst>
          </p:cNvPr>
          <p:cNvSpPr>
            <a:spLocks noGrp="1"/>
          </p:cNvSpPr>
          <p:nvPr>
            <p:ph type="title" hasCustomPrompt="1"/>
          </p:nvPr>
        </p:nvSpPr>
        <p:spPr>
          <a:xfrm>
            <a:off x="474562" y="458756"/>
            <a:ext cx="11242876" cy="820614"/>
          </a:xfrm>
        </p:spPr>
        <p:txBody>
          <a:bodyPr anchor="b">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Table</a:t>
            </a:r>
          </a:p>
        </p:txBody>
      </p:sp>
      <p:sp>
        <p:nvSpPr>
          <p:cNvPr id="7" name="Text Placeholder 3">
            <a:extLst>
              <a:ext uri="{FF2B5EF4-FFF2-40B4-BE49-F238E27FC236}">
                <a16:creationId xmlns:a16="http://schemas.microsoft.com/office/drawing/2014/main" id="{75011ED5-0EFD-2833-D3D7-4C1C89ED01BA}"/>
              </a:ext>
            </a:extLst>
          </p:cNvPr>
          <p:cNvSpPr>
            <a:spLocks noGrp="1"/>
          </p:cNvSpPr>
          <p:nvPr>
            <p:ph type="body" sz="half" idx="2"/>
          </p:nvPr>
        </p:nvSpPr>
        <p:spPr>
          <a:xfrm>
            <a:off x="474562" y="1460500"/>
            <a:ext cx="11242876" cy="9906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Rectangle 2">
            <a:extLst>
              <a:ext uri="{FF2B5EF4-FFF2-40B4-BE49-F238E27FC236}">
                <a16:creationId xmlns:a16="http://schemas.microsoft.com/office/drawing/2014/main" id="{1F8B28EC-2212-5381-6D46-DBFC43B3105F}"/>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244F0242-A825-C3CC-BE91-D84143BA3B70}"/>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4CB3B318-2BE5-D175-7014-4E8E95AA9843}"/>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B22BBE94-27E0-0F5F-C7F4-75DDAD82816F}"/>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FA9A743E-283E-3655-D694-7B6712EF44D2}"/>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4A0D78D6-6B0C-CBBD-B4F7-E374C385394D}"/>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85E489C2-EE37-E9D3-6C83-8947E08A93DA}"/>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4" name="Group 13">
            <a:extLst>
              <a:ext uri="{FF2B5EF4-FFF2-40B4-BE49-F238E27FC236}">
                <a16:creationId xmlns:a16="http://schemas.microsoft.com/office/drawing/2014/main" id="{FCE9B9B0-6F45-1AB6-D26C-C8255FDB51ED}"/>
              </a:ext>
            </a:extLst>
          </p:cNvPr>
          <p:cNvGrpSpPr/>
          <p:nvPr userDrawn="1"/>
        </p:nvGrpSpPr>
        <p:grpSpPr>
          <a:xfrm>
            <a:off x="10048565" y="6114156"/>
            <a:ext cx="2261419" cy="880264"/>
            <a:chOff x="9343261" y="5749120"/>
            <a:chExt cx="2848739" cy="1108880"/>
          </a:xfrm>
        </p:grpSpPr>
        <p:pic>
          <p:nvPicPr>
            <p:cNvPr id="15" name="Picture 14">
              <a:extLst>
                <a:ext uri="{FF2B5EF4-FFF2-40B4-BE49-F238E27FC236}">
                  <a16:creationId xmlns:a16="http://schemas.microsoft.com/office/drawing/2014/main" id="{1C917617-10D0-E377-985E-70F3FE791D6B}"/>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6" name="Picture 15">
              <a:extLst>
                <a:ext uri="{FF2B5EF4-FFF2-40B4-BE49-F238E27FC236}">
                  <a16:creationId xmlns:a16="http://schemas.microsoft.com/office/drawing/2014/main" id="{31AFA824-DAEB-C5FE-954B-A82E51E64322}"/>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29812479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abl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F0D3A-F21E-D7E2-67E4-F1198E5A531C}"/>
              </a:ext>
            </a:extLst>
          </p:cNvPr>
          <p:cNvSpPr>
            <a:spLocks noGrp="1"/>
          </p:cNvSpPr>
          <p:nvPr>
            <p:ph type="title" hasCustomPrompt="1"/>
          </p:nvPr>
        </p:nvSpPr>
        <p:spPr>
          <a:xfrm>
            <a:off x="474562" y="458756"/>
            <a:ext cx="11242876" cy="820614"/>
          </a:xfrm>
        </p:spPr>
        <p:txBody>
          <a:bodyPr anchor="b">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Table</a:t>
            </a:r>
          </a:p>
        </p:txBody>
      </p:sp>
      <p:sp>
        <p:nvSpPr>
          <p:cNvPr id="7" name="Text Placeholder 3">
            <a:extLst>
              <a:ext uri="{FF2B5EF4-FFF2-40B4-BE49-F238E27FC236}">
                <a16:creationId xmlns:a16="http://schemas.microsoft.com/office/drawing/2014/main" id="{75011ED5-0EFD-2833-D3D7-4C1C89ED01BA}"/>
              </a:ext>
            </a:extLst>
          </p:cNvPr>
          <p:cNvSpPr>
            <a:spLocks noGrp="1"/>
          </p:cNvSpPr>
          <p:nvPr>
            <p:ph type="body" sz="half" idx="2"/>
          </p:nvPr>
        </p:nvSpPr>
        <p:spPr>
          <a:xfrm>
            <a:off x="474562" y="1460500"/>
            <a:ext cx="11242876" cy="9906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Rectangle 2">
            <a:extLst>
              <a:ext uri="{FF2B5EF4-FFF2-40B4-BE49-F238E27FC236}">
                <a16:creationId xmlns:a16="http://schemas.microsoft.com/office/drawing/2014/main" id="{2CFB905E-AF2E-88CB-1A8C-AADCC87B820F}"/>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440688EE-08B4-3BFF-FB27-F12584262030}"/>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92988A5A-CC63-1E2B-B13F-9C98171E034A}"/>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33294A62-AD9D-CA67-7ABB-B793DB222E1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D23E708C-68B1-6318-BF54-E6D989F81E36}"/>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235662D8-1B83-A5F4-86EA-649448FE8D28}"/>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B5381CF6-348D-8D49-CCC2-9F7FD6B401F5}"/>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4" name="Group 13">
            <a:extLst>
              <a:ext uri="{FF2B5EF4-FFF2-40B4-BE49-F238E27FC236}">
                <a16:creationId xmlns:a16="http://schemas.microsoft.com/office/drawing/2014/main" id="{209C4497-679E-26AC-C0B8-AACDDEA272D6}"/>
              </a:ext>
            </a:extLst>
          </p:cNvPr>
          <p:cNvGrpSpPr/>
          <p:nvPr userDrawn="1"/>
        </p:nvGrpSpPr>
        <p:grpSpPr>
          <a:xfrm>
            <a:off x="10048565" y="6114156"/>
            <a:ext cx="2261419" cy="880264"/>
            <a:chOff x="9343261" y="5749120"/>
            <a:chExt cx="2848739" cy="1108880"/>
          </a:xfrm>
        </p:grpSpPr>
        <p:pic>
          <p:nvPicPr>
            <p:cNvPr id="15" name="Picture 14">
              <a:extLst>
                <a:ext uri="{FF2B5EF4-FFF2-40B4-BE49-F238E27FC236}">
                  <a16:creationId xmlns:a16="http://schemas.microsoft.com/office/drawing/2014/main" id="{0A2CB778-BE11-B39D-869A-4EF84541E0BD}"/>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6" name="Picture 15">
              <a:extLst>
                <a:ext uri="{FF2B5EF4-FFF2-40B4-BE49-F238E27FC236}">
                  <a16:creationId xmlns:a16="http://schemas.microsoft.com/office/drawing/2014/main" id="{489F8B0B-FAB0-59A9-6802-88614F9EA3E9}"/>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6014549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ab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F0D3A-F21E-D7E2-67E4-F1198E5A531C}"/>
              </a:ext>
            </a:extLst>
          </p:cNvPr>
          <p:cNvSpPr>
            <a:spLocks noGrp="1"/>
          </p:cNvSpPr>
          <p:nvPr>
            <p:ph type="title" hasCustomPrompt="1"/>
          </p:nvPr>
        </p:nvSpPr>
        <p:spPr>
          <a:xfrm>
            <a:off x="474562" y="458756"/>
            <a:ext cx="11242876" cy="820614"/>
          </a:xfrm>
        </p:spPr>
        <p:txBody>
          <a:bodyPr anchor="b">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Table</a:t>
            </a:r>
          </a:p>
        </p:txBody>
      </p:sp>
      <p:sp>
        <p:nvSpPr>
          <p:cNvPr id="7" name="Text Placeholder 3">
            <a:extLst>
              <a:ext uri="{FF2B5EF4-FFF2-40B4-BE49-F238E27FC236}">
                <a16:creationId xmlns:a16="http://schemas.microsoft.com/office/drawing/2014/main" id="{75011ED5-0EFD-2833-D3D7-4C1C89ED01BA}"/>
              </a:ext>
            </a:extLst>
          </p:cNvPr>
          <p:cNvSpPr>
            <a:spLocks noGrp="1"/>
          </p:cNvSpPr>
          <p:nvPr>
            <p:ph type="body" sz="half" idx="2"/>
          </p:nvPr>
        </p:nvSpPr>
        <p:spPr>
          <a:xfrm>
            <a:off x="474562" y="1460500"/>
            <a:ext cx="11242876" cy="9906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Rectangle 2">
            <a:extLst>
              <a:ext uri="{FF2B5EF4-FFF2-40B4-BE49-F238E27FC236}">
                <a16:creationId xmlns:a16="http://schemas.microsoft.com/office/drawing/2014/main" id="{21E3F50F-A783-B273-C757-FAFE66B23414}"/>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08DC6E94-0009-011D-C823-085FF2B67F20}"/>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45DCE080-E3A2-97F9-FCEE-91D679B8F4E9}"/>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DCF1D344-F1E1-3FF4-5E2E-E91ADBA4159F}"/>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70C75B3C-4439-77C5-248A-2A894C1C8FB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6C263F2F-6F91-6AF8-1070-3255C1210790}"/>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36212347-B020-D54E-E925-F9CFD14A031E}"/>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7" name="Group 16">
            <a:extLst>
              <a:ext uri="{FF2B5EF4-FFF2-40B4-BE49-F238E27FC236}">
                <a16:creationId xmlns:a16="http://schemas.microsoft.com/office/drawing/2014/main" id="{630D5EDC-0702-B964-03C4-D55CF3CB25EF}"/>
              </a:ext>
            </a:extLst>
          </p:cNvPr>
          <p:cNvGrpSpPr/>
          <p:nvPr userDrawn="1"/>
        </p:nvGrpSpPr>
        <p:grpSpPr>
          <a:xfrm>
            <a:off x="10048565" y="6114156"/>
            <a:ext cx="2261419" cy="880264"/>
            <a:chOff x="9343261" y="5749120"/>
            <a:chExt cx="2848739" cy="1108880"/>
          </a:xfrm>
        </p:grpSpPr>
        <p:pic>
          <p:nvPicPr>
            <p:cNvPr id="18" name="Picture 17">
              <a:extLst>
                <a:ext uri="{FF2B5EF4-FFF2-40B4-BE49-F238E27FC236}">
                  <a16:creationId xmlns:a16="http://schemas.microsoft.com/office/drawing/2014/main" id="{12CE1DC2-82AB-E6BC-4CF2-100B05F2D6D5}"/>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9" name="Picture 18">
              <a:extLst>
                <a:ext uri="{FF2B5EF4-FFF2-40B4-BE49-F238E27FC236}">
                  <a16:creationId xmlns:a16="http://schemas.microsoft.com/office/drawing/2014/main" id="{29344CD2-A7E1-77D9-F0B2-371F521A0B9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3267649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ntent with Image">
    <p:spTree>
      <p:nvGrpSpPr>
        <p:cNvPr id="1" name=""/>
        <p:cNvGrpSpPr/>
        <p:nvPr/>
      </p:nvGrpSpPr>
      <p:grpSpPr>
        <a:xfrm>
          <a:off x="0" y="0"/>
          <a:ext cx="0" cy="0"/>
          <a:chOff x="0" y="0"/>
          <a:chExt cx="0" cy="0"/>
        </a:xfrm>
      </p:grpSpPr>
      <p:pic>
        <p:nvPicPr>
          <p:cNvPr id="15" name="Picture 14" descr="A group of people standing around a table&#10;&#10;Description automatically generated">
            <a:extLst>
              <a:ext uri="{FF2B5EF4-FFF2-40B4-BE49-F238E27FC236}">
                <a16:creationId xmlns:a16="http://schemas.microsoft.com/office/drawing/2014/main" id="{8EF1880C-5C33-8454-5788-9EBC9789E7A0}"/>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7833358" y="0"/>
            <a:ext cx="4358641" cy="6858000"/>
          </a:xfrm>
          <a:prstGeom prst="rect">
            <a:avLst/>
          </a:prstGeom>
        </p:spPr>
      </p:pic>
      <p:sp>
        <p:nvSpPr>
          <p:cNvPr id="4" name="Text Placeholder 3">
            <a:extLst>
              <a:ext uri="{FF2B5EF4-FFF2-40B4-BE49-F238E27FC236}">
                <a16:creationId xmlns:a16="http://schemas.microsoft.com/office/drawing/2014/main" id="{9752AD6B-1313-6958-8494-5773B1D3E20F}"/>
              </a:ext>
            </a:extLst>
          </p:cNvPr>
          <p:cNvSpPr>
            <a:spLocks noGrp="1"/>
          </p:cNvSpPr>
          <p:nvPr>
            <p:ph type="body" sz="half" idx="2"/>
          </p:nvPr>
        </p:nvSpPr>
        <p:spPr>
          <a:xfrm>
            <a:off x="464651" y="2228850"/>
            <a:ext cx="6973640" cy="406488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tle 1">
            <a:extLst>
              <a:ext uri="{FF2B5EF4-FFF2-40B4-BE49-F238E27FC236}">
                <a16:creationId xmlns:a16="http://schemas.microsoft.com/office/drawing/2014/main" id="{5B8F89DF-2AF7-F996-57CE-E997BA3D9869}"/>
              </a:ext>
            </a:extLst>
          </p:cNvPr>
          <p:cNvSpPr>
            <a:spLocks noGrp="1"/>
          </p:cNvSpPr>
          <p:nvPr>
            <p:ph type="title" hasCustomPrompt="1"/>
          </p:nvPr>
        </p:nvSpPr>
        <p:spPr>
          <a:xfrm>
            <a:off x="464651" y="564264"/>
            <a:ext cx="6973640" cy="1325563"/>
          </a:xfrm>
        </p:spPr>
        <p:txBody>
          <a:bodyPr>
            <a:normAutofit/>
          </a:bodyPr>
          <a:lstStyle>
            <a:lvl1pPr>
              <a:defRPr sz="3600"/>
            </a:lvl1pPr>
          </a:lstStyle>
          <a:p>
            <a:r>
              <a:rPr lang="en-US"/>
              <a:t>Text with Image</a:t>
            </a:r>
          </a:p>
        </p:txBody>
      </p:sp>
      <p:sp>
        <p:nvSpPr>
          <p:cNvPr id="2" name="Rectangle 1">
            <a:extLst>
              <a:ext uri="{FF2B5EF4-FFF2-40B4-BE49-F238E27FC236}">
                <a16:creationId xmlns:a16="http://schemas.microsoft.com/office/drawing/2014/main" id="{CF2906C8-BCAF-0C59-8F77-96821C135219}"/>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E4ADB47C-074C-DD6E-C029-03AF93C4710D}"/>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DC990476-4067-2DEE-06FD-A9648181E71F}"/>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120B4E59-5256-393F-4F03-34DAC35E5B30}"/>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08FAA987-7F09-2C92-D360-57E3115F658A}"/>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93C9C012-A6C1-5951-6969-7328D2ACD950}"/>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2" name="Rectangle 11">
            <a:extLst>
              <a:ext uri="{FF2B5EF4-FFF2-40B4-BE49-F238E27FC236}">
                <a16:creationId xmlns:a16="http://schemas.microsoft.com/office/drawing/2014/main" id="{30005FED-9720-8A90-500B-5C733388F88E}"/>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4" name="Group 13">
            <a:extLst>
              <a:ext uri="{FF2B5EF4-FFF2-40B4-BE49-F238E27FC236}">
                <a16:creationId xmlns:a16="http://schemas.microsoft.com/office/drawing/2014/main" id="{AC74B565-491B-E027-5118-4006271CAF10}"/>
              </a:ext>
            </a:extLst>
          </p:cNvPr>
          <p:cNvGrpSpPr/>
          <p:nvPr userDrawn="1"/>
        </p:nvGrpSpPr>
        <p:grpSpPr>
          <a:xfrm>
            <a:off x="0" y="6114156"/>
            <a:ext cx="2261419" cy="880264"/>
            <a:chOff x="9343261" y="5749120"/>
            <a:chExt cx="2848739" cy="1108880"/>
          </a:xfrm>
        </p:grpSpPr>
        <p:pic>
          <p:nvPicPr>
            <p:cNvPr id="16" name="Picture 15">
              <a:extLst>
                <a:ext uri="{FF2B5EF4-FFF2-40B4-BE49-F238E27FC236}">
                  <a16:creationId xmlns:a16="http://schemas.microsoft.com/office/drawing/2014/main" id="{DC641271-A993-C816-19BA-29D19BD0FE79}"/>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7" name="Picture 16">
              <a:extLst>
                <a:ext uri="{FF2B5EF4-FFF2-40B4-BE49-F238E27FC236}">
                  <a16:creationId xmlns:a16="http://schemas.microsoft.com/office/drawing/2014/main" id="{E84DCA3F-9116-C8AD-5C91-A91730A2E42A}"/>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4908626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userDrawn="1"/>
        </p:nvSpPr>
        <p:spPr bwMode="auto">
          <a:xfrm>
            <a:off x="0" y="2569464"/>
            <a:ext cx="12192000" cy="4288536"/>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6"/>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474562" y="457200"/>
            <a:ext cx="11242876" cy="553998"/>
          </a:xfrm>
        </p:spPr>
        <p:txBody>
          <a:bodyPr>
            <a:no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3405" y="5689600"/>
            <a:ext cx="5367528" cy="579438"/>
          </a:xfrm>
        </p:spPr>
        <p:txBody>
          <a:bodyPr>
            <a:normAutofit/>
          </a:bodyPr>
          <a:lstStyle>
            <a:lvl1pPr marL="0" indent="0" algn="l">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3405" y="2214880"/>
            <a:ext cx="5367528" cy="3285490"/>
          </a:xfrm>
          <a:blipFill>
            <a:blip r:embed="rId2" cstate="email">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0557" y="5689600"/>
            <a:ext cx="5367528" cy="579438"/>
          </a:xfrm>
        </p:spPr>
        <p:txBody>
          <a:bodyPr>
            <a:normAutofit/>
          </a:bodyPr>
          <a:lstStyle>
            <a:lvl1pPr marL="0" indent="0" algn="l">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0557" y="2214880"/>
            <a:ext cx="5367528" cy="3285490"/>
          </a:xfrm>
          <a:blipFill>
            <a:blip r:embed="rId3" cstate="email">
              <a:extLst>
                <a:ext uri="{28A0092B-C50C-407E-A947-70E740481C1C}">
                  <a14:useLocalDpi xmlns:a14="http://schemas.microsoft.com/office/drawing/2010/main" val="0"/>
                </a:ext>
              </a:extLst>
            </a:blip>
            <a:stretch>
              <a:fillRect/>
            </a:stretch>
          </a:blipFill>
        </p:spPr>
        <p:txBody>
          <a:bodyPr vert="horz" wrap="square" lIns="0" tIns="0" rIns="0" bIns="100584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6" name="Text Placeholder 3">
            <a:extLst>
              <a:ext uri="{FF2B5EF4-FFF2-40B4-BE49-F238E27FC236}">
                <a16:creationId xmlns:a16="http://schemas.microsoft.com/office/drawing/2014/main" id="{BDCFB673-0BD7-4D81-E331-C78302EEFD6E}"/>
              </a:ext>
            </a:extLst>
          </p:cNvPr>
          <p:cNvSpPr>
            <a:spLocks noGrp="1"/>
          </p:cNvSpPr>
          <p:nvPr>
            <p:ph type="body" sz="half" idx="2"/>
          </p:nvPr>
        </p:nvSpPr>
        <p:spPr>
          <a:xfrm>
            <a:off x="474562" y="1200428"/>
            <a:ext cx="11242876" cy="82522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02BA41ED-D0DA-B49E-8E8E-453430BD0B8B}"/>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7" name="Rectangle 6">
            <a:extLst>
              <a:ext uri="{FF2B5EF4-FFF2-40B4-BE49-F238E27FC236}">
                <a16:creationId xmlns:a16="http://schemas.microsoft.com/office/drawing/2014/main" id="{991A9F73-AB13-A27F-F457-221630056B4D}"/>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9BC0E416-1861-442C-7602-1B51C9A0BA7B}"/>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0" name="Rectangle 9">
            <a:extLst>
              <a:ext uri="{FF2B5EF4-FFF2-40B4-BE49-F238E27FC236}">
                <a16:creationId xmlns:a16="http://schemas.microsoft.com/office/drawing/2014/main" id="{F23A4101-36BD-6CA1-0980-B820843385CD}"/>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2" name="Rectangle 11">
            <a:extLst>
              <a:ext uri="{FF2B5EF4-FFF2-40B4-BE49-F238E27FC236}">
                <a16:creationId xmlns:a16="http://schemas.microsoft.com/office/drawing/2014/main" id="{A802EA3F-CA08-8E78-BE8F-50D481509ECD}"/>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4" name="Rectangle 13">
            <a:extLst>
              <a:ext uri="{FF2B5EF4-FFF2-40B4-BE49-F238E27FC236}">
                <a16:creationId xmlns:a16="http://schemas.microsoft.com/office/drawing/2014/main" id="{EAEBF957-7180-8F93-9433-60DA359DE3B3}"/>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5" name="Rectangle 14">
            <a:extLst>
              <a:ext uri="{FF2B5EF4-FFF2-40B4-BE49-F238E27FC236}">
                <a16:creationId xmlns:a16="http://schemas.microsoft.com/office/drawing/2014/main" id="{BCE6E527-89BF-BAF8-C727-69046A07C37F}"/>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6" name="Group 15">
            <a:extLst>
              <a:ext uri="{FF2B5EF4-FFF2-40B4-BE49-F238E27FC236}">
                <a16:creationId xmlns:a16="http://schemas.microsoft.com/office/drawing/2014/main" id="{0E459B4C-EFEE-FB85-A748-D95C2DA9910F}"/>
              </a:ext>
            </a:extLst>
          </p:cNvPr>
          <p:cNvGrpSpPr/>
          <p:nvPr userDrawn="1"/>
        </p:nvGrpSpPr>
        <p:grpSpPr>
          <a:xfrm>
            <a:off x="10048565" y="6114156"/>
            <a:ext cx="2261419" cy="880264"/>
            <a:chOff x="9343261" y="5749120"/>
            <a:chExt cx="2848739" cy="1108880"/>
          </a:xfrm>
        </p:grpSpPr>
        <p:pic>
          <p:nvPicPr>
            <p:cNvPr id="17" name="Picture 16">
              <a:extLst>
                <a:ext uri="{FF2B5EF4-FFF2-40B4-BE49-F238E27FC236}">
                  <a16:creationId xmlns:a16="http://schemas.microsoft.com/office/drawing/2014/main" id="{67596533-5F4A-57D9-5628-A8FEB6839FC0}"/>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8" name="Picture 17">
              <a:extLst>
                <a:ext uri="{FF2B5EF4-FFF2-40B4-BE49-F238E27FC236}">
                  <a16:creationId xmlns:a16="http://schemas.microsoft.com/office/drawing/2014/main" id="{EC4815B2-145E-EEE2-DE34-B3C91080D2EB}"/>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983000208"/>
      </p:ext>
    </p:extLst>
  </p:cSld>
  <p:clrMapOvr>
    <a:masterClrMapping/>
  </p:clrMapOvr>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2">
    <p:bg>
      <p:bgPr>
        <a:solidFill>
          <a:schemeClr val="bg1"/>
        </a:solid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D3453B0B-33DE-4ED0-A610-D76D0E610F6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black">
          <a:xfrm>
            <a:off x="283297" y="281709"/>
            <a:ext cx="2440148" cy="902855"/>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000000"/>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rgbClr val="000000"/>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63219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userDrawn="1"/>
        </p:nvSpPr>
        <p:spPr bwMode="auto">
          <a:xfrm>
            <a:off x="0" y="2569464"/>
            <a:ext cx="12192000" cy="4288536"/>
          </a:xfrm>
          <a:prstGeom prst="rect">
            <a:avLst/>
          </a:pr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474562" y="457200"/>
            <a:ext cx="11242876" cy="983234"/>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noAutofit/>
          </a:bodyPr>
          <a:lstStyle>
            <a:lvl1pPr marL="0" indent="0" algn="l">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cstate="email">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noAutofit/>
          </a:bodyPr>
          <a:lstStyle>
            <a:lvl1pPr marL="0" indent="0" algn="l">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cstate="email">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noAutofit/>
          </a:bodyPr>
          <a:lstStyle>
            <a:lvl1pPr marL="0" indent="0" algn="l">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cstate="email">
              <a:extLst>
                <a:ext uri="{28A0092B-C50C-407E-A947-70E740481C1C}">
                  <a14:useLocalDpi xmlns:a14="http://schemas.microsoft.com/office/drawing/2010/main" val="0"/>
                </a:ext>
              </a:extLst>
            </a:blip>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Rectangle 4">
            <a:extLst>
              <a:ext uri="{FF2B5EF4-FFF2-40B4-BE49-F238E27FC236}">
                <a16:creationId xmlns:a16="http://schemas.microsoft.com/office/drawing/2014/main" id="{8AC803CD-6B19-28FA-3D6C-BD7FD4EA00C8}"/>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71E378E3-367B-1BE3-1830-13248FBCF2AF}"/>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18C743FD-DD27-96ED-30B5-2C186628C030}"/>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EC9A46A0-9004-BF2B-FFF0-051FC0E2B2AF}"/>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4" name="Rectangle 13">
            <a:extLst>
              <a:ext uri="{FF2B5EF4-FFF2-40B4-BE49-F238E27FC236}">
                <a16:creationId xmlns:a16="http://schemas.microsoft.com/office/drawing/2014/main" id="{01AAA525-58F7-8E89-0926-0E8ECEADF9F7}"/>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5" name="Rectangle 14">
            <a:extLst>
              <a:ext uri="{FF2B5EF4-FFF2-40B4-BE49-F238E27FC236}">
                <a16:creationId xmlns:a16="http://schemas.microsoft.com/office/drawing/2014/main" id="{DD3F91EA-69EF-F2DD-DABC-59CED86A7A81}"/>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6" name="Rectangle 15">
            <a:extLst>
              <a:ext uri="{FF2B5EF4-FFF2-40B4-BE49-F238E27FC236}">
                <a16:creationId xmlns:a16="http://schemas.microsoft.com/office/drawing/2014/main" id="{412F7505-95EE-44BB-645F-BE0FE72BB1A6}"/>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0" name="Group 19">
            <a:extLst>
              <a:ext uri="{FF2B5EF4-FFF2-40B4-BE49-F238E27FC236}">
                <a16:creationId xmlns:a16="http://schemas.microsoft.com/office/drawing/2014/main" id="{A06C17B3-97D1-29CD-054A-761967F2A909}"/>
              </a:ext>
            </a:extLst>
          </p:cNvPr>
          <p:cNvGrpSpPr/>
          <p:nvPr userDrawn="1"/>
        </p:nvGrpSpPr>
        <p:grpSpPr>
          <a:xfrm>
            <a:off x="10048565" y="6114156"/>
            <a:ext cx="2261419" cy="880264"/>
            <a:chOff x="9343261" y="5749120"/>
            <a:chExt cx="2848739" cy="1108880"/>
          </a:xfrm>
        </p:grpSpPr>
        <p:pic>
          <p:nvPicPr>
            <p:cNvPr id="21" name="Picture 20">
              <a:extLst>
                <a:ext uri="{FF2B5EF4-FFF2-40B4-BE49-F238E27FC236}">
                  <a16:creationId xmlns:a16="http://schemas.microsoft.com/office/drawing/2014/main" id="{398777D8-AFD0-0B6E-417B-4F35339AEC03}"/>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2" name="Picture 21">
              <a:extLst>
                <a:ext uri="{FF2B5EF4-FFF2-40B4-BE49-F238E27FC236}">
                  <a16:creationId xmlns:a16="http://schemas.microsoft.com/office/drawing/2014/main" id="{B0D2BAF5-7DF8-D2B8-3525-6D7B6E2080A6}"/>
                </a:ext>
              </a:extLst>
            </p:cNvPr>
            <p:cNvPicPr>
              <a:picLocks noChangeAspect="1"/>
            </p:cNvPicPr>
            <p:nvPr userDrawn="1"/>
          </p:nvPicPr>
          <p:blipFill rotWithShape="1">
            <a:blip r:embed="rId6"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838490070"/>
      </p:ext>
    </p:extLst>
  </p:cSld>
  <p:clrMapOvr>
    <a:masterClrMapping/>
  </p:clrMapOvr>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userDrawn="1"/>
        </p:nvSpPr>
        <p:spPr bwMode="auto">
          <a:xfrm>
            <a:off x="452678" y="1851709"/>
            <a:ext cx="2681804" cy="4447491"/>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474562" y="457200"/>
            <a:ext cx="11242876" cy="983234"/>
          </a:xfrm>
        </p:spPr>
        <p:txBody>
          <a:bodyP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612109" y="4753938"/>
            <a:ext cx="2390518" cy="1284220"/>
          </a:xfrm>
        </p:spPr>
        <p:txBody>
          <a:bodyPr>
            <a:normAutofit/>
          </a:bodyPr>
          <a:lstStyle>
            <a:lvl1pPr marL="0" indent="0" algn="l">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612108" y="2025650"/>
            <a:ext cx="2390518" cy="2532888"/>
          </a:xfrm>
          <a:blipFill>
            <a:blip r:embed="rId2" cstate="email">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Rectangle 4">
            <a:extLst>
              <a:ext uri="{FF2B5EF4-FFF2-40B4-BE49-F238E27FC236}">
                <a16:creationId xmlns:a16="http://schemas.microsoft.com/office/drawing/2014/main" id="{2827442E-6F28-11CC-D9C5-32E4EFB629B6}"/>
              </a:ext>
            </a:extLst>
          </p:cNvPr>
          <p:cNvSpPr/>
          <p:nvPr userDrawn="1"/>
        </p:nvSpPr>
        <p:spPr bwMode="auto">
          <a:xfrm>
            <a:off x="3293912" y="1851709"/>
            <a:ext cx="2681804" cy="4447491"/>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 name="Rectangle 5">
            <a:extLst>
              <a:ext uri="{FF2B5EF4-FFF2-40B4-BE49-F238E27FC236}">
                <a16:creationId xmlns:a16="http://schemas.microsoft.com/office/drawing/2014/main" id="{2EFCF376-5D60-176C-F5CE-91A90A07B4CA}"/>
              </a:ext>
            </a:extLst>
          </p:cNvPr>
          <p:cNvSpPr/>
          <p:nvPr userDrawn="1"/>
        </p:nvSpPr>
        <p:spPr bwMode="auto">
          <a:xfrm>
            <a:off x="6135146" y="1851709"/>
            <a:ext cx="2681804" cy="4447491"/>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7" name="Rectangle 6">
            <a:extLst>
              <a:ext uri="{FF2B5EF4-FFF2-40B4-BE49-F238E27FC236}">
                <a16:creationId xmlns:a16="http://schemas.microsoft.com/office/drawing/2014/main" id="{81AF992E-5E8C-1BC7-F362-A3842F04FE22}"/>
              </a:ext>
            </a:extLst>
          </p:cNvPr>
          <p:cNvSpPr/>
          <p:nvPr userDrawn="1"/>
        </p:nvSpPr>
        <p:spPr bwMode="auto">
          <a:xfrm>
            <a:off x="8957748" y="1851709"/>
            <a:ext cx="2681804" cy="4447491"/>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43404" y="4753938"/>
            <a:ext cx="2390518" cy="1284220"/>
          </a:xfrm>
        </p:spPr>
        <p:txBody>
          <a:bodyPr>
            <a:normAutofit/>
          </a:bodyPr>
          <a:lstStyle>
            <a:lvl1pPr marL="0" indent="0" algn="l">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43404" y="2025650"/>
            <a:ext cx="2390518" cy="2532888"/>
          </a:xfrm>
          <a:blipFill>
            <a:blip r:embed="rId3" cstate="email">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74700" y="4753938"/>
            <a:ext cx="2390518" cy="1284220"/>
          </a:xfrm>
        </p:spPr>
        <p:txBody>
          <a:bodyPr>
            <a:normAutofit/>
          </a:bodyPr>
          <a:lstStyle>
            <a:lvl1pPr marL="0" indent="0" algn="l">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74700" y="2025650"/>
            <a:ext cx="2390518" cy="2532888"/>
          </a:xfrm>
          <a:blipFill>
            <a:blip r:embed="rId4" cstate="email">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105996" y="4753938"/>
            <a:ext cx="2390518" cy="1284220"/>
          </a:xfrm>
        </p:spPr>
        <p:txBody>
          <a:bodyPr>
            <a:normAutofit/>
          </a:bodyPr>
          <a:lstStyle>
            <a:lvl1pPr marL="0" indent="0" algn="l">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103391" y="2025650"/>
            <a:ext cx="2390518" cy="2532888"/>
          </a:xfrm>
          <a:blipFill>
            <a:blip r:embed="rId5" cstate="email">
              <a:extLst>
                <a:ext uri="{28A0092B-C50C-407E-A947-70E740481C1C}">
                  <a14:useLocalDpi xmlns:a14="http://schemas.microsoft.com/office/drawing/2010/main" val="0"/>
                </a:ext>
              </a:extLst>
            </a:blip>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8" name="Rectangle 7">
            <a:extLst>
              <a:ext uri="{FF2B5EF4-FFF2-40B4-BE49-F238E27FC236}">
                <a16:creationId xmlns:a16="http://schemas.microsoft.com/office/drawing/2014/main" id="{2B4D63D6-1A7C-1396-37B3-FE70F6AB33DC}"/>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6" name="Rectangle 15">
            <a:extLst>
              <a:ext uri="{FF2B5EF4-FFF2-40B4-BE49-F238E27FC236}">
                <a16:creationId xmlns:a16="http://schemas.microsoft.com/office/drawing/2014/main" id="{ECE10713-467F-CC9A-B4F8-14821E2186FD}"/>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7" name="Rectangle 16">
            <a:extLst>
              <a:ext uri="{FF2B5EF4-FFF2-40B4-BE49-F238E27FC236}">
                <a16:creationId xmlns:a16="http://schemas.microsoft.com/office/drawing/2014/main" id="{61C176D3-A3E9-35D1-983E-C704CD18A0DC}"/>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8" name="Rectangle 17">
            <a:extLst>
              <a:ext uri="{FF2B5EF4-FFF2-40B4-BE49-F238E27FC236}">
                <a16:creationId xmlns:a16="http://schemas.microsoft.com/office/drawing/2014/main" id="{8D773FE9-A7FC-EAEC-4DD2-705F513DEE45}"/>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19" name="Rectangle 18">
            <a:extLst>
              <a:ext uri="{FF2B5EF4-FFF2-40B4-BE49-F238E27FC236}">
                <a16:creationId xmlns:a16="http://schemas.microsoft.com/office/drawing/2014/main" id="{09DC1DEE-37E6-89DC-623A-4CB9EC72659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20" name="Rectangle 19">
            <a:extLst>
              <a:ext uri="{FF2B5EF4-FFF2-40B4-BE49-F238E27FC236}">
                <a16:creationId xmlns:a16="http://schemas.microsoft.com/office/drawing/2014/main" id="{77A241D0-30C7-3D8A-AFB3-A2A4F8948C2F}"/>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21" name="Rectangle 20">
            <a:extLst>
              <a:ext uri="{FF2B5EF4-FFF2-40B4-BE49-F238E27FC236}">
                <a16:creationId xmlns:a16="http://schemas.microsoft.com/office/drawing/2014/main" id="{ADDF548B-232B-BD83-7B8E-355A225A232F}"/>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2" name="Group 21">
            <a:extLst>
              <a:ext uri="{FF2B5EF4-FFF2-40B4-BE49-F238E27FC236}">
                <a16:creationId xmlns:a16="http://schemas.microsoft.com/office/drawing/2014/main" id="{55BB2E09-5EB4-204C-3299-3B8CAD15669C}"/>
              </a:ext>
            </a:extLst>
          </p:cNvPr>
          <p:cNvGrpSpPr/>
          <p:nvPr userDrawn="1"/>
        </p:nvGrpSpPr>
        <p:grpSpPr>
          <a:xfrm>
            <a:off x="10048565" y="6164956"/>
            <a:ext cx="2261419" cy="880264"/>
            <a:chOff x="9343261" y="5749120"/>
            <a:chExt cx="2848739" cy="1108880"/>
          </a:xfrm>
        </p:grpSpPr>
        <p:pic>
          <p:nvPicPr>
            <p:cNvPr id="23" name="Picture 22">
              <a:extLst>
                <a:ext uri="{FF2B5EF4-FFF2-40B4-BE49-F238E27FC236}">
                  <a16:creationId xmlns:a16="http://schemas.microsoft.com/office/drawing/2014/main" id="{B785DC21-5AEB-825D-5738-91BBAAD9F053}"/>
                </a:ext>
              </a:extLst>
            </p:cNvPr>
            <p:cNvPicPr>
              <a:picLocks noChangeAspect="1"/>
            </p:cNvPicPr>
            <p:nvPr userDrawn="1"/>
          </p:nvPicPr>
          <p:blipFill rotWithShape="1">
            <a:blip r:embed="rId6"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4" name="Picture 23">
              <a:extLst>
                <a:ext uri="{FF2B5EF4-FFF2-40B4-BE49-F238E27FC236}">
                  <a16:creationId xmlns:a16="http://schemas.microsoft.com/office/drawing/2014/main" id="{F00013C4-37AC-F778-63A1-A999FC4A0D3F}"/>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972445569"/>
      </p:ext>
    </p:extLst>
  </p:cSld>
  <p:clrMapOvr>
    <a:masterClrMapping/>
  </p:clrMapOvr>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userDrawn="1"/>
        </p:nvSpPr>
        <p:spPr bwMode="auto">
          <a:xfrm>
            <a:off x="0" y="3429000"/>
            <a:ext cx="12192000" cy="3429000"/>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474562" y="588962"/>
            <a:ext cx="11242876" cy="1115568"/>
          </a:xfrm>
        </p:spPr>
        <p:txBody>
          <a:bodyPr anchor="ctr">
            <a:normAutofit/>
          </a:bodyPr>
          <a:lstStyle>
            <a:lvl1pPr algn="l">
              <a:defRPr sz="3600"/>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val="0"/>
                </a:ext>
              </a:extLst>
            </a:blip>
            <a:stretch>
              <a:fillRect/>
            </a:stretch>
          </a:blipFill>
          <a:ln w="76200">
            <a:solidFill>
              <a:srgbClr val="225B6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val="0"/>
                </a:ext>
              </a:extLst>
            </a:blip>
            <a:stretch>
              <a:fillRect/>
            </a:stretch>
          </a:blipFill>
          <a:ln w="76200">
            <a:solidFill>
              <a:srgbClr val="225B6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val="0"/>
                </a:ext>
              </a:extLst>
            </a:blip>
            <a:stretch>
              <a:fillRect/>
            </a:stretch>
          </a:blipFill>
          <a:ln w="76200">
            <a:solidFill>
              <a:srgbClr val="225B6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4" name="Rectangle 3">
            <a:extLst>
              <a:ext uri="{FF2B5EF4-FFF2-40B4-BE49-F238E27FC236}">
                <a16:creationId xmlns:a16="http://schemas.microsoft.com/office/drawing/2014/main" id="{37609AD8-32E3-26D3-04FB-DC1783A57A5A}"/>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94285E29-9F26-779D-253C-735FA78BD0B5}"/>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730E8549-510C-296C-C171-AB641349F166}"/>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EC7550C9-7D9D-00ED-9C80-59DFAB929615}"/>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8" name="Rectangle 7">
            <a:extLst>
              <a:ext uri="{FF2B5EF4-FFF2-40B4-BE49-F238E27FC236}">
                <a16:creationId xmlns:a16="http://schemas.microsoft.com/office/drawing/2014/main" id="{1C8F9AFB-1D41-9F0E-39A8-8C86B9572AE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DE40BEAD-DA34-A7D9-FBEF-CCDFE841A93A}"/>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72A07D7E-2644-0A8E-4429-DC516693ECD3}"/>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0" name="Group 19">
            <a:extLst>
              <a:ext uri="{FF2B5EF4-FFF2-40B4-BE49-F238E27FC236}">
                <a16:creationId xmlns:a16="http://schemas.microsoft.com/office/drawing/2014/main" id="{300DB9B1-664E-7C6C-C2B1-857EAA3DB38B}"/>
              </a:ext>
            </a:extLst>
          </p:cNvPr>
          <p:cNvGrpSpPr/>
          <p:nvPr userDrawn="1"/>
        </p:nvGrpSpPr>
        <p:grpSpPr>
          <a:xfrm>
            <a:off x="10048565" y="6114156"/>
            <a:ext cx="2261419" cy="880264"/>
            <a:chOff x="9343261" y="5749120"/>
            <a:chExt cx="2848739" cy="1108880"/>
          </a:xfrm>
        </p:grpSpPr>
        <p:pic>
          <p:nvPicPr>
            <p:cNvPr id="21" name="Picture 20">
              <a:extLst>
                <a:ext uri="{FF2B5EF4-FFF2-40B4-BE49-F238E27FC236}">
                  <a16:creationId xmlns:a16="http://schemas.microsoft.com/office/drawing/2014/main" id="{F976E9B7-EB4D-FA6F-359C-E278FD72E005}"/>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2" name="Picture 21">
              <a:extLst>
                <a:ext uri="{FF2B5EF4-FFF2-40B4-BE49-F238E27FC236}">
                  <a16:creationId xmlns:a16="http://schemas.microsoft.com/office/drawing/2014/main" id="{82644049-63E4-5FAB-AB33-68C250E209A7}"/>
                </a:ext>
              </a:extLst>
            </p:cNvPr>
            <p:cNvPicPr>
              <a:picLocks noChangeAspect="1"/>
            </p:cNvPicPr>
            <p:nvPr userDrawn="1"/>
          </p:nvPicPr>
          <p:blipFill rotWithShape="1">
            <a:blip r:embed="rId6"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933055147"/>
      </p:ext>
    </p:extLst>
  </p:cSld>
  <p:clrMapOvr>
    <a:masterClrMapping/>
  </p:clrMapOvr>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474562" y="583007"/>
            <a:ext cx="11242876" cy="1115568"/>
          </a:xfrm>
        </p:spPr>
        <p:txBody>
          <a:bodyPr anchor="ct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val="0"/>
                </a:ext>
              </a:extLst>
            </a:blip>
            <a:stretch>
              <a:fillRect/>
            </a:stretch>
          </a:blipFill>
          <a:ln w="76200">
            <a:solidFill>
              <a:schemeClr val="bg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normAutofit/>
          </a:bodyPr>
          <a:lstStyle>
            <a:lvl1pPr marL="0" indent="0" algn="ctr">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val="0"/>
                </a:ext>
              </a:extLst>
            </a:blip>
            <a:stretch>
              <a:fillRect/>
            </a:stretch>
          </a:blipFill>
          <a:ln w="76200">
            <a:solidFill>
              <a:schemeClr val="bg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normAutofit/>
          </a:bodyPr>
          <a:lstStyle>
            <a:lvl1pPr marL="0" indent="0" algn="ctr">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val="0"/>
                </a:ext>
              </a:extLst>
            </a:blip>
            <a:stretch>
              <a:fillRect/>
            </a:stretch>
          </a:blipFill>
          <a:ln w="76200">
            <a:solidFill>
              <a:schemeClr val="bg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normAutofit/>
          </a:bodyPr>
          <a:lstStyle>
            <a:lvl1pPr marL="0" indent="0" algn="ctr">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val="0"/>
                </a:ext>
              </a:extLst>
            </a:blip>
            <a:stretch>
              <a:fillRect/>
            </a:stretch>
          </a:blipFill>
          <a:ln w="76200">
            <a:solidFill>
              <a:schemeClr val="bg2"/>
            </a:solidFill>
          </a:ln>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normAutofit/>
          </a:bodyPr>
          <a:lstStyle>
            <a:lvl1pPr marL="0" indent="0" algn="ctr">
              <a:spcBef>
                <a:spcPts val="0"/>
              </a:spcBef>
              <a:buNone/>
              <a:defRPr lang="en-US" sz="2000" b="1" kern="1200" dirty="0">
                <a:solidFill>
                  <a:srgbClr val="091F2C"/>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3" name="Rectangle 2">
            <a:extLst>
              <a:ext uri="{FF2B5EF4-FFF2-40B4-BE49-F238E27FC236}">
                <a16:creationId xmlns:a16="http://schemas.microsoft.com/office/drawing/2014/main" id="{6A398644-9C1D-A29A-FBCE-556CA194CA9D}"/>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4" name="Rectangle 3">
            <a:extLst>
              <a:ext uri="{FF2B5EF4-FFF2-40B4-BE49-F238E27FC236}">
                <a16:creationId xmlns:a16="http://schemas.microsoft.com/office/drawing/2014/main" id="{B3C0BC38-9BBA-9A3C-76D8-34FA4AA00F26}"/>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B9DE8BCD-EA6C-4C33-7A03-35A73B32DA8A}"/>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6" name="Rectangle 5">
            <a:extLst>
              <a:ext uri="{FF2B5EF4-FFF2-40B4-BE49-F238E27FC236}">
                <a16:creationId xmlns:a16="http://schemas.microsoft.com/office/drawing/2014/main" id="{1FAD9649-EF50-2D17-F322-B437C1844A31}"/>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7" name="Rectangle 6">
            <a:extLst>
              <a:ext uri="{FF2B5EF4-FFF2-40B4-BE49-F238E27FC236}">
                <a16:creationId xmlns:a16="http://schemas.microsoft.com/office/drawing/2014/main" id="{35479FDF-D93B-1856-8010-8CBEF226F0EA}"/>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8" name="Rectangle 7">
            <a:extLst>
              <a:ext uri="{FF2B5EF4-FFF2-40B4-BE49-F238E27FC236}">
                <a16:creationId xmlns:a16="http://schemas.microsoft.com/office/drawing/2014/main" id="{AF53002D-D6F4-7CEE-47E8-B49BD18FD1E5}"/>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9C438BB4-0919-78D3-05BB-CB6BE2B7D51D}"/>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1" name="Group 20">
            <a:extLst>
              <a:ext uri="{FF2B5EF4-FFF2-40B4-BE49-F238E27FC236}">
                <a16:creationId xmlns:a16="http://schemas.microsoft.com/office/drawing/2014/main" id="{1165154D-D052-0652-435C-82B6F320E0F5}"/>
              </a:ext>
            </a:extLst>
          </p:cNvPr>
          <p:cNvGrpSpPr/>
          <p:nvPr userDrawn="1"/>
        </p:nvGrpSpPr>
        <p:grpSpPr>
          <a:xfrm>
            <a:off x="10048565" y="6114156"/>
            <a:ext cx="2261419" cy="880264"/>
            <a:chOff x="9343261" y="5749120"/>
            <a:chExt cx="2848739" cy="1108880"/>
          </a:xfrm>
        </p:grpSpPr>
        <p:pic>
          <p:nvPicPr>
            <p:cNvPr id="22" name="Picture 21">
              <a:extLst>
                <a:ext uri="{FF2B5EF4-FFF2-40B4-BE49-F238E27FC236}">
                  <a16:creationId xmlns:a16="http://schemas.microsoft.com/office/drawing/2014/main" id="{FBB401B2-EC1B-A0B1-3CFA-BFA3B3343516}"/>
                </a:ext>
              </a:extLst>
            </p:cNvPr>
            <p:cNvPicPr>
              <a:picLocks noChangeAspect="1"/>
            </p:cNvPicPr>
            <p:nvPr userDrawn="1"/>
          </p:nvPicPr>
          <p:blipFill rotWithShape="1">
            <a:blip r:embed="rId6"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3" name="Picture 22">
              <a:extLst>
                <a:ext uri="{FF2B5EF4-FFF2-40B4-BE49-F238E27FC236}">
                  <a16:creationId xmlns:a16="http://schemas.microsoft.com/office/drawing/2014/main" id="{E0251604-5005-464F-BF02-AFA851C4E505}"/>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3456790192"/>
      </p:ext>
    </p:extLst>
  </p:cSld>
  <p:clrMapOvr>
    <a:masterClrMapping/>
  </p:clrMapOvr>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52">
          <p15:clr>
            <a:srgbClr val="5ACBF0"/>
          </p15:clr>
        </p15:guide>
        <p15:guide id="11" pos="4752">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userDrawn="1"/>
        </p:nvSpPr>
        <p:spPr bwMode="auto">
          <a:xfrm>
            <a:off x="0" y="3149600"/>
            <a:ext cx="12192000" cy="3708400"/>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474562" y="583007"/>
            <a:ext cx="11242876" cy="1115568"/>
          </a:xfrm>
        </p:spPr>
        <p:txBody>
          <a:bodyPr anchor="ctr">
            <a:normAutofit/>
          </a:bodyPr>
          <a:lstStyle>
            <a:lvl1pPr algn="l" defTabSz="932742" rtl="0" eaLnBrk="1" latinLnBrk="0" hangingPunct="1">
              <a:lnSpc>
                <a:spcPct val="90000"/>
              </a:lnSpc>
              <a:spcBef>
                <a:spcPct val="0"/>
              </a:spcBef>
              <a:buNone/>
              <a:defRPr lang="en-US" sz="3600" b="0" kern="1200" cap="none" spc="-50" baseline="0" dirty="0">
                <a:ln w="3175">
                  <a:noFill/>
                </a:ln>
                <a:solidFill>
                  <a:srgbClr val="091F2C"/>
                </a:solidFill>
                <a:effectLst/>
                <a:latin typeface="+mn-lt"/>
                <a:ea typeface="+mn-ea"/>
                <a:cs typeface="Segoe UI" pitchFamily="34" charset="0"/>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val="0"/>
                </a:ext>
              </a:extLst>
            </a:blip>
            <a:stretch>
              <a:fillRect/>
            </a:stretch>
          </a:blipFill>
          <a:ln w="76200">
            <a:solidFill>
              <a:srgbClr val="FFF8F3"/>
            </a:solidFill>
          </a:ln>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1"/>
            <a:ext cx="1737360" cy="203358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val="0"/>
                </a:ext>
              </a:extLst>
            </a:blip>
            <a:stretch>
              <a:fillRect/>
            </a:stretch>
          </a:blipFill>
          <a:ln w="76200">
            <a:solidFill>
              <a:srgbClr val="FFF8F3"/>
            </a:solidFill>
          </a:ln>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1"/>
            <a:ext cx="1737360" cy="203358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val="0"/>
                </a:ext>
              </a:extLst>
            </a:blip>
            <a:stretch>
              <a:fillRect/>
            </a:stretch>
          </a:blipFill>
          <a:ln w="76200">
            <a:solidFill>
              <a:srgbClr val="FFF8F3"/>
            </a:solidFill>
          </a:ln>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val="0"/>
                </a:ext>
              </a:extLst>
            </a:blip>
            <a:stretch>
              <a:fillRect/>
            </a:stretch>
          </a:blipFill>
          <a:ln w="76200">
            <a:solidFill>
              <a:srgbClr val="FFF8F3"/>
            </a:solidFill>
          </a:ln>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1"/>
            <a:ext cx="1737360" cy="203358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val="0"/>
                </a:ext>
              </a:extLst>
            </a:blip>
            <a:stretch>
              <a:fillRect/>
            </a:stretch>
          </a:blipFill>
          <a:ln w="76200">
            <a:solidFill>
              <a:srgbClr val="FFF8F3"/>
            </a:solidFill>
          </a:ln>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1"/>
            <a:ext cx="1737360" cy="2033588"/>
          </a:xfrm>
        </p:spPr>
        <p:txBody>
          <a:bodyPr>
            <a:normAutofit/>
          </a:bodyPr>
          <a:lstStyle>
            <a:lvl1pPr marL="0" indent="0" algn="ctr">
              <a:spcBef>
                <a:spcPts val="0"/>
              </a:spcBef>
              <a:buNone/>
              <a:defRPr lang="en-US" sz="2000" b="1" kern="1200" dirty="0">
                <a:solidFill>
                  <a:srgbClr val="FFF8F3"/>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3" name="Rectangle 2">
            <a:extLst>
              <a:ext uri="{FF2B5EF4-FFF2-40B4-BE49-F238E27FC236}">
                <a16:creationId xmlns:a16="http://schemas.microsoft.com/office/drawing/2014/main" id="{5C836159-BFA7-B3D6-823C-00F7D2E6E5FE}"/>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5" name="Rectangle 4">
            <a:extLst>
              <a:ext uri="{FF2B5EF4-FFF2-40B4-BE49-F238E27FC236}">
                <a16:creationId xmlns:a16="http://schemas.microsoft.com/office/drawing/2014/main" id="{1D89CC87-1235-11B1-347C-A56DA4645996}"/>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AE0C6A07-E05D-11D2-FD66-88888063A1CE}"/>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7" name="Rectangle 6">
            <a:extLst>
              <a:ext uri="{FF2B5EF4-FFF2-40B4-BE49-F238E27FC236}">
                <a16:creationId xmlns:a16="http://schemas.microsoft.com/office/drawing/2014/main" id="{3C57053B-20C1-4B3E-6E19-89096113BF8D}"/>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8" name="Rectangle 7">
            <a:extLst>
              <a:ext uri="{FF2B5EF4-FFF2-40B4-BE49-F238E27FC236}">
                <a16:creationId xmlns:a16="http://schemas.microsoft.com/office/drawing/2014/main" id="{9939468D-6C5D-484E-2935-E3AB2CCD630A}"/>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9" name="Rectangle 8">
            <a:extLst>
              <a:ext uri="{FF2B5EF4-FFF2-40B4-BE49-F238E27FC236}">
                <a16:creationId xmlns:a16="http://schemas.microsoft.com/office/drawing/2014/main" id="{37AE17E9-94C3-10F3-B8FC-75A2486FB70F}"/>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78FDFDBD-151F-6E23-FFBB-0C91DFCAE946}"/>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21" name="Group 20">
            <a:extLst>
              <a:ext uri="{FF2B5EF4-FFF2-40B4-BE49-F238E27FC236}">
                <a16:creationId xmlns:a16="http://schemas.microsoft.com/office/drawing/2014/main" id="{7B379C36-77B7-D57C-162F-ABD0DA2D6BFB}"/>
              </a:ext>
            </a:extLst>
          </p:cNvPr>
          <p:cNvGrpSpPr/>
          <p:nvPr userDrawn="1"/>
        </p:nvGrpSpPr>
        <p:grpSpPr>
          <a:xfrm>
            <a:off x="10048565" y="6114156"/>
            <a:ext cx="2261419" cy="880264"/>
            <a:chOff x="9343261" y="5749120"/>
            <a:chExt cx="2848739" cy="1108880"/>
          </a:xfrm>
        </p:grpSpPr>
        <p:pic>
          <p:nvPicPr>
            <p:cNvPr id="22" name="Picture 21">
              <a:extLst>
                <a:ext uri="{FF2B5EF4-FFF2-40B4-BE49-F238E27FC236}">
                  <a16:creationId xmlns:a16="http://schemas.microsoft.com/office/drawing/2014/main" id="{2FAE9FD1-470E-6A03-5E8E-95DF8C4B2946}"/>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23" name="Picture 22">
              <a:extLst>
                <a:ext uri="{FF2B5EF4-FFF2-40B4-BE49-F238E27FC236}">
                  <a16:creationId xmlns:a16="http://schemas.microsoft.com/office/drawing/2014/main" id="{B610FA04-35DE-EC77-5C53-20749B025386}"/>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969906916"/>
      </p:ext>
    </p:extLst>
  </p:cSld>
  <p:clrMapOvr>
    <a:masterClrMapping/>
  </p:clrMapOvr>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 3">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0717A41-9246-8C8D-9EB9-0A5EBF4046DA}"/>
              </a:ext>
            </a:extLst>
          </p:cNvPr>
          <p:cNvPicPr>
            <a:picLocks noChangeAspect="1" noChangeArrowheads="1"/>
          </p:cNvPicPr>
          <p:nvPr userDrawn="1"/>
        </p:nvPicPr>
        <p:blipFill rotWithShape="1">
          <a:blip r:embed="rId2" cstate="hqprint">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C448A76-F96E-6928-D94F-963037CC5286}"/>
              </a:ext>
            </a:extLst>
          </p:cNvPr>
          <p:cNvSpPr>
            <a:spLocks noGrp="1"/>
          </p:cNvSpPr>
          <p:nvPr>
            <p:ph type="title" hasCustomPrompt="1"/>
          </p:nvPr>
        </p:nvSpPr>
        <p:spPr>
          <a:xfrm>
            <a:off x="1784350" y="2881312"/>
            <a:ext cx="5454650" cy="1095375"/>
          </a:xfrm>
        </p:spPr>
        <p:txBody>
          <a:bodyPr vert="horz" lIns="91440" tIns="45720" rIns="91440" bIns="45720" rtlCol="0" anchor="ctr" anchorCtr="0">
            <a:normAutofit/>
          </a:bodyPr>
          <a:lstStyle>
            <a:lvl1pPr>
              <a:defRPr lang="en-US" sz="3600" dirty="0"/>
            </a:lvl1pPr>
          </a:lstStyle>
          <a:p>
            <a:pPr lvl="0"/>
            <a:r>
              <a:rPr lang="en-US"/>
              <a:t>Transition Slide</a:t>
            </a:r>
          </a:p>
        </p:txBody>
      </p:sp>
      <p:sp>
        <p:nvSpPr>
          <p:cNvPr id="5" name="Rectangle 4">
            <a:extLst>
              <a:ext uri="{FF2B5EF4-FFF2-40B4-BE49-F238E27FC236}">
                <a16:creationId xmlns:a16="http://schemas.microsoft.com/office/drawing/2014/main" id="{713C8850-9B3E-F2B2-5CDA-F63DC0E14A2F}"/>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6" name="Rectangle 5">
            <a:extLst>
              <a:ext uri="{FF2B5EF4-FFF2-40B4-BE49-F238E27FC236}">
                <a16:creationId xmlns:a16="http://schemas.microsoft.com/office/drawing/2014/main" id="{660696A7-6419-33A8-9D16-545BC2410857}"/>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7" name="Rectangle 6">
            <a:extLst>
              <a:ext uri="{FF2B5EF4-FFF2-40B4-BE49-F238E27FC236}">
                <a16:creationId xmlns:a16="http://schemas.microsoft.com/office/drawing/2014/main" id="{4F95E7DA-2E03-EA1A-1627-0DDE70806EAD}"/>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8" name="Rectangle 7">
            <a:extLst>
              <a:ext uri="{FF2B5EF4-FFF2-40B4-BE49-F238E27FC236}">
                <a16:creationId xmlns:a16="http://schemas.microsoft.com/office/drawing/2014/main" id="{DA1F76A5-AE45-22C4-EC52-C213F1050D18}"/>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9" name="Rectangle 8">
            <a:extLst>
              <a:ext uri="{FF2B5EF4-FFF2-40B4-BE49-F238E27FC236}">
                <a16:creationId xmlns:a16="http://schemas.microsoft.com/office/drawing/2014/main" id="{FA174B60-6918-EAE1-4C12-51A21815C735}"/>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0" name="Rectangle 9">
            <a:extLst>
              <a:ext uri="{FF2B5EF4-FFF2-40B4-BE49-F238E27FC236}">
                <a16:creationId xmlns:a16="http://schemas.microsoft.com/office/drawing/2014/main" id="{9AB111C8-D09C-B0C2-0649-6E19FDE7DC16}"/>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844252E5-9B77-8284-9B17-9F500FC237F6}"/>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grpSp>
        <p:nvGrpSpPr>
          <p:cNvPr id="14" name="Group 13">
            <a:extLst>
              <a:ext uri="{FF2B5EF4-FFF2-40B4-BE49-F238E27FC236}">
                <a16:creationId xmlns:a16="http://schemas.microsoft.com/office/drawing/2014/main" id="{D58B5FF7-9F6E-20F8-1FC0-2E09EC4EF1AA}"/>
              </a:ext>
            </a:extLst>
          </p:cNvPr>
          <p:cNvGrpSpPr/>
          <p:nvPr userDrawn="1"/>
        </p:nvGrpSpPr>
        <p:grpSpPr>
          <a:xfrm>
            <a:off x="10048565" y="6076056"/>
            <a:ext cx="2261419" cy="880264"/>
            <a:chOff x="9343261" y="5749120"/>
            <a:chExt cx="2848739" cy="1108880"/>
          </a:xfrm>
        </p:grpSpPr>
        <p:pic>
          <p:nvPicPr>
            <p:cNvPr id="15" name="Picture 14">
              <a:extLst>
                <a:ext uri="{FF2B5EF4-FFF2-40B4-BE49-F238E27FC236}">
                  <a16:creationId xmlns:a16="http://schemas.microsoft.com/office/drawing/2014/main" id="{9C4A5F14-61C8-5DFA-8DCC-E4DB16195A28}"/>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a:stretch/>
          </p:blipFill>
          <p:spPr>
            <a:xfrm>
              <a:off x="11061290" y="5749120"/>
              <a:ext cx="1130710" cy="1108880"/>
            </a:xfrm>
            <a:prstGeom prst="rect">
              <a:avLst/>
            </a:prstGeom>
          </p:spPr>
        </p:pic>
        <p:pic>
          <p:nvPicPr>
            <p:cNvPr id="16" name="Picture 15">
              <a:extLst>
                <a:ext uri="{FF2B5EF4-FFF2-40B4-BE49-F238E27FC236}">
                  <a16:creationId xmlns:a16="http://schemas.microsoft.com/office/drawing/2014/main" id="{58F627FC-DA9E-A490-FAF9-E14C8D110420}"/>
                </a:ext>
              </a:extLst>
            </p:cNvPr>
            <p:cNvPicPr>
              <a:picLocks noChangeAspect="1"/>
            </p:cNvPicPr>
            <p:nvPr userDrawn="1"/>
          </p:nvPicPr>
          <p:blipFill rotWithShape="1">
            <a:blip r:embed="rId4" cstate="hqprint">
              <a:extLst>
                <a:ext uri="{28A0092B-C50C-407E-A947-70E740481C1C}">
                  <a14:useLocalDpi xmlns:a14="http://schemas.microsoft.com/office/drawing/2010/main" val="0"/>
                </a:ext>
              </a:extLst>
            </a:blip>
            <a:srcRect/>
            <a:stretch/>
          </p:blipFill>
          <p:spPr>
            <a:xfrm>
              <a:off x="9343261" y="5749120"/>
              <a:ext cx="1665121" cy="1108880"/>
            </a:xfrm>
            <a:prstGeom prst="rect">
              <a:avLst/>
            </a:prstGeom>
          </p:spPr>
        </p:pic>
      </p:grpSp>
    </p:spTree>
    <p:extLst>
      <p:ext uri="{BB962C8B-B14F-4D97-AF65-F5344CB8AC3E}">
        <p14:creationId xmlns:p14="http://schemas.microsoft.com/office/powerpoint/2010/main" val="1861491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5D25-8D93-1882-B375-8C6D3010ABF4}"/>
              </a:ext>
            </a:extLst>
          </p:cNvPr>
          <p:cNvSpPr>
            <a:spLocks noGrp="1"/>
          </p:cNvSpPr>
          <p:nvPr>
            <p:ph type="title"/>
          </p:nvPr>
        </p:nvSpPr>
        <p:spPr/>
        <p:txBody>
          <a:bodyPr anchor="t">
            <a:normAutofit/>
          </a:bodyPr>
          <a:lstStyle>
            <a:lvl1pPr>
              <a:defRPr sz="3600"/>
            </a:lvl1pPr>
          </a:lstStyle>
          <a:p>
            <a:r>
              <a:rPr lang="en-US"/>
              <a:t>Click to edit Master title style</a:t>
            </a:r>
          </a:p>
        </p:txBody>
      </p:sp>
      <p:pic>
        <p:nvPicPr>
          <p:cNvPr id="3" name="MS logo gray - EMF">
            <a:extLst>
              <a:ext uri="{FF2B5EF4-FFF2-40B4-BE49-F238E27FC236}">
                <a16:creationId xmlns:a16="http://schemas.microsoft.com/office/drawing/2014/main" id="{E11476E5-E4CB-352A-AFEB-6789FC1E88D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black">
          <a:xfrm>
            <a:off x="10167256" y="6139476"/>
            <a:ext cx="1941957" cy="718524"/>
          </a:xfrm>
          <a:prstGeom prst="rect">
            <a:avLst/>
          </a:prstGeom>
        </p:spPr>
      </p:pic>
    </p:spTree>
    <p:extLst>
      <p:ext uri="{BB962C8B-B14F-4D97-AF65-F5344CB8AC3E}">
        <p14:creationId xmlns:p14="http://schemas.microsoft.com/office/powerpoint/2010/main" val="839796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pic>
        <p:nvPicPr>
          <p:cNvPr id="5" name="MS logo gray - EMF">
            <a:extLst>
              <a:ext uri="{FF2B5EF4-FFF2-40B4-BE49-F238E27FC236}">
                <a16:creationId xmlns:a16="http://schemas.microsoft.com/office/drawing/2014/main" id="{A29B56E4-5D19-EDC6-474C-F7740CE2270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black">
          <a:xfrm>
            <a:off x="10167256" y="6139476"/>
            <a:ext cx="1941957" cy="718524"/>
          </a:xfrm>
          <a:prstGeom prst="rect">
            <a:avLst/>
          </a:prstGeom>
        </p:spPr>
      </p:pic>
    </p:spTree>
    <p:extLst>
      <p:ext uri="{BB962C8B-B14F-4D97-AF65-F5344CB8AC3E}">
        <p14:creationId xmlns:p14="http://schemas.microsoft.com/office/powerpoint/2010/main" val="2248706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2371675"/>
      </p:ext>
    </p:extLst>
  </p:cSld>
  <p:clrMapOvr>
    <a:masterClrMapping/>
  </p:clrMapOvr>
  <p:transition>
    <p:fade/>
  </p:transition>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oleObject" Target="../embeddings/oleObject1.bin"/><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theme" Target="../theme/theme2.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image" Target="../media/image8.emf"/><Relationship Id="rId8" Type="http://schemas.openxmlformats.org/officeDocument/2006/relationships/slideLayout" Target="../slideLayouts/slideLayout18.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tags" Target="../tags/tag1.xml"/><Relationship Id="rId20" Type="http://schemas.openxmlformats.org/officeDocument/2006/relationships/slideLayout" Target="../slideLayouts/slideLayout30.xml"/><Relationship Id="rId4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8F3">
            <a:alpha val="85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691CED-8043-0B1A-CA04-EB006A99EBF8}"/>
              </a:ext>
            </a:extLst>
          </p:cNvPr>
          <p:cNvSpPr>
            <a:spLocks noGrp="1"/>
          </p:cNvSpPr>
          <p:nvPr>
            <p:ph type="title"/>
          </p:nvPr>
        </p:nvSpPr>
        <p:spPr>
          <a:xfrm>
            <a:off x="588262" y="457201"/>
            <a:ext cx="11019537" cy="711762"/>
          </a:xfrm>
          <a:prstGeom prst="rect">
            <a:avLst/>
          </a:prstGeom>
        </p:spPr>
        <p:txBody>
          <a:bodyPr vert="horz" lIns="0" tIns="45720" rIns="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CC00FC-94DB-4455-C278-CA3503CC94B8}"/>
              </a:ext>
            </a:extLst>
          </p:cNvPr>
          <p:cNvSpPr>
            <a:spLocks noGrp="1"/>
          </p:cNvSpPr>
          <p:nvPr>
            <p:ph type="body" idx="1"/>
          </p:nvPr>
        </p:nvSpPr>
        <p:spPr>
          <a:xfrm>
            <a:off x="584199" y="1562100"/>
            <a:ext cx="11019537" cy="4614863"/>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2213065"/>
      </p:ext>
    </p:extLst>
  </p:cSld>
  <p:clrMap bg1="lt1" tx1="dk1" bg2="lt2" tx2="dk2" accent1="accent1" accent2="accent2" accent3="accent3" accent4="accent4" accent5="accent5" accent6="accent6" hlink="hlink" folHlink="folHlink"/>
  <p:sldLayoutIdLst>
    <p:sldLayoutId id="2147485871" r:id="rId1"/>
    <p:sldLayoutId id="2147485872" r:id="rId2"/>
    <p:sldLayoutId id="2147485873" r:id="rId3"/>
    <p:sldLayoutId id="2147485881" r:id="rId4"/>
    <p:sldLayoutId id="2147485923" r:id="rId5"/>
    <p:sldLayoutId id="2147485884" r:id="rId6"/>
    <p:sldLayoutId id="2147485888" r:id="rId7"/>
    <p:sldLayoutId id="2147485890" r:id="rId8"/>
    <p:sldLayoutId id="2147485916" r:id="rId9"/>
    <p:sldLayoutId id="2147485920" r:id="rId10"/>
  </p:sldLayoutIdLst>
  <p:txStyles>
    <p:titleStyle>
      <a:lvl1pPr algn="l" defTabSz="932742" rtl="0" eaLnBrk="1" latinLnBrk="0" hangingPunct="1">
        <a:lnSpc>
          <a:spcPct val="90000"/>
        </a:lnSpc>
        <a:spcBef>
          <a:spcPct val="0"/>
        </a:spcBef>
        <a:buNone/>
        <a:defRPr lang="en-US" sz="4800" b="0" kern="1200" cap="none" spc="-50" baseline="0" dirty="0">
          <a:ln w="3175">
            <a:noFill/>
          </a:ln>
          <a:solidFill>
            <a:srgbClr val="06647A"/>
          </a:solidFill>
          <a:effectLst/>
          <a:latin typeface="+mn-lt"/>
          <a:ea typeface="+mn-ea"/>
          <a:cs typeface="Segoe UI"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06647A"/>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1" kern="1200">
          <a:solidFill>
            <a:srgbClr val="091F2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91F2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91F2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rgbClr val="091F2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72">
          <p15:clr>
            <a:srgbClr val="F26B43"/>
          </p15:clr>
        </p15:guide>
        <p15:guide id="2" pos="368">
          <p15:clr>
            <a:srgbClr val="F26B43"/>
          </p15:clr>
        </p15:guide>
        <p15:guide id="3" pos="7312">
          <p15:clr>
            <a:srgbClr val="F26B43"/>
          </p15:clr>
        </p15:guide>
        <p15:guide id="4" orient="horz" pos="984">
          <p15:clr>
            <a:srgbClr val="F26B43"/>
          </p15:clr>
        </p15:guide>
        <p15:guide id="5" orient="horz" pos="396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8F3"/>
        </a:solidFill>
        <a:effectLst/>
      </p:bgPr>
    </p:bg>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660A2D3D-11C9-6FD4-A557-453CF2E5251E}"/>
              </a:ext>
            </a:extLst>
          </p:cNvPr>
          <p:cNvGraphicFramePr>
            <a:graphicFrameLocks noChangeAspect="1"/>
          </p:cNvGraphicFramePr>
          <p:nvPr userDrawn="1">
            <p:custDataLst>
              <p:tags r:id="rId46"/>
            </p:custDataLst>
            <p:extLst>
              <p:ext uri="{D42A27DB-BD31-4B8C-83A1-F6EECF244321}">
                <p14:modId xmlns:p14="http://schemas.microsoft.com/office/powerpoint/2010/main" val="33116644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7" imgW="425" imgH="426" progId="TCLayout.ActiveDocument.1">
                  <p:embed/>
                </p:oleObj>
              </mc:Choice>
              <mc:Fallback>
                <p:oleObj name="think-cell Slide" r:id="rId47" imgW="425" imgH="426" progId="TCLayout.ActiveDocument.1">
                  <p:embed/>
                  <p:pic>
                    <p:nvPicPr>
                      <p:cNvPr id="9" name="think-cell data - do not delete" hidden="1">
                        <a:extLst>
                          <a:ext uri="{FF2B5EF4-FFF2-40B4-BE49-F238E27FC236}">
                            <a16:creationId xmlns:a16="http://schemas.microsoft.com/office/drawing/2014/main" id="{660A2D3D-11C9-6FD4-A557-453CF2E5251E}"/>
                          </a:ext>
                        </a:extLst>
                      </p:cNvPr>
                      <p:cNvPicPr/>
                      <p:nvPr/>
                    </p:nvPicPr>
                    <p:blipFill>
                      <a:blip r:embed="rId4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E0691CED-8043-0B1A-CA04-EB006A99EBF8}"/>
              </a:ext>
            </a:extLst>
          </p:cNvPr>
          <p:cNvSpPr>
            <a:spLocks noGrp="1"/>
          </p:cNvSpPr>
          <p:nvPr>
            <p:ph type="title"/>
          </p:nvPr>
        </p:nvSpPr>
        <p:spPr>
          <a:xfrm>
            <a:off x="474563" y="365125"/>
            <a:ext cx="11242876"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CC00FC-94DB-4455-C278-CA3503CC94B8}"/>
              </a:ext>
            </a:extLst>
          </p:cNvPr>
          <p:cNvSpPr>
            <a:spLocks noGrp="1"/>
          </p:cNvSpPr>
          <p:nvPr>
            <p:ph type="body" idx="1"/>
          </p:nvPr>
        </p:nvSpPr>
        <p:spPr>
          <a:xfrm>
            <a:off x="474563" y="1825624"/>
            <a:ext cx="11242876" cy="466725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5FC1382D-F95D-5603-4170-A6A945524E3A}"/>
              </a:ext>
            </a:extLst>
          </p:cNvPr>
          <p:cNvSpPr/>
          <p:nvPr userDrawn="1"/>
        </p:nvSpPr>
        <p:spPr>
          <a:xfrm>
            <a:off x="12357271" y="1826692"/>
            <a:ext cx="457200" cy="457200"/>
          </a:xfrm>
          <a:prstGeom prst="rect">
            <a:avLst/>
          </a:prstGeom>
          <a:solidFill>
            <a:srgbClr val="D4EC8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D</a:t>
            </a:r>
            <a:endParaRPr lang="en-US" sz="800">
              <a:solidFill>
                <a:schemeClr val="lt1">
                  <a:alpha val="50000"/>
                </a:schemeClr>
              </a:solidFill>
              <a:latin typeface="Segoe Sans Small" pitchFamily="2" charset="0"/>
              <a:cs typeface="Segoe Sans Small" pitchFamily="2" charset="0"/>
            </a:endParaRPr>
          </a:p>
        </p:txBody>
      </p:sp>
      <p:sp>
        <p:nvSpPr>
          <p:cNvPr id="10" name="Rectangle 9">
            <a:extLst>
              <a:ext uri="{FF2B5EF4-FFF2-40B4-BE49-F238E27FC236}">
                <a16:creationId xmlns:a16="http://schemas.microsoft.com/office/drawing/2014/main" id="{DB2BEE7B-A2E6-CE8E-62A8-6D489B4B1492}"/>
              </a:ext>
            </a:extLst>
          </p:cNvPr>
          <p:cNvSpPr/>
          <p:nvPr userDrawn="1"/>
        </p:nvSpPr>
        <p:spPr>
          <a:xfrm>
            <a:off x="12356088" y="46703"/>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11" name="Rectangle 10">
            <a:extLst>
              <a:ext uri="{FF2B5EF4-FFF2-40B4-BE49-F238E27FC236}">
                <a16:creationId xmlns:a16="http://schemas.microsoft.com/office/drawing/2014/main" id="{D97BA837-968A-A1C3-DB71-B5CC2962A897}"/>
              </a:ext>
            </a:extLst>
          </p:cNvPr>
          <p:cNvSpPr/>
          <p:nvPr userDrawn="1"/>
        </p:nvSpPr>
        <p:spPr>
          <a:xfrm>
            <a:off x="12356088" y="711762"/>
            <a:ext cx="457200" cy="457200"/>
          </a:xfrm>
          <a:prstGeom prst="rect">
            <a:avLst/>
          </a:prstGeom>
          <a:solidFill>
            <a:srgbClr val="8DC8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H</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V</a:t>
            </a:r>
            <a:r>
              <a:rPr lang="en-US" sz="800">
                <a:solidFill>
                  <a:srgbClr val="091F2C">
                    <a:alpha val="50000"/>
                  </a:srgbClr>
                </a:solidFill>
                <a:effectLst/>
                <a:latin typeface="Segoe Sans Small" pitchFamily="2" charset="0"/>
                <a:cs typeface="Segoe Sans Small" pitchFamily="2" charset="0"/>
              </a:rPr>
              <a:t>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effectLst/>
                <a:latin typeface="Segoe Sans Small" pitchFamily="2" charset="0"/>
                <a:cs typeface="Segoe Sans Small" pitchFamily="2" charset="0"/>
              </a:rPr>
              <a:t> </a:t>
            </a:r>
            <a:r>
              <a:rPr lang="en-US" sz="800">
                <a:solidFill>
                  <a:srgbClr val="091F2C">
                    <a:alpha val="50000"/>
                  </a:srgbClr>
                </a:solidFill>
                <a:latin typeface="Segoe Sans Small" pitchFamily="2" charset="0"/>
                <a:cs typeface="Segoe Sans Small" pitchFamily="2" charset="0"/>
              </a:rPr>
              <a:t>D</a:t>
            </a:r>
          </a:p>
        </p:txBody>
      </p:sp>
      <p:sp>
        <p:nvSpPr>
          <p:cNvPr id="16" name="Rectangle 15">
            <a:extLst>
              <a:ext uri="{FF2B5EF4-FFF2-40B4-BE49-F238E27FC236}">
                <a16:creationId xmlns:a16="http://schemas.microsoft.com/office/drawing/2014/main" id="{4DA4D4CB-8EDC-1923-5E80-48477C22E399}"/>
              </a:ext>
            </a:extLst>
          </p:cNvPr>
          <p:cNvSpPr/>
          <p:nvPr userDrawn="1"/>
        </p:nvSpPr>
        <p:spPr>
          <a:xfrm>
            <a:off x="12356088" y="2413812"/>
            <a:ext cx="457200" cy="457200"/>
          </a:xfrm>
          <a:prstGeom prst="rect">
            <a:avLst/>
          </a:prstGeom>
          <a:solidFill>
            <a:srgbClr val="FFA38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a:t>
            </a:r>
          </a:p>
        </p:txBody>
      </p:sp>
      <p:sp>
        <p:nvSpPr>
          <p:cNvPr id="4" name="Rectangle 3">
            <a:extLst>
              <a:ext uri="{FF2B5EF4-FFF2-40B4-BE49-F238E27FC236}">
                <a16:creationId xmlns:a16="http://schemas.microsoft.com/office/drawing/2014/main" id="{2E3916C7-A329-D005-48E2-7609E8614A39}"/>
              </a:ext>
            </a:extLst>
          </p:cNvPr>
          <p:cNvSpPr/>
          <p:nvPr userDrawn="1"/>
        </p:nvSpPr>
        <p:spPr>
          <a:xfrm>
            <a:off x="1183162" y="-606678"/>
            <a:ext cx="457200" cy="457200"/>
          </a:xfrm>
          <a:prstGeom prst="rect">
            <a:avLst/>
          </a:prstGeom>
          <a:solidFill>
            <a:srgbClr val="C5B4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rgbClr val="091F2C">
                    <a:alpha val="50000"/>
                  </a:srgbClr>
                </a:solidFill>
                <a:latin typeface="Segoe Sans Small" pitchFamily="2" charset="0"/>
                <a:cs typeface="Segoe Sans Small" pitchFamily="2" charset="0"/>
              </a:rPr>
              <a:t>V </a:t>
            </a:r>
            <a:r>
              <a:rPr lang="en-US" sz="1000">
                <a:solidFill>
                  <a:srgbClr val="091F2C">
                    <a:alpha val="50000"/>
                  </a:srgbClr>
                </a:solidFill>
                <a:latin typeface="Segoe Sans Small" pitchFamily="2" charset="0"/>
                <a:cs typeface="Segoe Sans Small" pitchFamily="2" charset="0"/>
              </a:rPr>
              <a:t>|</a:t>
            </a:r>
            <a:r>
              <a:rPr lang="en-US" sz="800">
                <a:solidFill>
                  <a:srgbClr val="091F2C">
                    <a:alpha val="50000"/>
                  </a:srgbClr>
                </a:solidFill>
                <a:latin typeface="Segoe Sans Small" pitchFamily="2" charset="0"/>
                <a:cs typeface="Segoe Sans Small" pitchFamily="2" charset="0"/>
              </a:rPr>
              <a:t> D</a:t>
            </a:r>
          </a:p>
        </p:txBody>
      </p:sp>
      <p:sp>
        <p:nvSpPr>
          <p:cNvPr id="5" name="Rectangle 4">
            <a:extLst>
              <a:ext uri="{FF2B5EF4-FFF2-40B4-BE49-F238E27FC236}">
                <a16:creationId xmlns:a16="http://schemas.microsoft.com/office/drawing/2014/main" id="{CFA112E1-CEB5-39C7-0253-2816D1821539}"/>
              </a:ext>
            </a:extLst>
          </p:cNvPr>
          <p:cNvSpPr/>
          <p:nvPr userDrawn="1"/>
        </p:nvSpPr>
        <p:spPr>
          <a:xfrm>
            <a:off x="0" y="-606678"/>
            <a:ext cx="457037" cy="457200"/>
          </a:xfrm>
          <a:prstGeom prst="rect">
            <a:avLst/>
          </a:prstGeom>
          <a:solidFill>
            <a:srgbClr val="2A446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bg1">
                    <a:alpha val="50000"/>
                  </a:schemeClr>
                </a:solidFill>
                <a:latin typeface="Segoe Sans Small" pitchFamily="2" charset="0"/>
                <a:cs typeface="Segoe Sans Small" pitchFamily="2" charset="0"/>
              </a:rPr>
              <a:t>H</a:t>
            </a:r>
            <a:r>
              <a:rPr lang="en-US" sz="800">
                <a:solidFill>
                  <a:schemeClr val="bg1">
                    <a:alpha val="50000"/>
                  </a:schemeClr>
                </a:solidFill>
                <a:effectLst/>
                <a:latin typeface="Segoe Sans Small" pitchFamily="2" charset="0"/>
                <a:cs typeface="Segoe Sans Small" pitchFamily="2" charset="0"/>
              </a:rPr>
              <a:t> </a:t>
            </a:r>
            <a:r>
              <a:rPr lang="en-US" sz="1000">
                <a:solidFill>
                  <a:schemeClr val="bg1">
                    <a:alpha val="50000"/>
                  </a:schemeClr>
                </a:solidFill>
                <a:latin typeface="Segoe Sans Small" pitchFamily="2" charset="0"/>
                <a:cs typeface="Segoe Sans Small" pitchFamily="2" charset="0"/>
              </a:rPr>
              <a:t>|</a:t>
            </a:r>
            <a:r>
              <a:rPr lang="en-US" sz="800">
                <a:solidFill>
                  <a:schemeClr val="bg1">
                    <a:alpha val="50000"/>
                  </a:schemeClr>
                </a:solidFill>
                <a:latin typeface="Segoe Sans Small" pitchFamily="2" charset="0"/>
                <a:cs typeface="Segoe Sans Small" pitchFamily="2" charset="0"/>
              </a:rPr>
              <a:t> D</a:t>
            </a:r>
          </a:p>
        </p:txBody>
      </p:sp>
      <p:sp>
        <p:nvSpPr>
          <p:cNvPr id="6" name="Rectangle 5">
            <a:extLst>
              <a:ext uri="{FF2B5EF4-FFF2-40B4-BE49-F238E27FC236}">
                <a16:creationId xmlns:a16="http://schemas.microsoft.com/office/drawing/2014/main" id="{36C00890-8C3B-67DB-3B21-1DBEEC84767B}"/>
              </a:ext>
            </a:extLst>
          </p:cNvPr>
          <p:cNvSpPr/>
          <p:nvPr userDrawn="1"/>
        </p:nvSpPr>
        <p:spPr>
          <a:xfrm>
            <a:off x="675814" y="-606678"/>
            <a:ext cx="457037" cy="457200"/>
          </a:xfrm>
          <a:prstGeom prst="rect">
            <a:avLst/>
          </a:prstGeom>
          <a:solidFill>
            <a:srgbClr val="225B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4864" rtlCol="0" anchor="b" anchorCtr="0"/>
          <a:lstStyle/>
          <a:p>
            <a:pPr algn="ctr"/>
            <a:r>
              <a:rPr lang="en-US" sz="800">
                <a:solidFill>
                  <a:schemeClr val="lt1">
                    <a:alpha val="50000"/>
                  </a:schemeClr>
                </a:solidFill>
                <a:latin typeface="Segoe Sans Small" pitchFamily="2" charset="0"/>
                <a:cs typeface="Segoe Sans Small" pitchFamily="2" charset="0"/>
              </a:rPr>
              <a:t>D</a:t>
            </a:r>
          </a:p>
        </p:txBody>
      </p:sp>
    </p:spTree>
    <p:extLst>
      <p:ext uri="{BB962C8B-B14F-4D97-AF65-F5344CB8AC3E}">
        <p14:creationId xmlns:p14="http://schemas.microsoft.com/office/powerpoint/2010/main" val="199124916"/>
      </p:ext>
    </p:extLst>
  </p:cSld>
  <p:clrMap bg1="lt1" tx1="dk1" bg2="lt2" tx2="dk2" accent1="accent1" accent2="accent2" accent3="accent3" accent4="accent4" accent5="accent5" accent6="accent6" hlink="hlink" folHlink="folHlink"/>
  <p:sldLayoutIdLst>
    <p:sldLayoutId id="2147485925" r:id="rId1"/>
    <p:sldLayoutId id="2147485926" r:id="rId2"/>
    <p:sldLayoutId id="2147485927" r:id="rId3"/>
    <p:sldLayoutId id="2147485928" r:id="rId4"/>
    <p:sldLayoutId id="2147485929" r:id="rId5"/>
    <p:sldLayoutId id="2147485930" r:id="rId6"/>
    <p:sldLayoutId id="2147485931" r:id="rId7"/>
    <p:sldLayoutId id="2147485932" r:id="rId8"/>
    <p:sldLayoutId id="2147485933" r:id="rId9"/>
    <p:sldLayoutId id="2147485934" r:id="rId10"/>
    <p:sldLayoutId id="2147485935" r:id="rId11"/>
    <p:sldLayoutId id="2147485936" r:id="rId12"/>
    <p:sldLayoutId id="2147485937" r:id="rId13"/>
    <p:sldLayoutId id="2147485938" r:id="rId14"/>
    <p:sldLayoutId id="2147485939" r:id="rId15"/>
    <p:sldLayoutId id="2147485940" r:id="rId16"/>
    <p:sldLayoutId id="2147485941" r:id="rId17"/>
    <p:sldLayoutId id="2147485942" r:id="rId18"/>
    <p:sldLayoutId id="2147485943" r:id="rId19"/>
    <p:sldLayoutId id="2147485944" r:id="rId20"/>
    <p:sldLayoutId id="2147485945" r:id="rId21"/>
    <p:sldLayoutId id="2147485946" r:id="rId22"/>
    <p:sldLayoutId id="2147485947" r:id="rId23"/>
    <p:sldLayoutId id="2147485948" r:id="rId24"/>
    <p:sldLayoutId id="2147485949" r:id="rId25"/>
    <p:sldLayoutId id="2147485950" r:id="rId26"/>
    <p:sldLayoutId id="2147485951" r:id="rId27"/>
    <p:sldLayoutId id="2147485952" r:id="rId28"/>
    <p:sldLayoutId id="2147485953" r:id="rId29"/>
    <p:sldLayoutId id="2147485954" r:id="rId30"/>
    <p:sldLayoutId id="2147485955" r:id="rId31"/>
    <p:sldLayoutId id="2147485956" r:id="rId32"/>
    <p:sldLayoutId id="2147485957" r:id="rId33"/>
    <p:sldLayoutId id="2147485958" r:id="rId34"/>
    <p:sldLayoutId id="2147485959" r:id="rId35"/>
    <p:sldLayoutId id="2147485960" r:id="rId36"/>
    <p:sldLayoutId id="2147485961" r:id="rId37"/>
    <p:sldLayoutId id="2147485962" r:id="rId38"/>
    <p:sldLayoutId id="2147485963" r:id="rId39"/>
    <p:sldLayoutId id="2147485964" r:id="rId40"/>
    <p:sldLayoutId id="2147485965" r:id="rId41"/>
    <p:sldLayoutId id="2147485966" r:id="rId42"/>
    <p:sldLayoutId id="2147485967" r:id="rId43"/>
    <p:sldLayoutId id="2147485968" r:id="rId44"/>
  </p:sldLayoutIdLst>
  <p:txStyles>
    <p:titleStyle>
      <a:lvl1pPr algn="l" defTabSz="932742" rtl="0" eaLnBrk="1" latinLnBrk="0" hangingPunct="1">
        <a:lnSpc>
          <a:spcPct val="90000"/>
        </a:lnSpc>
        <a:spcBef>
          <a:spcPct val="0"/>
        </a:spcBef>
        <a:buNone/>
        <a:defRPr lang="en-US" sz="4800" b="0" kern="1200" cap="none" spc="-50" baseline="0" dirty="0">
          <a:ln w="3175">
            <a:noFill/>
          </a:ln>
          <a:solidFill>
            <a:srgbClr val="091F2C"/>
          </a:solidFill>
          <a:effectLst/>
          <a:latin typeface="+mn-lt"/>
          <a:ea typeface="+mn-ea"/>
          <a:cs typeface="Segoe UI"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091F2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1" kern="1200">
          <a:solidFill>
            <a:srgbClr val="091F2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91F2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91F2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rgbClr val="091F2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0">
          <p15:clr>
            <a:srgbClr val="F26B43"/>
          </p15:clr>
        </p15:guide>
        <p15:guide id="2" pos="288">
          <p15:clr>
            <a:srgbClr val="F26B43"/>
          </p15:clr>
        </p15:guide>
        <p15:guide id="3" pos="7392">
          <p15:clr>
            <a:srgbClr val="F26B43"/>
          </p15:clr>
        </p15:guide>
        <p15:guide id="4" orient="horz" pos="21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aka.ms/CSPSolutionPlays" TargetMode="External"/><Relationship Id="rId7" Type="http://schemas.openxmlformats.org/officeDocument/2006/relationships/hyperlink" Target="mailto:taniashepard@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s://cloudpartners.transform.microsoft.com/download?assetname=assets/Secure-Productivity-with-Microsoft365-BP-SMB-Customer-Pitch-Deck.pptx&amp;download=1" TargetMode="External"/><Relationship Id="rId5" Type="http://schemas.openxmlformats.org/officeDocument/2006/relationships/hyperlink" Target="https://cloudpartners.transform.microsoft.com/download?assetname=assets/Secure-Productivity-with-Microsoft365-Business-Standard-SMB-customer-pitch-deck.pptx&amp;download=1" TargetMode="External"/><Relationship Id="rId4" Type="http://schemas.openxmlformats.org/officeDocument/2006/relationships/hyperlink" Target="https://aka.ms/EOSOfficePowerPlayToolkit" TargetMode="Externa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aka.ms/TEIofM365"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s>
</file>

<file path=ppt/slides/_rels/slide1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hyperlink" Target="https://aka.ms/m365businessplans" TargetMode="External"/><Relationship Id="rId4" Type="http://schemas.openxmlformats.org/officeDocument/2006/relationships/hyperlink" Target="https://go.microsoft.com/fwlink/?linkid=2139145&amp;clcid=0x409&amp;culture=en-us&amp;country=us"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support.office.com/modernworkplace"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hyperlink" Target="https://techcommunity.microsoft.com/t5/FastTrack-Blog/Requesting-FastTrack-assistance-for-Microsoft-365-just-got/ba-p/393125" TargetMode="External"/><Relationship Id="rId5" Type="http://schemas.openxmlformats.org/officeDocument/2006/relationships/hyperlink" Target="https://docs.microsoft.com/DeployOffice/assess-office-365-proplus" TargetMode="External"/><Relationship Id="rId4" Type="http://schemas.openxmlformats.org/officeDocument/2006/relationships/hyperlink" Target="https://docs.microsoft.com/learn/m365/"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76.svg"/><Relationship Id="rId18" Type="http://schemas.openxmlformats.org/officeDocument/2006/relationships/image" Target="../media/image81.jpeg"/><Relationship Id="rId26" Type="http://schemas.openxmlformats.org/officeDocument/2006/relationships/image" Target="../media/image89.png"/><Relationship Id="rId3" Type="http://schemas.openxmlformats.org/officeDocument/2006/relationships/image" Target="../media/image66.png"/><Relationship Id="rId21" Type="http://schemas.openxmlformats.org/officeDocument/2006/relationships/image" Target="../media/image84.png"/><Relationship Id="rId7" Type="http://schemas.openxmlformats.org/officeDocument/2006/relationships/image" Target="../media/image70.png"/><Relationship Id="rId12" Type="http://schemas.openxmlformats.org/officeDocument/2006/relationships/image" Target="../media/image75.png"/><Relationship Id="rId17" Type="http://schemas.openxmlformats.org/officeDocument/2006/relationships/image" Target="../media/image80.png"/><Relationship Id="rId25" Type="http://schemas.openxmlformats.org/officeDocument/2006/relationships/image" Target="../media/image88.svg"/><Relationship Id="rId2" Type="http://schemas.openxmlformats.org/officeDocument/2006/relationships/notesSlide" Target="../notesSlides/notesSlide17.xml"/><Relationship Id="rId16" Type="http://schemas.openxmlformats.org/officeDocument/2006/relationships/image" Target="../media/image79.png"/><Relationship Id="rId20" Type="http://schemas.openxmlformats.org/officeDocument/2006/relationships/image" Target="../media/image83.png"/><Relationship Id="rId29"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74.svg"/><Relationship Id="rId24" Type="http://schemas.openxmlformats.org/officeDocument/2006/relationships/image" Target="../media/image87.png"/><Relationship Id="rId5" Type="http://schemas.openxmlformats.org/officeDocument/2006/relationships/image" Target="../media/image68.png"/><Relationship Id="rId15" Type="http://schemas.openxmlformats.org/officeDocument/2006/relationships/image" Target="../media/image78.png"/><Relationship Id="rId23" Type="http://schemas.openxmlformats.org/officeDocument/2006/relationships/image" Target="../media/image86.png"/><Relationship Id="rId28" Type="http://schemas.openxmlformats.org/officeDocument/2006/relationships/image" Target="../media/image91.png"/><Relationship Id="rId10" Type="http://schemas.openxmlformats.org/officeDocument/2006/relationships/image" Target="../media/image73.png"/><Relationship Id="rId19" Type="http://schemas.openxmlformats.org/officeDocument/2006/relationships/image" Target="../media/image82.png"/><Relationship Id="rId4" Type="http://schemas.openxmlformats.org/officeDocument/2006/relationships/image" Target="../media/image67.png"/><Relationship Id="rId9" Type="http://schemas.openxmlformats.org/officeDocument/2006/relationships/image" Target="../media/image72.jpeg"/><Relationship Id="rId14" Type="http://schemas.openxmlformats.org/officeDocument/2006/relationships/image" Target="../media/image77.png"/><Relationship Id="rId22" Type="http://schemas.openxmlformats.org/officeDocument/2006/relationships/image" Target="../media/image85.png"/><Relationship Id="rId27" Type="http://schemas.openxmlformats.org/officeDocument/2006/relationships/image" Target="../media/image90.svg"/></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62.png"/><Relationship Id="rId7" Type="http://schemas.openxmlformats.org/officeDocument/2006/relationships/image" Target="../media/image9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94.svg"/><Relationship Id="rId5" Type="http://schemas.openxmlformats.org/officeDocument/2006/relationships/image" Target="../media/image93.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88.svg"/><Relationship Id="rId13" Type="http://schemas.openxmlformats.org/officeDocument/2006/relationships/image" Target="../media/image103.png"/><Relationship Id="rId3" Type="http://schemas.openxmlformats.org/officeDocument/2006/relationships/image" Target="../media/image97.png"/><Relationship Id="rId7" Type="http://schemas.openxmlformats.org/officeDocument/2006/relationships/image" Target="../media/image87.png"/><Relationship Id="rId12" Type="http://schemas.openxmlformats.org/officeDocument/2006/relationships/image" Target="../media/image102.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90.svg"/><Relationship Id="rId11" Type="http://schemas.openxmlformats.org/officeDocument/2006/relationships/image" Target="../media/image101.png"/><Relationship Id="rId5" Type="http://schemas.openxmlformats.org/officeDocument/2006/relationships/image" Target="../media/image89.png"/><Relationship Id="rId10" Type="http://schemas.openxmlformats.org/officeDocument/2006/relationships/image" Target="../media/image100.png"/><Relationship Id="rId4" Type="http://schemas.openxmlformats.org/officeDocument/2006/relationships/image" Target="../media/image98.svg"/><Relationship Id="rId9" Type="http://schemas.openxmlformats.org/officeDocument/2006/relationships/image" Target="../media/image99.png"/><Relationship Id="rId14" Type="http://schemas.openxmlformats.org/officeDocument/2006/relationships/image" Target="../media/image104.svg"/></Relationships>
</file>

<file path=ppt/slides/_rels/slide21.xml.rels><?xml version="1.0" encoding="UTF-8" standalone="yes"?>
<Relationships xmlns="http://schemas.openxmlformats.org/package/2006/relationships"><Relationship Id="rId13" Type="http://schemas.openxmlformats.org/officeDocument/2006/relationships/hyperlink" Target="https://learn.microsoft.com/lifecycle/products/skype-for-business-server-2019" TargetMode="External"/><Relationship Id="rId18" Type="http://schemas.openxmlformats.org/officeDocument/2006/relationships/hyperlink" Target="https://www.microsoft.com/windows/get-windows-11" TargetMode="External"/><Relationship Id="rId26" Type="http://schemas.openxmlformats.org/officeDocument/2006/relationships/hyperlink" Target="https://www.microsoft.com/microsoft-365/planner/microsoft-project#Pricing" TargetMode="External"/><Relationship Id="rId21" Type="http://schemas.openxmlformats.org/officeDocument/2006/relationships/hyperlink" Target="https://learn.microsoft.com/exchange/mailbox-migration/mailbox-migration" TargetMode="External"/><Relationship Id="rId34" Type="http://schemas.openxmlformats.org/officeDocument/2006/relationships/image" Target="../media/image107.png"/><Relationship Id="rId7" Type="http://schemas.openxmlformats.org/officeDocument/2006/relationships/hyperlink" Target="https://learn.microsoft.com/lifecycle/products/exchange-server-2019" TargetMode="External"/><Relationship Id="rId12" Type="http://schemas.openxmlformats.org/officeDocument/2006/relationships/hyperlink" Target="https://learn.microsoft.com/lifecycle/products/skype-for-business-server-2015" TargetMode="External"/><Relationship Id="rId17" Type="http://schemas.openxmlformats.org/officeDocument/2006/relationships/hyperlink" Target="https://learn.microsoft.com/skypeforbusiness/hybrid/move-users-from-on-premises-to-teams" TargetMode="External"/><Relationship Id="rId25" Type="http://schemas.openxmlformats.org/officeDocument/2006/relationships/hyperlink" Target="https://www.microsoft.com/en-us/microsoft-365/visio/microsoft-visio-plans-and-pricing-compare-visio-options" TargetMode="External"/><Relationship Id="rId33" Type="http://schemas.openxmlformats.org/officeDocument/2006/relationships/image" Target="../media/image106.png"/><Relationship Id="rId38" Type="http://schemas.openxmlformats.org/officeDocument/2006/relationships/hyperlink" Target="https://learn.microsoft.com/lifecycle" TargetMode="External"/><Relationship Id="rId2" Type="http://schemas.openxmlformats.org/officeDocument/2006/relationships/notesSlide" Target="../notesSlides/notesSlide21.xml"/><Relationship Id="rId16" Type="http://schemas.openxmlformats.org/officeDocument/2006/relationships/hyperlink" Target="https://www.microsoft.com/en-us/microsoft-365/planner/project-plan-3?msockid=0aae35bffec56b94333325b9ff7f6a82&amp;activetab=pivot:overviewtab" TargetMode="External"/><Relationship Id="rId20" Type="http://schemas.openxmlformats.org/officeDocument/2006/relationships/hyperlink" Target="https://www.microsoft.com/microsoft-365/business/compare-all-microsoft-365-business-products?&amp;activetab=tab:primaryr2" TargetMode="External"/><Relationship Id="rId29" Type="http://schemas.openxmlformats.org/officeDocument/2006/relationships/hyperlink" Target="https://www.microsoft.com/microsoft-365/enterprise/microsoft-office-volume-licensing-suites-comparison" TargetMode="External"/><Relationship Id="rId1" Type="http://schemas.openxmlformats.org/officeDocument/2006/relationships/slideLayout" Target="../slideLayouts/slideLayout7.xml"/><Relationship Id="rId6" Type="http://schemas.openxmlformats.org/officeDocument/2006/relationships/hyperlink" Target="https://learn.microsoft.com/lifecycle/products/exchange-server-2016" TargetMode="External"/><Relationship Id="rId11" Type="http://schemas.openxmlformats.org/officeDocument/2006/relationships/hyperlink" Target="https://learn.microsoft.com/en-us/lifecycle/products/project-2019" TargetMode="External"/><Relationship Id="rId24" Type="http://schemas.openxmlformats.org/officeDocument/2006/relationships/hyperlink" Target="https://techcommunity.microsoft.com/t5/exchange-team-blog/upgrading-your-organization-from-current-versions-to-exchange/ba-p/4241305" TargetMode="External"/><Relationship Id="rId32" Type="http://schemas.openxmlformats.org/officeDocument/2006/relationships/image" Target="../media/image105.png"/><Relationship Id="rId37" Type="http://schemas.openxmlformats.org/officeDocument/2006/relationships/image" Target="../media/image110.png"/><Relationship Id="rId5" Type="http://schemas.openxmlformats.org/officeDocument/2006/relationships/hyperlink" Target="https://learn.microsoft.com/lifecycle/products/microsoft-office-2019" TargetMode="External"/><Relationship Id="rId15" Type="http://schemas.openxmlformats.org/officeDocument/2006/relationships/hyperlink" Target="https://www.microsoft.com/microsoft-365/visio/microsoft-visio-plans-and-pricing-compare-visio-options?msockid=0aae35bffec56b94333325b9ff7f6a82https://www.microsoft.com/en-us/microsoft-365/visio/microsoft-visio-plans-and-pricing-compare-visio-options?msockid=0aae35bffec56b94333325b9ff7f6a82" TargetMode="External"/><Relationship Id="rId23" Type="http://schemas.openxmlformats.org/officeDocument/2006/relationships/hyperlink" Target="https://www.microsoft.com/microsoft-365/enterprise/microsoft-365-apps-for-enterprise-product?activetab=pivot:overviewtab" TargetMode="External"/><Relationship Id="rId28" Type="http://schemas.openxmlformats.org/officeDocument/2006/relationships/hyperlink" Target="https://learn.microsoft.com/windows/whats-new/extended-security-updates" TargetMode="External"/><Relationship Id="rId36" Type="http://schemas.openxmlformats.org/officeDocument/2006/relationships/image" Target="../media/image109.jpeg"/><Relationship Id="rId10" Type="http://schemas.openxmlformats.org/officeDocument/2006/relationships/hyperlink" Target="https://learn.microsoft.com/en-us/lifecycle/products/project-2016" TargetMode="External"/><Relationship Id="rId19" Type="http://schemas.openxmlformats.org/officeDocument/2006/relationships/hyperlink" Target="https://www.microsoft.com/en-us/microsoft-365/enterprise/office365-plans-and-pricing" TargetMode="External"/><Relationship Id="rId31" Type="http://schemas.openxmlformats.org/officeDocument/2006/relationships/hyperlink" Target="https://www.microsoft.com/microsoft-365/planner/microsoft-planner-plans-and-pricing?msockid=0aae35bffec56b94333325b9ff7f6a82#x4c8ff23dd29b45f2bb640dd441208154" TargetMode="External"/><Relationship Id="rId4" Type="http://schemas.openxmlformats.org/officeDocument/2006/relationships/hyperlink" Target="https://learn.microsoft.com/lifecycle/products/microsoft-office-2016" TargetMode="External"/><Relationship Id="rId9" Type="http://schemas.openxmlformats.org/officeDocument/2006/relationships/hyperlink" Target="https://learn.microsoft.com/lifecycle/products/visio-2019" TargetMode="External"/><Relationship Id="rId14" Type="http://schemas.openxmlformats.org/officeDocument/2006/relationships/hyperlink" Target="https://www.microsoft.com/microsoft-365/enterprise/microsoft365-plans-and-pricing" TargetMode="External"/><Relationship Id="rId22" Type="http://schemas.openxmlformats.org/officeDocument/2006/relationships/hyperlink" Target="https://www.microsoft.com/en-us/windows-365?msockid=0aae35bffec56b94333325b9ff7f6a82" TargetMode="External"/><Relationship Id="rId27" Type="http://schemas.openxmlformats.org/officeDocument/2006/relationships/hyperlink" Target="https://techcommunity.microsoft.com/t5/skype-for-business-blog/skype-for-business-server-roadmap-update/ba-p/4170884" TargetMode="External"/><Relationship Id="rId30" Type="http://schemas.openxmlformats.org/officeDocument/2006/relationships/hyperlink" Target="https://www.microsoft.com/en-us/microsoft-365/visio/microsoft-visio-plans-and-pricing-compare-visio-options#x687cdd3cdd41487b847efecf77d85331" TargetMode="External"/><Relationship Id="rId35" Type="http://schemas.openxmlformats.org/officeDocument/2006/relationships/image" Target="../media/image108.png"/><Relationship Id="rId8" Type="http://schemas.openxmlformats.org/officeDocument/2006/relationships/hyperlink" Target="https://learn.microsoft.com/lifecycle/products/visio-2016" TargetMode="External"/><Relationship Id="rId3" Type="http://schemas.openxmlformats.org/officeDocument/2006/relationships/hyperlink" Target="https://learn.microsoft.com/lifecycle/products/windows-10-enterprise-and-educatio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aka.ms/TechCommunity/OfficeEOS/Timeline"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support.microsoft.com/lifecycl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2.svg"/><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46F483F9-6019-AA38-3C05-D6070414A656}"/>
              </a:ext>
            </a:extLst>
          </p:cNvPr>
          <p:cNvSpPr txBox="1"/>
          <p:nvPr/>
        </p:nvSpPr>
        <p:spPr>
          <a:xfrm>
            <a:off x="584200" y="690664"/>
            <a:ext cx="4166782" cy="184666"/>
          </a:xfrm>
          <a:prstGeom prst="rect">
            <a:avLst/>
          </a:prstGeom>
          <a:noFill/>
        </p:spPr>
        <p:txBody>
          <a:bodyPr wrap="none" lIns="0" tIns="0" rIns="0" bIns="0" rtlCol="0">
            <a:spAutoFit/>
          </a:bodyPr>
          <a:lstStyle/>
          <a:p>
            <a:r>
              <a:rPr lang="en-US" sz="1200" dirty="0">
                <a:solidFill>
                  <a:srgbClr val="FF0000"/>
                </a:solidFill>
                <a:latin typeface="+mj-lt"/>
              </a:rPr>
              <a:t>PRESENTER GUIDANCE – </a:t>
            </a:r>
            <a:r>
              <a:rPr lang="en-US" sz="1200" dirty="0">
                <a:solidFill>
                  <a:srgbClr val="FF0000"/>
                </a:solidFill>
                <a:highlight>
                  <a:srgbClr val="FFFF00"/>
                </a:highlight>
                <a:latin typeface="+mj-lt"/>
              </a:rPr>
              <a:t>DO NOT SHARE WITH CUSTOMER </a:t>
            </a:r>
          </a:p>
        </p:txBody>
      </p:sp>
      <p:graphicFrame>
        <p:nvGraphicFramePr>
          <p:cNvPr id="3" name="Table 2">
            <a:extLst>
              <a:ext uri="{FF2B5EF4-FFF2-40B4-BE49-F238E27FC236}">
                <a16:creationId xmlns:a16="http://schemas.microsoft.com/office/drawing/2014/main" id="{2B1F2C6A-4751-ABB3-2CD9-727FDE6C5249}"/>
              </a:ext>
            </a:extLst>
          </p:cNvPr>
          <p:cNvGraphicFramePr>
            <a:graphicFrameLocks noGrp="1"/>
          </p:cNvGraphicFramePr>
          <p:nvPr>
            <p:extLst>
              <p:ext uri="{D42A27DB-BD31-4B8C-83A1-F6EECF244321}">
                <p14:modId xmlns:p14="http://schemas.microsoft.com/office/powerpoint/2010/main" val="2477886683"/>
              </p:ext>
            </p:extLst>
          </p:nvPr>
        </p:nvGraphicFramePr>
        <p:xfrm>
          <a:off x="584201" y="1574180"/>
          <a:ext cx="11023598" cy="4461897"/>
        </p:xfrm>
        <a:graphic>
          <a:graphicData uri="http://schemas.openxmlformats.org/drawingml/2006/table">
            <a:tbl>
              <a:tblPr firstRow="1" bandRow="1">
                <a:effectLst>
                  <a:outerShdw blurRad="152400" dist="25400" dir="5400000" algn="ctr" rotWithShape="0">
                    <a:srgbClr val="000000">
                      <a:alpha val="20000"/>
                    </a:srgbClr>
                  </a:outerShdw>
                </a:effectLst>
                <a:tableStyleId>{2D5ABB26-0587-4C30-8999-92F81FD0307C}</a:tableStyleId>
              </a:tblPr>
              <a:tblGrid>
                <a:gridCol w="2865255">
                  <a:extLst>
                    <a:ext uri="{9D8B030D-6E8A-4147-A177-3AD203B41FA5}">
                      <a16:colId xmlns:a16="http://schemas.microsoft.com/office/drawing/2014/main" val="2358886734"/>
                    </a:ext>
                  </a:extLst>
                </a:gridCol>
                <a:gridCol w="8158343">
                  <a:extLst>
                    <a:ext uri="{9D8B030D-6E8A-4147-A177-3AD203B41FA5}">
                      <a16:colId xmlns:a16="http://schemas.microsoft.com/office/drawing/2014/main" val="1579528023"/>
                    </a:ext>
                  </a:extLst>
                </a:gridCol>
              </a:tblGrid>
              <a:tr h="445386">
                <a:tc>
                  <a:txBody>
                    <a:bodyPr/>
                    <a:lstStyle/>
                    <a:p>
                      <a:pPr marL="0" algn="l" defTabSz="699463" rtl="0" eaLnBrk="1" latinLnBrk="0" hangingPunct="1">
                        <a:spcAft>
                          <a:spcPts val="600"/>
                        </a:spcAft>
                      </a:pPr>
                      <a:r>
                        <a:rPr lang="en-US" sz="1800" b="0" i="0" kern="1200">
                          <a:solidFill>
                            <a:srgbClr val="06647A"/>
                          </a:solidFill>
                          <a:latin typeface="+mj-lt"/>
                          <a:ea typeface="+mn-ea"/>
                          <a:cs typeface="Segoe UI"/>
                        </a:rPr>
                        <a:t>Disclosure</a:t>
                      </a:r>
                    </a:p>
                  </a:txBody>
                  <a:tcPr marL="137160" marR="137160"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699463">
                        <a:spcAft>
                          <a:spcPts val="600"/>
                        </a:spcAft>
                        <a:buNone/>
                      </a:pPr>
                      <a:r>
                        <a:rPr lang="en-US" sz="1600" b="0" i="0" kern="1200">
                          <a:solidFill>
                            <a:schemeClr val="tx2"/>
                          </a:solidFill>
                          <a:latin typeface="+mn-lt"/>
                          <a:ea typeface="+mn-ea"/>
                          <a:cs typeface="Segoe UI"/>
                        </a:rPr>
                        <a:t>Customer Ready</a:t>
                      </a:r>
                    </a:p>
                  </a:txBody>
                  <a:tcPr marL="137160" marR="137160" marT="73152" marB="73152" anchor="ctr">
                    <a:lnL w="12700">
                      <a:noFill/>
                    </a:lnL>
                    <a:lnR w="12700">
                      <a:noFill/>
                    </a:lnR>
                    <a:lnT w="12700">
                      <a:noFill/>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3520200886"/>
                  </a:ext>
                </a:extLst>
              </a:tr>
              <a:tr h="918609">
                <a:tc>
                  <a:txBody>
                    <a:bodyPr/>
                    <a:lstStyle/>
                    <a:p>
                      <a:pPr marL="0" algn="l" defTabSz="699463" rtl="0" eaLnBrk="1" latinLnBrk="0" hangingPunct="1">
                        <a:spcAft>
                          <a:spcPts val="600"/>
                        </a:spcAft>
                      </a:pPr>
                      <a:r>
                        <a:rPr lang="en-US" sz="1800" b="0" i="0" kern="1200">
                          <a:solidFill>
                            <a:srgbClr val="06647A"/>
                          </a:solidFill>
                          <a:latin typeface="+mj-lt"/>
                          <a:ea typeface="+mn-ea"/>
                          <a:cs typeface="Segoe UI"/>
                        </a:rPr>
                        <a:t>Purpose</a:t>
                      </a:r>
                    </a:p>
                  </a:txBody>
                  <a:tcPr marL="137160" marR="137160"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699463">
                        <a:spcAft>
                          <a:spcPts val="600"/>
                        </a:spcAft>
                        <a:buNone/>
                      </a:pPr>
                      <a:r>
                        <a:rPr lang="en-US" sz="1600" b="0" i="0" kern="1200" dirty="0">
                          <a:solidFill>
                            <a:schemeClr val="tx2"/>
                          </a:solidFill>
                          <a:latin typeface="+mn-lt"/>
                          <a:ea typeface="+mn-ea"/>
                          <a:cs typeface="Segoe UI"/>
                        </a:rPr>
                        <a:t>This is a customer-facing deck providing an overview of why Microsoft 365 is the best destination for SMB customers looking to migrate to the cloud from Office 2016 or Office 2019.</a:t>
                      </a:r>
                    </a:p>
                  </a:txBody>
                  <a:tcPr marL="137160" marR="137160" marT="73152" marB="73152" anchor="ctr">
                    <a:lnL w="12700">
                      <a:noFill/>
                    </a:lnL>
                    <a:lnR w="12700">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1995170242"/>
                  </a:ext>
                </a:extLst>
              </a:tr>
              <a:tr h="445386">
                <a:tc>
                  <a:txBody>
                    <a:bodyPr/>
                    <a:lstStyle/>
                    <a:p>
                      <a:pPr marL="0" algn="l" defTabSz="699463" rtl="0" eaLnBrk="1" latinLnBrk="0" hangingPunct="1">
                        <a:spcAft>
                          <a:spcPts val="600"/>
                        </a:spcAft>
                      </a:pPr>
                      <a:r>
                        <a:rPr lang="en-US" sz="1800" b="0" i="0" kern="1200">
                          <a:solidFill>
                            <a:srgbClr val="06647A"/>
                          </a:solidFill>
                          <a:latin typeface="+mj-lt"/>
                          <a:ea typeface="+mn-ea"/>
                          <a:cs typeface="Segoe UI"/>
                        </a:rPr>
                        <a:t>Audience</a:t>
                      </a:r>
                    </a:p>
                  </a:txBody>
                  <a:tcPr marL="137160" marR="137160"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699463">
                        <a:spcAft>
                          <a:spcPts val="600"/>
                        </a:spcAft>
                        <a:buNone/>
                      </a:pPr>
                      <a:r>
                        <a:rPr lang="en-US" sz="1600" b="0" i="0" kern="1200">
                          <a:solidFill>
                            <a:schemeClr val="tx2"/>
                          </a:solidFill>
                          <a:latin typeface="+mn-lt"/>
                          <a:ea typeface="+mn-ea"/>
                          <a:cs typeface="Segoe UI"/>
                        </a:rPr>
                        <a:t>BDM, ITDM</a:t>
                      </a:r>
                    </a:p>
                  </a:txBody>
                  <a:tcPr marL="137160" marR="137160" marT="73152" marB="73152" anchor="ctr">
                    <a:lnL w="12700">
                      <a:noFill/>
                    </a:lnL>
                    <a:lnR w="12700">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739045156"/>
                  </a:ext>
                </a:extLst>
              </a:tr>
              <a:tr h="1670197">
                <a:tc>
                  <a:txBody>
                    <a:bodyPr/>
                    <a:lstStyle/>
                    <a:p>
                      <a:pPr marL="0" marR="0" lvl="0" indent="0" algn="l" defTabSz="699463" rtl="0" eaLnBrk="1" fontAlgn="auto" latinLnBrk="0" hangingPunct="1">
                        <a:lnSpc>
                          <a:spcPct val="100000"/>
                        </a:lnSpc>
                        <a:spcBef>
                          <a:spcPts val="0"/>
                        </a:spcBef>
                        <a:spcAft>
                          <a:spcPts val="600"/>
                        </a:spcAft>
                        <a:buClrTx/>
                        <a:buSzTx/>
                        <a:buFontTx/>
                        <a:buNone/>
                        <a:tabLst/>
                        <a:defRPr/>
                      </a:pPr>
                      <a:r>
                        <a:rPr lang="en-US" sz="1800" b="0" i="0" kern="1200">
                          <a:solidFill>
                            <a:srgbClr val="06647A"/>
                          </a:solidFill>
                          <a:latin typeface="+mj-lt"/>
                          <a:ea typeface="+mn-ea"/>
                          <a:cs typeface="Segoe UI"/>
                        </a:rPr>
                        <a:t>Usage Guidance</a:t>
                      </a:r>
                    </a:p>
                  </a:txBody>
                  <a:tcPr marL="137160" marR="137160"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lvl="0" indent="-342900" algn="l" defTabSz="699463">
                        <a:lnSpc>
                          <a:spcPct val="100000"/>
                        </a:lnSpc>
                        <a:spcBef>
                          <a:spcPts val="0"/>
                        </a:spcBef>
                        <a:spcAft>
                          <a:spcPts val="600"/>
                        </a:spcAft>
                        <a:buAutoNum type="arabicPeriod"/>
                        <a:tabLst/>
                        <a:defRPr/>
                      </a:pPr>
                      <a:r>
                        <a:rPr lang="en-US" sz="1600" b="0" i="0" kern="1200" dirty="0">
                          <a:solidFill>
                            <a:schemeClr val="tx2"/>
                          </a:solidFill>
                          <a:latin typeface="+mn-lt"/>
                          <a:ea typeface="+mn-ea"/>
                          <a:cs typeface="Segoe UI"/>
                        </a:rPr>
                        <a:t>Use this deck to talk to Office 2016/2019 customers considering moving to Microsoft 365 Business Standard or Business Premium. </a:t>
                      </a:r>
                    </a:p>
                    <a:p>
                      <a:pPr marL="342900" lvl="0" indent="-342900" algn="l" defTabSz="699463">
                        <a:lnSpc>
                          <a:spcPct val="100000"/>
                        </a:lnSpc>
                        <a:spcBef>
                          <a:spcPts val="0"/>
                        </a:spcBef>
                        <a:spcAft>
                          <a:spcPts val="600"/>
                        </a:spcAft>
                        <a:buAutoNum type="arabicPeriod"/>
                        <a:tabLst/>
                        <a:defRPr/>
                      </a:pPr>
                      <a:r>
                        <a:rPr lang="en-US" sz="1600" b="0" i="0" kern="1200" dirty="0">
                          <a:solidFill>
                            <a:schemeClr val="tx2"/>
                          </a:solidFill>
                          <a:latin typeface="+mn-lt"/>
                          <a:ea typeface="+mn-ea"/>
                          <a:cs typeface="Segoe UI"/>
                        </a:rPr>
                        <a:t>Other supporting materials, like FAQ, Objection Handling, and customer mailer can be found on </a:t>
                      </a:r>
                      <a:r>
                        <a:rPr lang="en-US" sz="1600" b="0" i="0" kern="1200" dirty="0">
                          <a:solidFill>
                            <a:srgbClr val="06647A"/>
                          </a:solidFill>
                          <a:latin typeface="+mn-lt"/>
                          <a:ea typeface="+mn-ea"/>
                          <a:cs typeface="Segoe UI"/>
                          <a:hlinkClick r:id="rId3">
                            <a:extLst>
                              <a:ext uri="{A12FA001-AC4F-418D-AE19-62706E023703}">
                                <ahyp:hlinkClr xmlns:ahyp="http://schemas.microsoft.com/office/drawing/2018/hyperlinkcolor" val="tx"/>
                              </a:ext>
                            </a:extLst>
                          </a:hlinkClick>
                        </a:rPr>
                        <a:t>Partner Transform</a:t>
                      </a:r>
                      <a:r>
                        <a:rPr lang="en-US" sz="1600" b="0" i="0" kern="1200" dirty="0">
                          <a:solidFill>
                            <a:schemeClr val="tx2"/>
                          </a:solidFill>
                          <a:latin typeface="+mn-lt"/>
                          <a:ea typeface="+mn-ea"/>
                          <a:cs typeface="Segoe UI"/>
                        </a:rPr>
                        <a:t> at </a:t>
                      </a:r>
                      <a:r>
                        <a:rPr lang="en-US" sz="1600" b="0" i="0" kern="1200" dirty="0">
                          <a:solidFill>
                            <a:srgbClr val="06647A"/>
                          </a:solidFill>
                          <a:latin typeface="+mn-lt"/>
                          <a:ea typeface="+mn-ea"/>
                          <a:cs typeface="Segoe UI"/>
                          <a:hlinkClick r:id="rId4">
                            <a:extLst>
                              <a:ext uri="{A12FA001-AC4F-418D-AE19-62706E023703}">
                                <ahyp:hlinkClr xmlns:ahyp="http://schemas.microsoft.com/office/drawing/2018/hyperlinkcolor" val="tx"/>
                              </a:ext>
                            </a:extLst>
                          </a:hlinkClick>
                        </a:rPr>
                        <a:t>aka.ms/EOSOfficePowerPlayToolkit</a:t>
                      </a:r>
                      <a:endParaRPr lang="en-US" sz="1600" b="0" i="0" kern="1200" dirty="0">
                        <a:solidFill>
                          <a:srgbClr val="06647A"/>
                        </a:solidFill>
                        <a:latin typeface="+mn-lt"/>
                        <a:ea typeface="+mn-ea"/>
                        <a:cs typeface="Segoe UI"/>
                      </a:endParaRPr>
                    </a:p>
                    <a:p>
                      <a:pPr marL="342900" lvl="0" indent="-342900" algn="l" defTabSz="699463">
                        <a:lnSpc>
                          <a:spcPct val="100000"/>
                        </a:lnSpc>
                        <a:spcBef>
                          <a:spcPts val="0"/>
                        </a:spcBef>
                        <a:spcAft>
                          <a:spcPts val="600"/>
                        </a:spcAft>
                        <a:buAutoNum type="arabicPeriod"/>
                        <a:tabLst/>
                        <a:defRPr/>
                      </a:pPr>
                      <a:r>
                        <a:rPr lang="en-US" sz="1600" b="0" i="0" kern="1200" dirty="0">
                          <a:solidFill>
                            <a:schemeClr val="tx2"/>
                          </a:solidFill>
                          <a:latin typeface="+mn-lt"/>
                          <a:ea typeface="+mn-ea"/>
                          <a:cs typeface="Segoe UI"/>
                        </a:rPr>
                        <a:t>Follow-up your pitch with the </a:t>
                      </a:r>
                      <a:r>
                        <a:rPr lang="en-US" sz="1600" b="0" i="0" kern="1200" dirty="0">
                          <a:solidFill>
                            <a:srgbClr val="06647A"/>
                          </a:solidFill>
                          <a:latin typeface="+mn-lt"/>
                          <a:ea typeface="+mn-ea"/>
                          <a:cs typeface="Segoe UI"/>
                          <a:hlinkClick r:id="rId5">
                            <a:extLst>
                              <a:ext uri="{A12FA001-AC4F-418D-AE19-62706E023703}">
                                <ahyp:hlinkClr xmlns:ahyp="http://schemas.microsoft.com/office/drawing/2018/hyperlinkcolor" val="tx"/>
                              </a:ext>
                            </a:extLst>
                          </a:hlinkClick>
                        </a:rPr>
                        <a:t>Acquisition with Business Standard Pitch Deck</a:t>
                      </a:r>
                      <a:r>
                        <a:rPr lang="en-US" sz="1600" b="0" i="0" kern="1200" dirty="0">
                          <a:solidFill>
                            <a:srgbClr val="06647A"/>
                          </a:solidFill>
                          <a:latin typeface="+mn-lt"/>
                          <a:ea typeface="+mn-ea"/>
                          <a:cs typeface="Segoe UI"/>
                        </a:rPr>
                        <a:t> or </a:t>
                      </a:r>
                      <a:r>
                        <a:rPr lang="en-US" sz="1600" b="0" i="0" kern="1200" dirty="0">
                          <a:solidFill>
                            <a:srgbClr val="06647A"/>
                          </a:solidFill>
                          <a:latin typeface="+mn-lt"/>
                          <a:ea typeface="+mn-ea"/>
                          <a:cs typeface="Segoe UI"/>
                          <a:hlinkClick r:id="rId6">
                            <a:extLst>
                              <a:ext uri="{A12FA001-AC4F-418D-AE19-62706E023703}">
                                <ahyp:hlinkClr xmlns:ahyp="http://schemas.microsoft.com/office/drawing/2018/hyperlinkcolor" val="tx"/>
                              </a:ext>
                            </a:extLst>
                          </a:hlinkClick>
                        </a:rPr>
                        <a:t>Upsell with Business Premium Pitch Deck</a:t>
                      </a:r>
                      <a:r>
                        <a:rPr lang="en-US" sz="1600" b="0" i="0" kern="1200" dirty="0">
                          <a:solidFill>
                            <a:schemeClr val="tx2"/>
                          </a:solidFill>
                          <a:latin typeface="+mn-lt"/>
                          <a:ea typeface="+mn-ea"/>
                          <a:cs typeface="Segoe UI"/>
                        </a:rPr>
                        <a:t>.</a:t>
                      </a:r>
                    </a:p>
                  </a:txBody>
                  <a:tcPr marL="137160" marR="137160" marT="73152" marB="73152" anchor="ctr">
                    <a:lnL w="12700">
                      <a:noFill/>
                    </a:lnL>
                    <a:lnR w="12700">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2675401345"/>
                  </a:ext>
                </a:extLst>
              </a:tr>
              <a:tr h="445386">
                <a:tc>
                  <a:txBody>
                    <a:bodyPr/>
                    <a:lstStyle/>
                    <a:p>
                      <a:pPr marL="0" algn="l" defTabSz="699463" rtl="0" eaLnBrk="1" latinLnBrk="0" hangingPunct="1">
                        <a:spcAft>
                          <a:spcPts val="600"/>
                        </a:spcAft>
                      </a:pPr>
                      <a:r>
                        <a:rPr lang="en-US" sz="1800" b="0" i="0" kern="1200">
                          <a:solidFill>
                            <a:srgbClr val="06647A"/>
                          </a:solidFill>
                          <a:latin typeface="+mj-lt"/>
                          <a:ea typeface="+mn-ea"/>
                          <a:cs typeface="Segoe UI"/>
                        </a:rPr>
                        <a:t>Deck Owner</a:t>
                      </a:r>
                    </a:p>
                  </a:txBody>
                  <a:tcPr marL="137160" marR="137160"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699463">
                        <a:spcAft>
                          <a:spcPts val="600"/>
                        </a:spcAft>
                        <a:buNone/>
                      </a:pPr>
                      <a:r>
                        <a:rPr lang="en-US" sz="1600" b="0" i="0" kern="1200">
                          <a:solidFill>
                            <a:srgbClr val="225B62"/>
                          </a:solidFill>
                          <a:latin typeface="+mn-lt"/>
                          <a:ea typeface="+mn-ea"/>
                          <a:cs typeface="Segoe UI"/>
                          <a:hlinkClick r:id="rId7">
                            <a:extLst>
                              <a:ext uri="{A12FA001-AC4F-418D-AE19-62706E023703}">
                                <ahyp:hlinkClr xmlns:ahyp="http://schemas.microsoft.com/office/drawing/2018/hyperlinkcolor" val="tx"/>
                              </a:ext>
                            </a:extLst>
                          </a:hlinkClick>
                        </a:rPr>
                        <a:t>Tania Shepard</a:t>
                      </a:r>
                      <a:endParaRPr lang="en-US" sz="1600" b="0" i="0" kern="1200">
                        <a:solidFill>
                          <a:srgbClr val="225B62"/>
                        </a:solidFill>
                        <a:latin typeface="+mn-lt"/>
                        <a:ea typeface="+mn-ea"/>
                        <a:cs typeface="Segoe UI"/>
                      </a:endParaRPr>
                    </a:p>
                  </a:txBody>
                  <a:tcPr marL="137160" marR="137160" marT="73152" marB="73152" anchor="ctr">
                    <a:lnL w="12700">
                      <a:noFill/>
                    </a:lnL>
                    <a:lnR w="12700">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3104398573"/>
                  </a:ext>
                </a:extLst>
              </a:tr>
              <a:tr h="445386">
                <a:tc>
                  <a:txBody>
                    <a:bodyPr/>
                    <a:lstStyle/>
                    <a:p>
                      <a:pPr marL="0" algn="l" defTabSz="699463" rtl="0" eaLnBrk="1" latinLnBrk="0" hangingPunct="1">
                        <a:spcAft>
                          <a:spcPts val="600"/>
                        </a:spcAft>
                      </a:pPr>
                      <a:r>
                        <a:rPr lang="en-US" sz="1800" b="0" i="0" kern="1200">
                          <a:solidFill>
                            <a:srgbClr val="06647A"/>
                          </a:solidFill>
                          <a:latin typeface="+mj-lt"/>
                          <a:ea typeface="+mn-ea"/>
                          <a:cs typeface="Segoe UI"/>
                        </a:rPr>
                        <a:t>Version</a:t>
                      </a:r>
                    </a:p>
                  </a:txBody>
                  <a:tcPr marL="137160" marR="137160"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699463">
                        <a:spcAft>
                          <a:spcPts val="600"/>
                        </a:spcAft>
                        <a:buNone/>
                      </a:pPr>
                      <a:r>
                        <a:rPr lang="en-US" sz="1600" b="0" i="0" kern="1200" dirty="0">
                          <a:solidFill>
                            <a:schemeClr val="tx2"/>
                          </a:solidFill>
                          <a:latin typeface="+mn-lt"/>
                          <a:ea typeface="+mn-ea"/>
                          <a:cs typeface="Segoe UI"/>
                        </a:rPr>
                        <a:t>April 23, 2025</a:t>
                      </a:r>
                    </a:p>
                  </a:txBody>
                  <a:tcPr marL="137160" marR="137160" marT="73152" marB="73152" anchor="ctr">
                    <a:lnL w="12700">
                      <a:noFill/>
                    </a:lnL>
                    <a:lnR w="12700">
                      <a:noFill/>
                    </a:lnR>
                    <a:lnT w="6350" cap="flat" cmpd="sng" algn="ctr">
                      <a:solidFill>
                        <a:schemeClr val="bg1">
                          <a:lumMod val="75000"/>
                        </a:schemeClr>
                      </a:solidFill>
                      <a:prstDash val="solid"/>
                      <a:round/>
                      <a:headEnd type="none" w="med" len="med"/>
                      <a:tailEnd type="none" w="med" len="med"/>
                    </a:lnT>
                    <a:lnB w="12700">
                      <a:noFill/>
                    </a:lnB>
                    <a:lnTlToBr w="12700" cmpd="sng">
                      <a:noFill/>
                      <a:prstDash val="solid"/>
                    </a:lnTlToBr>
                    <a:lnBlToTr w="12700" cmpd="sng">
                      <a:noFill/>
                      <a:prstDash val="solid"/>
                    </a:lnBlToTr>
                    <a:solidFill>
                      <a:schemeClr val="bg1">
                        <a:alpha val="40000"/>
                      </a:schemeClr>
                    </a:solidFill>
                  </a:tcPr>
                </a:tc>
                <a:extLst>
                  <a:ext uri="{0D108BD9-81ED-4DB2-BD59-A6C34878D82A}">
                    <a16:rowId xmlns:a16="http://schemas.microsoft.com/office/drawing/2014/main" val="358549168"/>
                  </a:ext>
                </a:extLst>
              </a:tr>
            </a:tbl>
          </a:graphicData>
        </a:graphic>
      </p:graphicFrame>
    </p:spTree>
    <p:extLst>
      <p:ext uri="{BB962C8B-B14F-4D97-AF65-F5344CB8AC3E}">
        <p14:creationId xmlns:p14="http://schemas.microsoft.com/office/powerpoint/2010/main" val="267360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7E042-41C0-2342-5436-864F2AD1407F}"/>
            </a:ext>
          </a:extLst>
        </p:cNvPr>
        <p:cNvGrpSpPr/>
        <p:nvPr/>
      </p:nvGrpSpPr>
      <p:grpSpPr>
        <a:xfrm>
          <a:off x="0" y="0"/>
          <a:ext cx="0" cy="0"/>
          <a:chOff x="0" y="0"/>
          <a:chExt cx="0" cy="0"/>
        </a:xfrm>
      </p:grpSpPr>
      <p:sp>
        <p:nvSpPr>
          <p:cNvPr id="65" name="Rectangle 64">
            <a:extLst>
              <a:ext uri="{FF2B5EF4-FFF2-40B4-BE49-F238E27FC236}">
                <a16:creationId xmlns:a16="http://schemas.microsoft.com/office/drawing/2014/main" id="{6D3339F0-C49C-3183-C1CC-14B549DDF37F}"/>
              </a:ext>
              <a:ext uri="{C183D7F6-B498-43B3-948B-1728B52AA6E4}">
                <adec:decorative xmlns:adec="http://schemas.microsoft.com/office/drawing/2017/decorative" val="1"/>
              </a:ext>
            </a:extLst>
          </p:cNvPr>
          <p:cNvSpPr>
            <a:spLocks/>
          </p:cNvSpPr>
          <p:nvPr/>
        </p:nvSpPr>
        <p:spPr bwMode="auto">
          <a:xfrm>
            <a:off x="5324141" y="624712"/>
            <a:ext cx="6282641" cy="4982043"/>
          </a:xfrm>
          <a:prstGeom prst="rect">
            <a:avLst/>
          </a:prstGeom>
          <a:solidFill>
            <a:srgbClr val="FFFFFF"/>
          </a:solidFill>
          <a:ln w="31750">
            <a:no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1400" b="0" i="0" u="none" strike="noStrike" kern="1200" cap="none" spc="0" normalizeH="0" baseline="0" noProof="0" err="1">
              <a:ln>
                <a:noFill/>
              </a:ln>
              <a:solidFill>
                <a:srgbClr val="000000"/>
              </a:solidFill>
              <a:effectLst/>
              <a:uLnTx/>
              <a:uFillTx/>
              <a:latin typeface="Segoe UI Semibold" panose="020B0702040204020203" pitchFamily="34" charset="0"/>
              <a:ea typeface="Segoe UI" pitchFamily="34" charset="0"/>
              <a:cs typeface="Segoe UI" pitchFamily="34" charset="0"/>
            </a:endParaRPr>
          </a:p>
        </p:txBody>
      </p:sp>
      <p:sp>
        <p:nvSpPr>
          <p:cNvPr id="66" name="Title 9">
            <a:extLst>
              <a:ext uri="{FF2B5EF4-FFF2-40B4-BE49-F238E27FC236}">
                <a16:creationId xmlns:a16="http://schemas.microsoft.com/office/drawing/2014/main" id="{A24A218F-7FA7-BCEF-2190-C0CBF7EB09DE}"/>
              </a:ext>
              <a:ext uri="{C183D7F6-B498-43B3-948B-1728B52AA6E4}">
                <adec:decorative xmlns:adec="http://schemas.microsoft.com/office/drawing/2017/decorative" val="0"/>
              </a:ext>
            </a:extLst>
          </p:cNvPr>
          <p:cNvSpPr>
            <a:spLocks noGrp="1"/>
          </p:cNvSpPr>
          <p:nvPr>
            <p:ph type="title"/>
          </p:nvPr>
        </p:nvSpPr>
        <p:spPr>
          <a:xfrm>
            <a:off x="588262" y="457200"/>
            <a:ext cx="3373259" cy="1661993"/>
          </a:xfrm>
        </p:spPr>
        <p:txBody>
          <a:bodyPr>
            <a:normAutofit fontScale="90000"/>
          </a:bodyPr>
          <a:lstStyle/>
          <a:p>
            <a:pPr>
              <a:lnSpc>
                <a:spcPct val="100000"/>
              </a:lnSpc>
            </a:pPr>
            <a:r>
              <a:rPr lang="en-US" dirty="0"/>
              <a:t>The Total Economic Impact</a:t>
            </a:r>
            <a:r>
              <a:rPr lang="en-US" sz="1100" dirty="0"/>
              <a:t> </a:t>
            </a:r>
            <a:r>
              <a:rPr lang="en-US" sz="2400" baseline="60000" dirty="0"/>
              <a:t>TM</a:t>
            </a:r>
            <a:r>
              <a:rPr lang="en-US" dirty="0"/>
              <a:t> </a:t>
            </a:r>
            <a:br>
              <a:rPr lang="en-US" dirty="0"/>
            </a:br>
            <a:r>
              <a:rPr lang="en-US" dirty="0"/>
              <a:t>of Microsoft 365</a:t>
            </a:r>
          </a:p>
        </p:txBody>
      </p:sp>
      <p:sp>
        <p:nvSpPr>
          <p:cNvPr id="67" name="TextBox 66">
            <a:extLst>
              <a:ext uri="{FF2B5EF4-FFF2-40B4-BE49-F238E27FC236}">
                <a16:creationId xmlns:a16="http://schemas.microsoft.com/office/drawing/2014/main" id="{07CF5BBF-8B44-1CCC-3B80-BA8154645A0F}"/>
              </a:ext>
            </a:extLst>
          </p:cNvPr>
          <p:cNvSpPr txBox="1"/>
          <p:nvPr/>
        </p:nvSpPr>
        <p:spPr>
          <a:xfrm>
            <a:off x="588262" y="2608266"/>
            <a:ext cx="4290975" cy="92333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Semibold"/>
              </a:rPr>
              <a:t>“</a:t>
            </a:r>
            <a:r>
              <a:rPr kumimoji="0" lang="en-US" sz="1200" b="0" i="0" u="none" strike="noStrike" kern="1200" cap="none" spc="0" normalizeH="0" baseline="0" noProof="0">
                <a:ln>
                  <a:noFill/>
                </a:ln>
                <a:solidFill>
                  <a:srgbClr val="000000"/>
                </a:solidFill>
                <a:effectLst/>
                <a:uLnTx/>
                <a:uFillTx/>
                <a:latin typeface="Segoe Sans"/>
                <a:ea typeface="+mn-lt"/>
                <a:cs typeface="Segoe Sans"/>
              </a:rPr>
              <a:t>People are familiar with the design already, and I think Microsoft is trying to simplify more and more while adding features. Microsoft also tries to make management simple.</a:t>
            </a:r>
            <a:r>
              <a:rPr kumimoji="0" lang="en-US" sz="1200" b="0" i="0" u="none" strike="noStrike" kern="1200" cap="none" spc="0" normalizeH="0" baseline="0" noProof="0">
                <a:ln>
                  <a:noFill/>
                </a:ln>
                <a:solidFill>
                  <a:srgbClr val="000000"/>
                </a:solidFill>
                <a:effectLst/>
                <a:uLnTx/>
                <a:uFillTx/>
                <a:latin typeface="Segoe UI"/>
                <a:ea typeface="+mn-ea"/>
                <a:cs typeface="+mn-cs"/>
              </a:rPr>
              <a:t>”</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a:endParaRPr>
          </a:p>
          <a:p>
            <a:pPr marL="0" marR="0" lvl="0" indent="0" algn="r"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6647A"/>
                </a:solidFill>
                <a:effectLst/>
                <a:uLnTx/>
                <a:uFillTx/>
                <a:latin typeface="Segoe UI Semibold"/>
                <a:ea typeface="+mn-ea"/>
                <a:cs typeface="Segoe UI Semibold"/>
              </a:rPr>
              <a:t>IT Manager, Transportation and Logistics</a:t>
            </a:r>
            <a:endParaRPr kumimoji="0" lang="en-US" sz="1200" b="0" i="0" u="none" strike="noStrike" kern="1200" cap="none" spc="0" normalizeH="0" baseline="0" noProof="0">
              <a:ln>
                <a:noFill/>
              </a:ln>
              <a:solidFill>
                <a:srgbClr val="06647A"/>
              </a:solidFill>
              <a:effectLst/>
              <a:uLnTx/>
              <a:uFillTx/>
              <a:latin typeface="Aptos"/>
              <a:ea typeface="+mn-ea"/>
              <a:cs typeface="Segoe UI"/>
            </a:endParaRPr>
          </a:p>
        </p:txBody>
      </p:sp>
      <p:graphicFrame>
        <p:nvGraphicFramePr>
          <p:cNvPr id="68" name="Chart 67">
            <a:extLst>
              <a:ext uri="{FF2B5EF4-FFF2-40B4-BE49-F238E27FC236}">
                <a16:creationId xmlns:a16="http://schemas.microsoft.com/office/drawing/2014/main" id="{0B283C8C-8DAB-CF95-FDFA-C0675F773C9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634312165"/>
              </p:ext>
            </p:extLst>
          </p:nvPr>
        </p:nvGraphicFramePr>
        <p:xfrm>
          <a:off x="5459669" y="2326109"/>
          <a:ext cx="6011584" cy="3082867"/>
        </p:xfrm>
        <a:graphic>
          <a:graphicData uri="http://schemas.openxmlformats.org/drawingml/2006/chart">
            <c:chart xmlns:c="http://schemas.openxmlformats.org/drawingml/2006/chart" xmlns:r="http://schemas.openxmlformats.org/officeDocument/2006/relationships" r:id="rId3"/>
          </a:graphicData>
        </a:graphic>
      </p:graphicFrame>
      <p:sp>
        <p:nvSpPr>
          <p:cNvPr id="69" name="TextBox 68">
            <a:extLst>
              <a:ext uri="{FF2B5EF4-FFF2-40B4-BE49-F238E27FC236}">
                <a16:creationId xmlns:a16="http://schemas.microsoft.com/office/drawing/2014/main" id="{6C728863-F285-9D39-90A9-B08C01137F91}"/>
              </a:ext>
            </a:extLst>
          </p:cNvPr>
          <p:cNvSpPr txBox="1">
            <a:spLocks/>
          </p:cNvSpPr>
          <p:nvPr/>
        </p:nvSpPr>
        <p:spPr>
          <a:xfrm>
            <a:off x="6149648" y="1698534"/>
            <a:ext cx="448841" cy="400110"/>
          </a:xfrm>
          <a:prstGeom prst="rect">
            <a:avLst/>
          </a:prstGeom>
          <a:noFill/>
        </p:spPr>
        <p:txBody>
          <a:bodyPr wrap="non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UI Semibold"/>
                <a:ea typeface="+mn-ea"/>
                <a:cs typeface="+mn-cs"/>
              </a:rPr>
              <a:t>ROI</a:t>
            </a:r>
            <a:br>
              <a:rPr kumimoji="0" lang="en-US" sz="1200" b="0" i="0" u="none" strike="noStrike" kern="1200" cap="none" spc="0" normalizeH="0" baseline="0" noProof="0">
                <a:ln>
                  <a:noFill/>
                </a:ln>
                <a:solidFill>
                  <a:srgbClr val="463668"/>
                </a:solidFill>
                <a:effectLst/>
                <a:uLnTx/>
                <a:uFillTx/>
                <a:latin typeface="Segoe UI Semibold"/>
                <a:ea typeface="+mn-ea"/>
                <a:cs typeface="+mn-cs"/>
              </a:rPr>
            </a:br>
            <a:r>
              <a:rPr kumimoji="0" lang="en-US" sz="1400" b="1" i="0" u="none" strike="noStrike" kern="1200" cap="none" spc="0" normalizeH="0" baseline="0" noProof="0">
                <a:ln>
                  <a:noFill/>
                </a:ln>
                <a:solidFill>
                  <a:srgbClr val="06647A"/>
                </a:solidFill>
                <a:effectLst/>
                <a:uLnTx/>
                <a:uFillTx/>
                <a:latin typeface="Segoe UI Semibold"/>
                <a:ea typeface="+mn-ea"/>
                <a:cs typeface="+mn-cs"/>
              </a:rPr>
              <a:t>223</a:t>
            </a:r>
            <a:r>
              <a:rPr kumimoji="0" lang="en-US" sz="1400" b="1" i="0" u="none" strike="noStrike" kern="1200" cap="none" spc="0" normalizeH="0" baseline="0" noProof="0">
                <a:ln>
                  <a:noFill/>
                </a:ln>
                <a:solidFill>
                  <a:srgbClr val="06647A"/>
                </a:solidFill>
                <a:effectLst/>
                <a:uLnTx/>
                <a:uFillTx/>
                <a:latin typeface="Segoe UI Semibold"/>
                <a:ea typeface="+mn-ea"/>
              </a:rPr>
              <a:t>%</a:t>
            </a:r>
            <a:endParaRPr kumimoji="0" lang="en-US" sz="1200" b="1" i="0" u="none" strike="noStrike" kern="1200" cap="none" spc="0" normalizeH="0" baseline="0" noProof="0">
              <a:ln>
                <a:noFill/>
              </a:ln>
              <a:solidFill>
                <a:srgbClr val="06647A"/>
              </a:solidFill>
              <a:effectLst/>
              <a:uLnTx/>
              <a:uFillTx/>
              <a:latin typeface="Segoe UI Semibold"/>
              <a:ea typeface="+mn-ea"/>
              <a:cs typeface="Segoe UI Semibold"/>
            </a:endParaRPr>
          </a:p>
        </p:txBody>
      </p:sp>
      <p:sp>
        <p:nvSpPr>
          <p:cNvPr id="70" name="TextBox 69">
            <a:extLst>
              <a:ext uri="{FF2B5EF4-FFF2-40B4-BE49-F238E27FC236}">
                <a16:creationId xmlns:a16="http://schemas.microsoft.com/office/drawing/2014/main" id="{646B8AC9-4C85-0D28-4156-297E1BDE3013}"/>
              </a:ext>
            </a:extLst>
          </p:cNvPr>
          <p:cNvSpPr txBox="1"/>
          <p:nvPr/>
        </p:nvSpPr>
        <p:spPr>
          <a:xfrm>
            <a:off x="7492215" y="1698534"/>
            <a:ext cx="1946495" cy="615553"/>
          </a:xfrm>
          <a:prstGeom prst="rect">
            <a:avLst/>
          </a:prstGeom>
          <a:noFill/>
        </p:spPr>
        <p:txBody>
          <a:bodyPr wrap="non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Segoe UI Semibold"/>
              </a:rPr>
              <a:t>Improved collaboration</a:t>
            </a:r>
            <a:endParaRPr kumimoji="0" lang="en-US" sz="1200" b="0" i="0" u="none" strike="noStrike" kern="1200" cap="none" spc="0" normalizeH="0" baseline="0" noProof="0" dirty="0">
              <a:ln>
                <a:noFill/>
              </a:ln>
              <a:solidFill>
                <a:srgbClr val="000000"/>
              </a:solidFill>
              <a:effectLst/>
              <a:uLnTx/>
              <a:uFillTx/>
              <a:latin typeface="Segoe UI Semibold"/>
            </a:endParaRP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6647A"/>
                </a:solidFill>
                <a:effectLst/>
                <a:uLnTx/>
                <a:uFillTx/>
                <a:latin typeface="Segoe UI Semibold"/>
                <a:ea typeface="+mn-ea"/>
                <a:cs typeface="+mn-cs"/>
              </a:rPr>
              <a:t> </a:t>
            </a:r>
            <a:r>
              <a:rPr kumimoji="0" lang="en-US" sz="1400" b="1" i="0" u="none" strike="noStrike" kern="1200" cap="none" spc="0" normalizeH="0" baseline="0" noProof="0" dirty="0">
                <a:ln>
                  <a:noFill/>
                </a:ln>
                <a:solidFill>
                  <a:srgbClr val="06647A"/>
                </a:solidFill>
                <a:effectLst/>
                <a:uLnTx/>
                <a:uFillTx/>
                <a:latin typeface="Segoe UI Semibold"/>
                <a:ea typeface="+mn-ea"/>
              </a:rPr>
              <a:t>1.5 hours saved weekly </a:t>
            </a:r>
            <a:endParaRPr kumimoji="0" lang="en-US" sz="1400" b="1" i="0" u="none" strike="noStrike" kern="1200" cap="none" spc="0" normalizeH="0" baseline="0" noProof="0" dirty="0">
              <a:ln>
                <a:noFill/>
              </a:ln>
              <a:solidFill>
                <a:srgbClr val="06647A"/>
              </a:solidFill>
              <a:effectLst/>
              <a:uLnTx/>
              <a:uFillTx/>
              <a:latin typeface="Segoe UI Semibold"/>
              <a:ea typeface="+mn-ea"/>
              <a:cs typeface="Segoe UI Semibold"/>
            </a:endParaRP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6647A"/>
                </a:solidFill>
                <a:effectLst/>
                <a:uLnTx/>
                <a:uFillTx/>
                <a:latin typeface="Segoe UI Semibold"/>
                <a:ea typeface="+mn-ea"/>
              </a:rPr>
              <a:t>per user</a:t>
            </a:r>
            <a:endParaRPr kumimoji="0" lang="en-US" sz="1400" b="1" i="0" u="none" strike="noStrike" kern="1200" cap="none" spc="0" normalizeH="0" baseline="0" noProof="0" dirty="0">
              <a:ln>
                <a:noFill/>
              </a:ln>
              <a:solidFill>
                <a:srgbClr val="06647A"/>
              </a:solidFill>
              <a:effectLst/>
              <a:uLnTx/>
              <a:uFillTx/>
              <a:latin typeface="Segoe UI Semibold"/>
              <a:ea typeface="+mn-ea"/>
              <a:cs typeface="Segoe UI Semibold"/>
            </a:endParaRPr>
          </a:p>
        </p:txBody>
      </p:sp>
      <p:sp>
        <p:nvSpPr>
          <p:cNvPr id="71" name="TextBox 70">
            <a:extLst>
              <a:ext uri="{FF2B5EF4-FFF2-40B4-BE49-F238E27FC236}">
                <a16:creationId xmlns:a16="http://schemas.microsoft.com/office/drawing/2014/main" id="{9757D446-C52C-7DAC-D9BC-E6D8C2AE12D7}"/>
              </a:ext>
            </a:extLst>
          </p:cNvPr>
          <p:cNvSpPr txBox="1">
            <a:spLocks/>
          </p:cNvSpPr>
          <p:nvPr/>
        </p:nvSpPr>
        <p:spPr>
          <a:xfrm>
            <a:off x="10095188" y="1698534"/>
            <a:ext cx="923331" cy="400110"/>
          </a:xfrm>
          <a:prstGeom prst="rect">
            <a:avLst/>
          </a:prstGeom>
          <a:noFill/>
        </p:spPr>
        <p:txBody>
          <a:bodyPr wrap="non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Payback</a:t>
            </a:r>
            <a:br>
              <a:rPr kumimoji="0" lang="en-US" sz="1200" b="0" i="0" u="none" strike="noStrike" kern="1200" cap="none" spc="0" normalizeH="0" baseline="0" noProof="0">
                <a:ln>
                  <a:noFill/>
                </a:ln>
                <a:solidFill>
                  <a:srgbClr val="463668"/>
                </a:solidFill>
                <a:effectLst/>
                <a:uLnTx/>
                <a:uFillTx/>
                <a:latin typeface="Segoe UI Semibold"/>
                <a:ea typeface="+mn-ea"/>
                <a:cs typeface="+mn-cs"/>
              </a:rPr>
            </a:br>
            <a:r>
              <a:rPr kumimoji="0" lang="en-US" sz="1200" b="0" i="0" u="none" strike="noStrike" kern="1200" cap="none" spc="0" normalizeH="0" baseline="0" noProof="0">
                <a:ln>
                  <a:noFill/>
                </a:ln>
                <a:solidFill>
                  <a:srgbClr val="06647A"/>
                </a:solidFill>
                <a:effectLst/>
                <a:uLnTx/>
                <a:uFillTx/>
                <a:latin typeface="Segoe UI Semibold"/>
                <a:ea typeface="+mn-ea"/>
                <a:cs typeface="+mn-cs"/>
              </a:rPr>
              <a:t>&lt;</a:t>
            </a:r>
            <a:r>
              <a:rPr kumimoji="0" lang="en-US" sz="1400" b="1" i="0" u="none" strike="noStrike" kern="1200" cap="none" spc="0" normalizeH="0" baseline="0" noProof="0">
                <a:ln>
                  <a:noFill/>
                </a:ln>
                <a:solidFill>
                  <a:srgbClr val="06647A"/>
                </a:solidFill>
                <a:effectLst/>
                <a:uLnTx/>
                <a:uFillTx/>
                <a:latin typeface="Segoe UI Semibold"/>
                <a:ea typeface="+mn-ea"/>
                <a:cs typeface="Segoe UI Semibold"/>
              </a:rPr>
              <a:t>6 months </a:t>
            </a:r>
            <a:endParaRPr kumimoji="0" lang="en-US" sz="1200" b="0" i="0" u="none" strike="noStrike" kern="1200" cap="none" spc="0" normalizeH="0" baseline="0" noProof="0">
              <a:ln>
                <a:noFill/>
              </a:ln>
              <a:solidFill>
                <a:srgbClr val="06647A"/>
              </a:solidFill>
              <a:effectLst/>
              <a:uLnTx/>
              <a:uFillTx/>
              <a:latin typeface="Segoe UI Semibold"/>
              <a:ea typeface="+mn-ea"/>
              <a:cs typeface="Segoe UI Semibold"/>
            </a:endParaRPr>
          </a:p>
        </p:txBody>
      </p:sp>
      <p:grpSp>
        <p:nvGrpSpPr>
          <p:cNvPr id="72" name="Group 71">
            <a:extLst>
              <a:ext uri="{FF2B5EF4-FFF2-40B4-BE49-F238E27FC236}">
                <a16:creationId xmlns:a16="http://schemas.microsoft.com/office/drawing/2014/main" id="{B898990F-82A4-5F2C-535C-D98186437092}"/>
              </a:ext>
              <a:ext uri="{C183D7F6-B498-43B3-948B-1728B52AA6E4}">
                <adec:decorative xmlns:adec="http://schemas.microsoft.com/office/drawing/2017/decorative" val="1"/>
              </a:ext>
            </a:extLst>
          </p:cNvPr>
          <p:cNvGrpSpPr/>
          <p:nvPr/>
        </p:nvGrpSpPr>
        <p:grpSpPr>
          <a:xfrm>
            <a:off x="8220986" y="1027144"/>
            <a:ext cx="488950" cy="488950"/>
            <a:chOff x="7177903" y="1695418"/>
            <a:chExt cx="488950" cy="488950"/>
          </a:xfrm>
          <a:solidFill>
            <a:srgbClr val="06647A"/>
          </a:solidFill>
        </p:grpSpPr>
        <p:sp>
          <p:nvSpPr>
            <p:cNvPr id="73" name="Oval 72">
              <a:extLst>
                <a:ext uri="{FF2B5EF4-FFF2-40B4-BE49-F238E27FC236}">
                  <a16:creationId xmlns:a16="http://schemas.microsoft.com/office/drawing/2014/main" id="{CE5915F6-60E0-CF55-83B7-87B0FBB09598}"/>
                </a:ext>
                <a:ext uri="{C183D7F6-B498-43B3-948B-1728B52AA6E4}">
                  <adec:decorative xmlns:adec="http://schemas.microsoft.com/office/drawing/2017/decorative" val="1"/>
                </a:ext>
              </a:extLst>
            </p:cNvPr>
            <p:cNvSpPr>
              <a:spLocks/>
            </p:cNvSpPr>
            <p:nvPr/>
          </p:nvSpPr>
          <p:spPr bwMode="auto">
            <a:xfrm>
              <a:off x="7177903" y="1695418"/>
              <a:ext cx="488950" cy="488950"/>
            </a:xfrm>
            <a:prstGeom prst="ellipse">
              <a:avLst/>
            </a:prstGeom>
            <a:grp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14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pitchFamily="34" charset="0"/>
              </a:endParaRPr>
            </a:p>
          </p:txBody>
        </p:sp>
        <p:sp>
          <p:nvSpPr>
            <p:cNvPr id="74" name="Chart_E999">
              <a:extLst>
                <a:ext uri="{FF2B5EF4-FFF2-40B4-BE49-F238E27FC236}">
                  <a16:creationId xmlns:a16="http://schemas.microsoft.com/office/drawing/2014/main" id="{99654BE5-FA8D-65E6-B3DA-009A1644489B}"/>
                </a:ext>
                <a:ext uri="{C183D7F6-B498-43B3-948B-1728B52AA6E4}">
                  <adec:decorative xmlns:adec="http://schemas.microsoft.com/office/drawing/2017/decorative" val="1"/>
                </a:ext>
              </a:extLst>
            </p:cNvPr>
            <p:cNvSpPr>
              <a:spLocks noChangeAspect="1" noEditPoints="1"/>
            </p:cNvSpPr>
            <p:nvPr/>
          </p:nvSpPr>
          <p:spPr bwMode="auto">
            <a:xfrm>
              <a:off x="7319792" y="1837235"/>
              <a:ext cx="205172" cy="205316"/>
            </a:xfrm>
            <a:custGeom>
              <a:avLst/>
              <a:gdLst>
                <a:gd name="T0" fmla="*/ 0 w 4245"/>
                <a:gd name="T1" fmla="*/ 0 h 4248"/>
                <a:gd name="T2" fmla="*/ 0 w 4245"/>
                <a:gd name="T3" fmla="*/ 4248 h 4248"/>
                <a:gd name="T4" fmla="*/ 4245 w 4245"/>
                <a:gd name="T5" fmla="*/ 4248 h 4248"/>
                <a:gd name="T6" fmla="*/ 4088 w 4245"/>
                <a:gd name="T7" fmla="*/ 1101 h 4248"/>
                <a:gd name="T8" fmla="*/ 2515 w 4245"/>
                <a:gd name="T9" fmla="*/ 2675 h 4248"/>
                <a:gd name="T10" fmla="*/ 1886 w 4245"/>
                <a:gd name="T11" fmla="*/ 2045 h 4248"/>
                <a:gd name="T12" fmla="*/ 0 w 4245"/>
                <a:gd name="T13" fmla="*/ 3933 h 4248"/>
                <a:gd name="T14" fmla="*/ 4088 w 4245"/>
                <a:gd name="T15" fmla="*/ 2203 h 4248"/>
                <a:gd name="T16" fmla="*/ 4088 w 4245"/>
                <a:gd name="T17" fmla="*/ 1101 h 4248"/>
                <a:gd name="T18" fmla="*/ 2987 w 4245"/>
                <a:gd name="T19" fmla="*/ 1101 h 4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45" h="4248">
                  <a:moveTo>
                    <a:pt x="0" y="0"/>
                  </a:moveTo>
                  <a:lnTo>
                    <a:pt x="0" y="4248"/>
                  </a:lnTo>
                  <a:lnTo>
                    <a:pt x="4245" y="4248"/>
                  </a:lnTo>
                  <a:moveTo>
                    <a:pt x="4088" y="1101"/>
                  </a:moveTo>
                  <a:lnTo>
                    <a:pt x="2515" y="2675"/>
                  </a:lnTo>
                  <a:lnTo>
                    <a:pt x="1886" y="2045"/>
                  </a:lnTo>
                  <a:lnTo>
                    <a:pt x="0" y="3933"/>
                  </a:lnTo>
                  <a:moveTo>
                    <a:pt x="4088" y="2203"/>
                  </a:moveTo>
                  <a:lnTo>
                    <a:pt x="4088" y="1101"/>
                  </a:lnTo>
                  <a:lnTo>
                    <a:pt x="2987" y="1101"/>
                  </a:ln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75" name="Group 74">
            <a:extLst>
              <a:ext uri="{FF2B5EF4-FFF2-40B4-BE49-F238E27FC236}">
                <a16:creationId xmlns:a16="http://schemas.microsoft.com/office/drawing/2014/main" id="{9E8975D3-8883-3BAA-392E-3A989A6289EE}"/>
              </a:ext>
              <a:ext uri="{C183D7F6-B498-43B3-948B-1728B52AA6E4}">
                <adec:decorative xmlns:adec="http://schemas.microsoft.com/office/drawing/2017/decorative" val="1"/>
              </a:ext>
            </a:extLst>
          </p:cNvPr>
          <p:cNvGrpSpPr/>
          <p:nvPr/>
        </p:nvGrpSpPr>
        <p:grpSpPr>
          <a:xfrm>
            <a:off x="6129594" y="1027144"/>
            <a:ext cx="488950" cy="488950"/>
            <a:chOff x="5784441" y="1695418"/>
            <a:chExt cx="488950" cy="488950"/>
          </a:xfrm>
          <a:solidFill>
            <a:srgbClr val="06647A"/>
          </a:solidFill>
        </p:grpSpPr>
        <p:sp>
          <p:nvSpPr>
            <p:cNvPr id="76" name="Oval 75">
              <a:extLst>
                <a:ext uri="{FF2B5EF4-FFF2-40B4-BE49-F238E27FC236}">
                  <a16:creationId xmlns:a16="http://schemas.microsoft.com/office/drawing/2014/main" id="{EE57A166-AE05-A71A-A8AB-606CF2184733}"/>
                </a:ext>
                <a:ext uri="{C183D7F6-B498-43B3-948B-1728B52AA6E4}">
                  <adec:decorative xmlns:adec="http://schemas.microsoft.com/office/drawing/2017/decorative" val="1"/>
                </a:ext>
              </a:extLst>
            </p:cNvPr>
            <p:cNvSpPr>
              <a:spLocks/>
            </p:cNvSpPr>
            <p:nvPr/>
          </p:nvSpPr>
          <p:spPr bwMode="auto">
            <a:xfrm>
              <a:off x="5784441" y="1695418"/>
              <a:ext cx="488950" cy="488950"/>
            </a:xfrm>
            <a:prstGeom prst="ellipse">
              <a:avLst/>
            </a:prstGeom>
            <a:grp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1400" b="0" i="0" u="none" strike="noStrike" kern="1200" cap="none" spc="0" normalizeH="0" baseline="0" noProof="0" err="1">
                <a:ln>
                  <a:noFill/>
                </a:ln>
                <a:solidFill>
                  <a:srgbClr val="000000"/>
                </a:solidFill>
                <a:effectLst/>
                <a:uLnTx/>
                <a:uFillTx/>
                <a:latin typeface="Segoe UI Semibold" panose="020B0702040204020203" pitchFamily="34" charset="0"/>
                <a:ea typeface="+mn-ea"/>
                <a:cs typeface="Segoe UI" pitchFamily="34" charset="0"/>
              </a:endParaRPr>
            </a:p>
          </p:txBody>
        </p:sp>
        <p:sp>
          <p:nvSpPr>
            <p:cNvPr id="77" name="Money_3">
              <a:extLst>
                <a:ext uri="{FF2B5EF4-FFF2-40B4-BE49-F238E27FC236}">
                  <a16:creationId xmlns:a16="http://schemas.microsoft.com/office/drawing/2014/main" id="{611B3BB9-7DB0-CD0B-5222-F7C08CC207EA}"/>
                </a:ext>
                <a:ext uri="{C183D7F6-B498-43B3-948B-1728B52AA6E4}">
                  <adec:decorative xmlns:adec="http://schemas.microsoft.com/office/drawing/2017/decorative" val="1"/>
                </a:ext>
              </a:extLst>
            </p:cNvPr>
            <p:cNvSpPr>
              <a:spLocks noChangeAspect="1" noEditPoints="1"/>
            </p:cNvSpPr>
            <p:nvPr/>
          </p:nvSpPr>
          <p:spPr bwMode="auto">
            <a:xfrm>
              <a:off x="5962886" y="1820365"/>
              <a:ext cx="132060" cy="239056"/>
            </a:xfrm>
            <a:custGeom>
              <a:avLst/>
              <a:gdLst>
                <a:gd name="T0" fmla="*/ 0 w 153"/>
                <a:gd name="T1" fmla="*/ 223 h 279"/>
                <a:gd name="T2" fmla="*/ 111 w 153"/>
                <a:gd name="T3" fmla="*/ 223 h 279"/>
                <a:gd name="T4" fmla="*/ 153 w 153"/>
                <a:gd name="T5" fmla="*/ 182 h 279"/>
                <a:gd name="T6" fmla="*/ 111 w 153"/>
                <a:gd name="T7" fmla="*/ 141 h 279"/>
                <a:gd name="T8" fmla="*/ 41 w 153"/>
                <a:gd name="T9" fmla="*/ 139 h 279"/>
                <a:gd name="T10" fmla="*/ 0 w 153"/>
                <a:gd name="T11" fmla="*/ 98 h 279"/>
                <a:gd name="T12" fmla="*/ 41 w 153"/>
                <a:gd name="T13" fmla="*/ 56 h 279"/>
                <a:gd name="T14" fmla="*/ 150 w 153"/>
                <a:gd name="T15" fmla="*/ 56 h 279"/>
                <a:gd name="T16" fmla="*/ 76 w 153"/>
                <a:gd name="T17" fmla="*/ 0 h 279"/>
                <a:gd name="T18" fmla="*/ 76 w 153"/>
                <a:gd name="T19"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279">
                  <a:moveTo>
                    <a:pt x="0" y="223"/>
                  </a:moveTo>
                  <a:cubicBezTo>
                    <a:pt x="111" y="223"/>
                    <a:pt x="111" y="223"/>
                    <a:pt x="111" y="223"/>
                  </a:cubicBezTo>
                  <a:cubicBezTo>
                    <a:pt x="134" y="223"/>
                    <a:pt x="153" y="205"/>
                    <a:pt x="153" y="182"/>
                  </a:cubicBezTo>
                  <a:cubicBezTo>
                    <a:pt x="153" y="159"/>
                    <a:pt x="134" y="141"/>
                    <a:pt x="111" y="141"/>
                  </a:cubicBezTo>
                  <a:cubicBezTo>
                    <a:pt x="41" y="139"/>
                    <a:pt x="41" y="139"/>
                    <a:pt x="41" y="139"/>
                  </a:cubicBezTo>
                  <a:cubicBezTo>
                    <a:pt x="19" y="139"/>
                    <a:pt x="0" y="120"/>
                    <a:pt x="0" y="98"/>
                  </a:cubicBezTo>
                  <a:cubicBezTo>
                    <a:pt x="0" y="75"/>
                    <a:pt x="19" y="56"/>
                    <a:pt x="41" y="56"/>
                  </a:cubicBezTo>
                  <a:cubicBezTo>
                    <a:pt x="150" y="56"/>
                    <a:pt x="150" y="56"/>
                    <a:pt x="150" y="56"/>
                  </a:cubicBezTo>
                  <a:moveTo>
                    <a:pt x="76" y="0"/>
                  </a:moveTo>
                  <a:cubicBezTo>
                    <a:pt x="76" y="279"/>
                    <a:pt x="76" y="279"/>
                    <a:pt x="76" y="279"/>
                  </a:cubicBezTo>
                </a:path>
              </a:pathLst>
            </a:custGeom>
            <a:grpFill/>
            <a:ln w="12700" cap="sq">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3BB3837B-86C0-2F48-7F4B-35DCBD3B18E0}"/>
              </a:ext>
            </a:extLst>
          </p:cNvPr>
          <p:cNvSpPr txBox="1"/>
          <p:nvPr/>
        </p:nvSpPr>
        <p:spPr>
          <a:xfrm>
            <a:off x="8220986" y="5753428"/>
            <a:ext cx="1187717" cy="161583"/>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6647A"/>
                </a:solidFill>
                <a:effectLst/>
                <a:uLnTx/>
                <a:uFillTx/>
                <a:latin typeface="Segoe UI Semibold" panose="020B0702040204020203" pitchFamily="34" charset="0"/>
                <a:ea typeface="+mn-ea"/>
                <a:cs typeface="Segoe UI Semibold" panose="020B0702040204020203" pitchFamily="34" charset="0"/>
                <a:hlinkClick r:id="rId4">
                  <a:extLst>
                    <a:ext uri="{A12FA001-AC4F-418D-AE19-62706E023703}">
                      <ahyp:hlinkClr xmlns:ahyp="http://schemas.microsoft.com/office/drawing/2018/hyperlinkcolor" val="tx"/>
                    </a:ext>
                  </a:extLst>
                </a:hlinkClick>
              </a:rPr>
              <a:t>Read the study</a:t>
            </a:r>
            <a:r>
              <a:rPr kumimoji="0" lang="en-US" sz="1050" b="0" i="0" u="none" strike="noStrike" kern="1200" cap="none" spc="0" normalizeH="0" baseline="30000" noProof="0" dirty="0">
                <a:ln>
                  <a:noFill/>
                </a:ln>
                <a:solidFill>
                  <a:srgbClr val="06647A"/>
                </a:solidFill>
                <a:effectLst/>
                <a:uLnTx/>
                <a:uFillTx/>
                <a:latin typeface="Segoe UI Semibold" panose="020B0702040204020203" pitchFamily="34" charset="0"/>
                <a:ea typeface="+mn-ea"/>
                <a:cs typeface="Segoe UI Semibold" panose="020B0702040204020203" pitchFamily="34" charset="0"/>
              </a:rPr>
              <a:t>1</a:t>
            </a:r>
            <a:endParaRPr kumimoji="0" lang="en-US" sz="3600" b="0" i="0" u="none" strike="noStrike" kern="1200" cap="none" spc="0" normalizeH="0" baseline="30000" noProof="0" dirty="0">
              <a:ln>
                <a:noFill/>
              </a:ln>
              <a:solidFill>
                <a:srgbClr val="06647A"/>
              </a:solidFill>
              <a:effectLst/>
              <a:uLnTx/>
              <a:uFillTx/>
              <a:latin typeface="Segoe UI Semibold" panose="020B0702040204020203" pitchFamily="34" charset="0"/>
              <a:ea typeface="+mn-ea"/>
              <a:cs typeface="Segoe UI Semibold" panose="020B0702040204020203" pitchFamily="34" charset="0"/>
            </a:endParaRPr>
          </a:p>
        </p:txBody>
      </p:sp>
      <p:sp>
        <p:nvSpPr>
          <p:cNvPr id="79" name="TextBox 78">
            <a:extLst>
              <a:ext uri="{FF2B5EF4-FFF2-40B4-BE49-F238E27FC236}">
                <a16:creationId xmlns:a16="http://schemas.microsoft.com/office/drawing/2014/main" id="{F4D1E82B-300D-99F7-37CB-1CB84B53D719}"/>
              </a:ext>
            </a:extLst>
          </p:cNvPr>
          <p:cNvSpPr txBox="1"/>
          <p:nvPr/>
        </p:nvSpPr>
        <p:spPr>
          <a:xfrm>
            <a:off x="555343" y="3924884"/>
            <a:ext cx="4356812" cy="73866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a:rPr>
              <a:t>“Microsoft 365 is an integrated platform that does everything from the cloud all the way to the endpoint.”</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a:endParaRPr>
          </a:p>
          <a:p>
            <a:pPr marL="0" marR="0" lvl="0" indent="0" algn="r"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6647A"/>
                </a:solidFill>
                <a:effectLst/>
                <a:uLnTx/>
                <a:uFillTx/>
                <a:latin typeface="Segoe UI Semibold"/>
                <a:ea typeface="+mn-ea"/>
                <a:cs typeface="Segoe UI Semibold"/>
              </a:rPr>
              <a:t>IT Director, Manufacturing and Materials</a:t>
            </a:r>
            <a:endParaRPr kumimoji="0" lang="en-US" sz="1200" b="0" i="0" u="none" strike="noStrike" kern="1200" cap="none" spc="0" normalizeH="0" baseline="0" noProof="0">
              <a:ln>
                <a:noFill/>
              </a:ln>
              <a:solidFill>
                <a:srgbClr val="06647A"/>
              </a:solidFill>
              <a:effectLst/>
              <a:uLnTx/>
              <a:uFillTx/>
              <a:latin typeface="Aptos"/>
              <a:ea typeface="+mn-ea"/>
              <a:cs typeface="Segoe UI"/>
            </a:endParaRPr>
          </a:p>
        </p:txBody>
      </p:sp>
      <p:sp>
        <p:nvSpPr>
          <p:cNvPr id="80" name="TextBox 79">
            <a:extLst>
              <a:ext uri="{FF2B5EF4-FFF2-40B4-BE49-F238E27FC236}">
                <a16:creationId xmlns:a16="http://schemas.microsoft.com/office/drawing/2014/main" id="{9E68DDC0-D35E-43E9-8464-F6C75C1D88AC}"/>
              </a:ext>
            </a:extLst>
          </p:cNvPr>
          <p:cNvSpPr txBox="1"/>
          <p:nvPr/>
        </p:nvSpPr>
        <p:spPr>
          <a:xfrm>
            <a:off x="585218" y="5056836"/>
            <a:ext cx="4356812" cy="92333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a:rPr>
              <a:t>“We built an automated workflow for joiners, movers, and leavers. Almost the entire process is automated ... The administrative work is reduced by about 75% to 80%.”</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a:endParaRPr>
          </a:p>
          <a:p>
            <a:pPr marL="0" marR="0" lvl="0" indent="0" algn="r" defTabSz="914367" rtl="0" eaLnBrk="1" fontAlgn="auto" latinLnBrk="0" hangingPunct="1">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06647A"/>
                </a:solidFill>
                <a:effectLst/>
                <a:uLnTx/>
                <a:uFillTx/>
                <a:latin typeface="Segoe UI Semibold"/>
                <a:ea typeface="+mn-ea"/>
                <a:cs typeface="Segoe UI Semibold"/>
              </a:rPr>
              <a:t>IT Operation Manager, Staffing and Recruiting</a:t>
            </a:r>
            <a:endParaRPr kumimoji="0" lang="en-US" sz="1200" b="0" i="0" u="none" strike="noStrike" kern="1200" cap="none" spc="0" normalizeH="0" baseline="0" noProof="0">
              <a:ln>
                <a:noFill/>
              </a:ln>
              <a:solidFill>
                <a:srgbClr val="06647A"/>
              </a:solidFill>
              <a:effectLst/>
              <a:uLnTx/>
              <a:uFillTx/>
              <a:latin typeface="Aptos"/>
              <a:ea typeface="+mn-ea"/>
              <a:cs typeface="Segoe UI"/>
            </a:endParaRPr>
          </a:p>
        </p:txBody>
      </p:sp>
      <p:sp>
        <p:nvSpPr>
          <p:cNvPr id="82" name="TextBox 81">
            <a:extLst>
              <a:ext uri="{FF2B5EF4-FFF2-40B4-BE49-F238E27FC236}">
                <a16:creationId xmlns:a16="http://schemas.microsoft.com/office/drawing/2014/main" id="{C0234FA5-9493-3D50-0642-AC4DCAAD3844}"/>
              </a:ext>
            </a:extLst>
          </p:cNvPr>
          <p:cNvSpPr txBox="1"/>
          <p:nvPr/>
        </p:nvSpPr>
        <p:spPr>
          <a:xfrm>
            <a:off x="8072215" y="3115733"/>
            <a:ext cx="637721"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a:ea typeface="+mn-ea"/>
                <a:cs typeface="+mn-cs"/>
              </a:rPr>
              <a:t>$96.7K</a:t>
            </a:r>
          </a:p>
        </p:txBody>
      </p:sp>
      <p:sp>
        <p:nvSpPr>
          <p:cNvPr id="83" name="TextBox 82">
            <a:extLst>
              <a:ext uri="{FF2B5EF4-FFF2-40B4-BE49-F238E27FC236}">
                <a16:creationId xmlns:a16="http://schemas.microsoft.com/office/drawing/2014/main" id="{4D1FD6F2-AB5C-3E79-6FD0-963E4AE3B716}"/>
              </a:ext>
            </a:extLst>
          </p:cNvPr>
          <p:cNvSpPr txBox="1"/>
          <p:nvPr/>
        </p:nvSpPr>
        <p:spPr>
          <a:xfrm>
            <a:off x="10302596" y="3926501"/>
            <a:ext cx="637721"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a:ea typeface="+mn-ea"/>
                <a:cs typeface="+mn-cs"/>
              </a:rPr>
              <a:t>$519.4K</a:t>
            </a:r>
          </a:p>
        </p:txBody>
      </p:sp>
      <p:sp>
        <p:nvSpPr>
          <p:cNvPr id="84" name="TextBox 83">
            <a:extLst>
              <a:ext uri="{FF2B5EF4-FFF2-40B4-BE49-F238E27FC236}">
                <a16:creationId xmlns:a16="http://schemas.microsoft.com/office/drawing/2014/main" id="{9656D044-87F6-BF2F-07E6-FF1AA83CB41D}"/>
              </a:ext>
            </a:extLst>
          </p:cNvPr>
          <p:cNvSpPr txBox="1"/>
          <p:nvPr/>
        </p:nvSpPr>
        <p:spPr>
          <a:xfrm>
            <a:off x="9185684" y="4748705"/>
            <a:ext cx="637721"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8F3"/>
                </a:solidFill>
                <a:effectLst/>
                <a:uLnTx/>
                <a:uFillTx/>
                <a:latin typeface="Segoe Sans"/>
                <a:ea typeface="+mn-ea"/>
                <a:cs typeface="+mn-cs"/>
              </a:rPr>
              <a:t>$297K</a:t>
            </a:r>
          </a:p>
        </p:txBody>
      </p:sp>
      <p:sp>
        <p:nvSpPr>
          <p:cNvPr id="85" name="TextBox 84">
            <a:extLst>
              <a:ext uri="{FF2B5EF4-FFF2-40B4-BE49-F238E27FC236}">
                <a16:creationId xmlns:a16="http://schemas.microsoft.com/office/drawing/2014/main" id="{42D55A64-6002-B22B-0756-AF07DF83A2CE}"/>
              </a:ext>
            </a:extLst>
          </p:cNvPr>
          <p:cNvSpPr txBox="1"/>
          <p:nvPr/>
        </p:nvSpPr>
        <p:spPr>
          <a:xfrm>
            <a:off x="5175132" y="6347070"/>
            <a:ext cx="529813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noProof="0" dirty="0">
                <a:ln>
                  <a:noFill/>
                </a:ln>
                <a:solidFill>
                  <a:srgbClr val="06647A"/>
                </a:solidFill>
                <a:effectLst/>
                <a:uLnTx/>
                <a:uFillTx/>
                <a:latin typeface="Segoe Sans"/>
                <a:ea typeface="+mn-ea"/>
                <a:cs typeface="+mn-cs"/>
              </a:rPr>
              <a:t>1 </a:t>
            </a:r>
            <a:r>
              <a:rPr kumimoji="0" lang="en-US" sz="700" b="0" i="0" u="none" strike="noStrike" kern="1200" cap="none" spc="0" normalizeH="0" noProof="0" dirty="0">
                <a:ln>
                  <a:noFill/>
                </a:ln>
                <a:solidFill>
                  <a:srgbClr val="06647A"/>
                </a:solidFill>
                <a:effectLst/>
                <a:uLnTx/>
                <a:uFillTx/>
                <a:latin typeface="Segoe Sans"/>
                <a:ea typeface="+mn-ea"/>
                <a:cs typeface="+mn-cs"/>
                <a:hlinkClick r:id="rId4">
                  <a:extLst>
                    <a:ext uri="{A12FA001-AC4F-418D-AE19-62706E023703}">
                      <ahyp:hlinkClr xmlns:ahyp="http://schemas.microsoft.com/office/drawing/2018/hyperlinkcolor" val="tx"/>
                    </a:ext>
                  </a:extLst>
                </a:hlinkClick>
              </a:rPr>
              <a:t>The Total Economic Impact</a:t>
            </a:r>
            <a:r>
              <a:rPr kumimoji="0" lang="en-US" sz="700" b="0" i="0" u="none" strike="noStrike" kern="1200" cap="none" spc="0" normalizeH="0" baseline="30000" noProof="0" dirty="0">
                <a:ln>
                  <a:noFill/>
                </a:ln>
                <a:solidFill>
                  <a:srgbClr val="06647A"/>
                </a:solidFill>
                <a:effectLst/>
                <a:uLnTx/>
                <a:uFillTx/>
                <a:latin typeface="Segoe Sans"/>
                <a:ea typeface="+mn-ea"/>
                <a:cs typeface="+mn-cs"/>
                <a:hlinkClick r:id="rId4">
                  <a:extLst>
                    <a:ext uri="{A12FA001-AC4F-418D-AE19-62706E023703}">
                      <ahyp:hlinkClr xmlns:ahyp="http://schemas.microsoft.com/office/drawing/2018/hyperlinkcolor" val="tx"/>
                    </a:ext>
                  </a:extLst>
                </a:hlinkClick>
              </a:rPr>
              <a:t>TM</a:t>
            </a:r>
            <a:r>
              <a:rPr kumimoji="0" lang="en-US" sz="700" b="0" i="0" u="none" strike="noStrike" kern="1200" cap="none" spc="0" normalizeH="0" noProof="0" dirty="0">
                <a:ln>
                  <a:noFill/>
                </a:ln>
                <a:solidFill>
                  <a:srgbClr val="06647A"/>
                </a:solidFill>
                <a:effectLst/>
                <a:uLnTx/>
                <a:uFillTx/>
                <a:latin typeface="Segoe Sans"/>
                <a:ea typeface="+mn-ea"/>
                <a:cs typeface="+mn-cs"/>
                <a:hlinkClick r:id="rId4">
                  <a:extLst>
                    <a:ext uri="{A12FA001-AC4F-418D-AE19-62706E023703}">
                      <ahyp:hlinkClr xmlns:ahyp="http://schemas.microsoft.com/office/drawing/2018/hyperlinkcolor" val="tx"/>
                    </a:ext>
                  </a:extLst>
                </a:hlinkClick>
              </a:rPr>
              <a:t> Of Microsoft 365 For Business</a:t>
            </a:r>
            <a:r>
              <a:rPr kumimoji="0" lang="en-US" sz="700" b="0" i="0" u="none" strike="noStrike" kern="1200" cap="none" spc="0" normalizeH="0" noProof="0" dirty="0">
                <a:ln>
                  <a:noFill/>
                </a:ln>
                <a:solidFill>
                  <a:srgbClr val="06647A"/>
                </a:solidFill>
                <a:effectLst/>
                <a:uLnTx/>
                <a:uFillTx/>
                <a:latin typeface="Segoe Sans"/>
                <a:ea typeface="+mn-ea"/>
                <a:cs typeface="+mn-cs"/>
              </a:rPr>
              <a:t>, a commissioned study conducted by Forrester Consulting on behalf of Microsoft, February 2025. Results are over three years for a composite organization based on interview customers. </a:t>
            </a:r>
          </a:p>
        </p:txBody>
      </p:sp>
      <p:grpSp>
        <p:nvGrpSpPr>
          <p:cNvPr id="86" name="Group 85">
            <a:extLst>
              <a:ext uri="{FF2B5EF4-FFF2-40B4-BE49-F238E27FC236}">
                <a16:creationId xmlns:a16="http://schemas.microsoft.com/office/drawing/2014/main" id="{B4B9440A-A7D1-1FD0-B766-17C0CA9025C2}"/>
              </a:ext>
              <a:ext uri="{C183D7F6-B498-43B3-948B-1728B52AA6E4}">
                <adec:decorative xmlns:adec="http://schemas.microsoft.com/office/drawing/2017/decorative" val="1"/>
              </a:ext>
            </a:extLst>
          </p:cNvPr>
          <p:cNvGrpSpPr/>
          <p:nvPr/>
        </p:nvGrpSpPr>
        <p:grpSpPr>
          <a:xfrm>
            <a:off x="10302596" y="1027144"/>
            <a:ext cx="488950" cy="488950"/>
            <a:chOff x="9964828" y="1695418"/>
            <a:chExt cx="488950" cy="488950"/>
          </a:xfrm>
          <a:solidFill>
            <a:srgbClr val="06647A"/>
          </a:solidFill>
        </p:grpSpPr>
        <p:sp>
          <p:nvSpPr>
            <p:cNvPr id="87" name="Oval 86">
              <a:extLst>
                <a:ext uri="{FF2B5EF4-FFF2-40B4-BE49-F238E27FC236}">
                  <a16:creationId xmlns:a16="http://schemas.microsoft.com/office/drawing/2014/main" id="{6E65C368-FF18-5E73-6143-8A2A0D61E316}"/>
                </a:ext>
                <a:ext uri="{C183D7F6-B498-43B3-948B-1728B52AA6E4}">
                  <adec:decorative xmlns:adec="http://schemas.microsoft.com/office/drawing/2017/decorative" val="1"/>
                </a:ext>
              </a:extLst>
            </p:cNvPr>
            <p:cNvSpPr>
              <a:spLocks/>
            </p:cNvSpPr>
            <p:nvPr/>
          </p:nvSpPr>
          <p:spPr bwMode="auto">
            <a:xfrm>
              <a:off x="9964828" y="1695418"/>
              <a:ext cx="488950" cy="488950"/>
            </a:xfrm>
            <a:prstGeom prst="ellipse">
              <a:avLst/>
            </a:prstGeom>
            <a:grp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1400" b="0" i="0" u="none" strike="noStrike" kern="1200" cap="none" spc="0" normalizeH="0" baseline="0" noProof="0" err="1">
                <a:ln>
                  <a:noFill/>
                </a:ln>
                <a:solidFill>
                  <a:srgbClr val="000000"/>
                </a:solidFill>
                <a:effectLst/>
                <a:uLnTx/>
                <a:uFillTx/>
                <a:latin typeface="Segoe UI Semibold" panose="020B0702040204020203" pitchFamily="34" charset="0"/>
                <a:ea typeface="+mn-ea"/>
                <a:cs typeface="Segoe UI" pitchFamily="34" charset="0"/>
              </a:endParaRPr>
            </a:p>
          </p:txBody>
        </p:sp>
        <p:sp>
          <p:nvSpPr>
            <p:cNvPr id="88" name="money_2">
              <a:extLst>
                <a:ext uri="{FF2B5EF4-FFF2-40B4-BE49-F238E27FC236}">
                  <a16:creationId xmlns:a16="http://schemas.microsoft.com/office/drawing/2014/main" id="{A47B7D5D-6ABD-76A1-E00E-4963D0180DDC}"/>
                </a:ext>
                <a:ext uri="{C183D7F6-B498-43B3-948B-1728B52AA6E4}">
                  <adec:decorative xmlns:adec="http://schemas.microsoft.com/office/drawing/2017/decorative" val="1"/>
                </a:ext>
              </a:extLst>
            </p:cNvPr>
            <p:cNvSpPr>
              <a:spLocks noChangeAspect="1" noEditPoints="1"/>
            </p:cNvSpPr>
            <p:nvPr/>
          </p:nvSpPr>
          <p:spPr bwMode="auto">
            <a:xfrm>
              <a:off x="10075166" y="1804412"/>
              <a:ext cx="256986" cy="270962"/>
            </a:xfrm>
            <a:custGeom>
              <a:avLst/>
              <a:gdLst>
                <a:gd name="T0" fmla="*/ 307 w 307"/>
                <a:gd name="T1" fmla="*/ 163 h 326"/>
                <a:gd name="T2" fmla="*/ 282 w 307"/>
                <a:gd name="T3" fmla="*/ 244 h 326"/>
                <a:gd name="T4" fmla="*/ 82 w 307"/>
                <a:gd name="T5" fmla="*/ 281 h 326"/>
                <a:gd name="T6" fmla="*/ 45 w 307"/>
                <a:gd name="T7" fmla="*/ 82 h 326"/>
                <a:gd name="T8" fmla="*/ 245 w 307"/>
                <a:gd name="T9" fmla="*/ 45 h 326"/>
                <a:gd name="T10" fmla="*/ 297 w 307"/>
                <a:gd name="T11" fmla="*/ 110 h 326"/>
                <a:gd name="T12" fmla="*/ 257 w 307"/>
                <a:gd name="T13" fmla="*/ 99 h 326"/>
                <a:gd name="T14" fmla="*/ 297 w 307"/>
                <a:gd name="T15" fmla="*/ 109 h 326"/>
                <a:gd name="T16" fmla="*/ 307 w 307"/>
                <a:gd name="T17" fmla="*/ 70 h 326"/>
                <a:gd name="T18" fmla="*/ 126 w 307"/>
                <a:gd name="T19" fmla="*/ 199 h 326"/>
                <a:gd name="T20" fmla="*/ 182 w 307"/>
                <a:gd name="T21" fmla="*/ 199 h 326"/>
                <a:gd name="T22" fmla="*/ 202 w 307"/>
                <a:gd name="T23" fmla="*/ 179 h 326"/>
                <a:gd name="T24" fmla="*/ 182 w 307"/>
                <a:gd name="T25" fmla="*/ 158 h 326"/>
                <a:gd name="T26" fmla="*/ 147 w 307"/>
                <a:gd name="T27" fmla="*/ 158 h 326"/>
                <a:gd name="T28" fmla="*/ 126 w 307"/>
                <a:gd name="T29" fmla="*/ 137 h 326"/>
                <a:gd name="T30" fmla="*/ 147 w 307"/>
                <a:gd name="T31" fmla="*/ 117 h 326"/>
                <a:gd name="T32" fmla="*/ 201 w 307"/>
                <a:gd name="T33" fmla="*/ 117 h 326"/>
                <a:gd name="T34" fmla="*/ 164 w 307"/>
                <a:gd name="T35" fmla="*/ 88 h 326"/>
                <a:gd name="T36" fmla="*/ 164 w 307"/>
                <a:gd name="T37" fmla="*/ 2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7" h="326">
                  <a:moveTo>
                    <a:pt x="307" y="163"/>
                  </a:moveTo>
                  <a:cubicBezTo>
                    <a:pt x="307" y="191"/>
                    <a:pt x="299" y="219"/>
                    <a:pt x="282" y="244"/>
                  </a:cubicBezTo>
                  <a:cubicBezTo>
                    <a:pt x="237" y="310"/>
                    <a:pt x="148" y="326"/>
                    <a:pt x="82" y="281"/>
                  </a:cubicBezTo>
                  <a:cubicBezTo>
                    <a:pt x="17" y="236"/>
                    <a:pt x="0" y="147"/>
                    <a:pt x="45" y="82"/>
                  </a:cubicBezTo>
                  <a:cubicBezTo>
                    <a:pt x="90" y="16"/>
                    <a:pt x="179" y="0"/>
                    <a:pt x="245" y="45"/>
                  </a:cubicBezTo>
                  <a:cubicBezTo>
                    <a:pt x="269" y="61"/>
                    <a:pt x="287" y="84"/>
                    <a:pt x="297" y="110"/>
                  </a:cubicBezTo>
                  <a:moveTo>
                    <a:pt x="257" y="99"/>
                  </a:moveTo>
                  <a:cubicBezTo>
                    <a:pt x="297" y="109"/>
                    <a:pt x="297" y="109"/>
                    <a:pt x="297" y="109"/>
                  </a:cubicBezTo>
                  <a:cubicBezTo>
                    <a:pt x="307" y="70"/>
                    <a:pt x="307" y="70"/>
                    <a:pt x="307" y="70"/>
                  </a:cubicBezTo>
                  <a:moveTo>
                    <a:pt x="126" y="199"/>
                  </a:moveTo>
                  <a:cubicBezTo>
                    <a:pt x="182" y="199"/>
                    <a:pt x="182" y="199"/>
                    <a:pt x="182" y="199"/>
                  </a:cubicBezTo>
                  <a:cubicBezTo>
                    <a:pt x="193" y="199"/>
                    <a:pt x="202" y="190"/>
                    <a:pt x="202" y="179"/>
                  </a:cubicBezTo>
                  <a:cubicBezTo>
                    <a:pt x="202" y="168"/>
                    <a:pt x="193" y="158"/>
                    <a:pt x="182" y="158"/>
                  </a:cubicBezTo>
                  <a:cubicBezTo>
                    <a:pt x="147" y="158"/>
                    <a:pt x="147" y="158"/>
                    <a:pt x="147" y="158"/>
                  </a:cubicBezTo>
                  <a:cubicBezTo>
                    <a:pt x="136" y="158"/>
                    <a:pt x="126" y="148"/>
                    <a:pt x="126" y="137"/>
                  </a:cubicBezTo>
                  <a:cubicBezTo>
                    <a:pt x="126" y="126"/>
                    <a:pt x="136" y="117"/>
                    <a:pt x="147" y="117"/>
                  </a:cubicBezTo>
                  <a:cubicBezTo>
                    <a:pt x="201" y="117"/>
                    <a:pt x="201" y="117"/>
                    <a:pt x="201" y="117"/>
                  </a:cubicBezTo>
                  <a:moveTo>
                    <a:pt x="164" y="88"/>
                  </a:moveTo>
                  <a:cubicBezTo>
                    <a:pt x="164" y="226"/>
                    <a:pt x="164" y="226"/>
                    <a:pt x="164" y="226"/>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Tree>
    <p:extLst>
      <p:ext uri="{BB962C8B-B14F-4D97-AF65-F5344CB8AC3E}">
        <p14:creationId xmlns:p14="http://schemas.microsoft.com/office/powerpoint/2010/main" val="1058158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42" presetClass="path" presetSubtype="0" decel="100000" fill="hold" grpId="1" nodeType="withEffect">
                                  <p:stCondLst>
                                    <p:cond delay="0"/>
                                  </p:stCondLst>
                                  <p:childTnLst>
                                    <p:animMotion origin="layout" path="M -4.79167E-6 -2.59259E-6 L -4.79167E-6 0.05949 " pathEditMode="relative" rAng="0" ptsTypes="AA">
                                      <p:cBhvr>
                                        <p:cTn id="9" dur="500" spd="-100000" fill="hold"/>
                                        <p:tgtEl>
                                          <p:spTgt spid="66"/>
                                        </p:tgtEl>
                                        <p:attrNameLst>
                                          <p:attrName>ppt_x</p:attrName>
                                          <p:attrName>ppt_y</p:attrName>
                                        </p:attrNameLst>
                                      </p:cBhvr>
                                      <p:rCtr x="0" y="2963"/>
                                    </p:animMotion>
                                  </p:childTnLst>
                                </p:cTn>
                              </p:par>
                              <p:par>
                                <p:cTn id="10" presetID="10" presetClass="entr" presetSubtype="0" fill="hold" grpId="0"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25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25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500"/>
                                        <p:tgtEl>
                                          <p:spTgt spid="65"/>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P spid="66" grpId="1"/>
      <p:bldP spid="67" grpId="0"/>
      <p:bldGraphic spid="68" grpId="0">
        <p:bldAsOne/>
      </p:bldGraphic>
      <p:bldP spid="69" grpId="0"/>
      <p:bldP spid="70" grpId="0"/>
      <p:bldP spid="71" grpId="0"/>
      <p:bldP spid="78" grpId="0"/>
      <p:bldP spid="79" grpId="0"/>
      <p:bldP spid="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02978-1932-C439-FD01-F06D4F48B77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1C8C9167-7482-8ADE-B5E7-AA3734C67442}"/>
              </a:ext>
              <a:ext uri="{C183D7F6-B498-43B3-948B-1728B52AA6E4}">
                <adec:decorative xmlns:adec="http://schemas.microsoft.com/office/drawing/2017/decorative" val="1"/>
              </a:ext>
            </a:extLst>
          </p:cNvPr>
          <p:cNvSpPr/>
          <p:nvPr/>
        </p:nvSpPr>
        <p:spPr>
          <a:xfrm>
            <a:off x="481069" y="1168793"/>
            <a:ext cx="3559126" cy="3559126"/>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607E943-1D41-1A3C-1201-83DA0F71BCFF}"/>
              </a:ext>
              <a:ext uri="{C183D7F6-B498-43B3-948B-1728B52AA6E4}">
                <adec:decorative xmlns:adec="http://schemas.microsoft.com/office/drawing/2017/decorative" val="1"/>
              </a:ext>
            </a:extLst>
          </p:cNvPr>
          <p:cNvSpPr/>
          <p:nvPr/>
        </p:nvSpPr>
        <p:spPr>
          <a:xfrm>
            <a:off x="0" y="1649437"/>
            <a:ext cx="3559126" cy="3559126"/>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22C3626-1A71-7214-E4BD-5594B90E0ED3}"/>
              </a:ext>
            </a:extLst>
          </p:cNvPr>
          <p:cNvSpPr>
            <a:spLocks noGrp="1"/>
          </p:cNvSpPr>
          <p:nvPr>
            <p:ph type="title"/>
          </p:nvPr>
        </p:nvSpPr>
        <p:spPr>
          <a:xfrm>
            <a:off x="579545" y="1924014"/>
            <a:ext cx="2830337" cy="3009971"/>
          </a:xfrm>
        </p:spPr>
        <p:txBody>
          <a:bodyPr>
            <a:noAutofit/>
          </a:bodyPr>
          <a:lstStyle/>
          <a:p>
            <a:r>
              <a:rPr lang="en-US" sz="20000">
                <a:solidFill>
                  <a:schemeClr val="bg1"/>
                </a:solidFill>
                <a:latin typeface="Segoe Sans Display Semilight" pitchFamily="2" charset="0"/>
                <a:cs typeface="Segoe Sans Display Semilight" pitchFamily="2" charset="0"/>
              </a:rPr>
              <a:t>03</a:t>
            </a:r>
          </a:p>
        </p:txBody>
      </p:sp>
      <p:sp>
        <p:nvSpPr>
          <p:cNvPr id="2" name="Title 4">
            <a:extLst>
              <a:ext uri="{FF2B5EF4-FFF2-40B4-BE49-F238E27FC236}">
                <a16:creationId xmlns:a16="http://schemas.microsoft.com/office/drawing/2014/main" id="{83720C91-7048-776E-1D79-A4D534065441}"/>
              </a:ext>
            </a:extLst>
          </p:cNvPr>
          <p:cNvSpPr txBox="1">
            <a:spLocks/>
          </p:cNvSpPr>
          <p:nvPr/>
        </p:nvSpPr>
        <p:spPr>
          <a:xfrm>
            <a:off x="4616975" y="3179700"/>
            <a:ext cx="5728449" cy="498598"/>
          </a:xfrm>
          <a:prstGeom prst="rect">
            <a:avLst/>
          </a:prstGeom>
          <a:noFill/>
        </p:spPr>
        <p:txBody>
          <a:bodyPr vert="horz" lIns="0" tIns="0" rIns="0" bIns="0" rtlCol="0" anchor="b"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solidFill>
                  <a:schemeClr val="tx2"/>
                </a:solidFill>
                <a:latin typeface="Segoe Sans Display Semilight" pitchFamily="2" charset="0"/>
                <a:cs typeface="Segoe Sans Display Semilight" pitchFamily="2" charset="0"/>
              </a:rPr>
              <a:t>Licensing details</a:t>
            </a:r>
          </a:p>
        </p:txBody>
      </p:sp>
    </p:spTree>
    <p:extLst>
      <p:ext uri="{BB962C8B-B14F-4D97-AF65-F5344CB8AC3E}">
        <p14:creationId xmlns:p14="http://schemas.microsoft.com/office/powerpoint/2010/main" val="718786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itle 80">
            <a:extLst>
              <a:ext uri="{FF2B5EF4-FFF2-40B4-BE49-F238E27FC236}">
                <a16:creationId xmlns:a16="http://schemas.microsoft.com/office/drawing/2014/main" id="{2D450060-63F2-6DEB-7631-4B83FC92E276}"/>
              </a:ext>
            </a:extLst>
          </p:cNvPr>
          <p:cNvSpPr>
            <a:spLocks noGrp="1"/>
          </p:cNvSpPr>
          <p:nvPr>
            <p:ph type="title"/>
          </p:nvPr>
        </p:nvSpPr>
        <p:spPr>
          <a:xfrm>
            <a:off x="588262" y="318976"/>
            <a:ext cx="11019537" cy="711762"/>
          </a:xfrm>
        </p:spPr>
        <p:txBody>
          <a:bodyPr/>
          <a:lstStyle/>
          <a:p>
            <a:pPr algn="ctr"/>
            <a:r>
              <a:rPr lang="nn-NO" dirty="0">
                <a:latin typeface="Segoe Sans Display"/>
                <a:cs typeface="Segoe Sans Display"/>
              </a:rPr>
              <a:t>Microsoft 365 for small &amp; medium businesses</a:t>
            </a:r>
            <a:endParaRPr lang="en-IN" dirty="0">
              <a:latin typeface="Segoe Sans Display" pitchFamily="2" charset="0"/>
              <a:cs typeface="Segoe Sans Display" pitchFamily="2" charset="0"/>
            </a:endParaRPr>
          </a:p>
        </p:txBody>
      </p:sp>
      <p:sp>
        <p:nvSpPr>
          <p:cNvPr id="111" name="Rectangle: Rounded Corners 110">
            <a:extLst>
              <a:ext uri="{FF2B5EF4-FFF2-40B4-BE49-F238E27FC236}">
                <a16:creationId xmlns:a16="http://schemas.microsoft.com/office/drawing/2014/main" id="{B72E0B68-B0B6-3DAF-84E8-9DCBB571BEEE}"/>
              </a:ext>
              <a:ext uri="{C183D7F6-B498-43B3-948B-1728B52AA6E4}">
                <adec:decorative xmlns:adec="http://schemas.microsoft.com/office/drawing/2017/decorative" val="1"/>
              </a:ext>
            </a:extLst>
          </p:cNvPr>
          <p:cNvSpPr/>
          <p:nvPr/>
        </p:nvSpPr>
        <p:spPr>
          <a:xfrm>
            <a:off x="487100" y="1264030"/>
            <a:ext cx="3533278" cy="4362354"/>
          </a:xfrm>
          <a:prstGeom prst="roundRect">
            <a:avLst>
              <a:gd name="adj" fmla="val 1442"/>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Display" pitchFamily="2" charset="0"/>
              <a:ea typeface="+mn-ea"/>
              <a:cs typeface="Segoe Sans Display" pitchFamily="2" charset="0"/>
            </a:endParaRPr>
          </a:p>
        </p:txBody>
      </p:sp>
      <p:sp>
        <p:nvSpPr>
          <p:cNvPr id="142" name="Rectangle: Rounded Corners 141">
            <a:extLst>
              <a:ext uri="{FF2B5EF4-FFF2-40B4-BE49-F238E27FC236}">
                <a16:creationId xmlns:a16="http://schemas.microsoft.com/office/drawing/2014/main" id="{342137D5-8AF5-C6BB-75F1-A80DF6CDCEEB}"/>
              </a:ext>
              <a:ext uri="{C183D7F6-B498-43B3-948B-1728B52AA6E4}">
                <adec:decorative xmlns:adec="http://schemas.microsoft.com/office/drawing/2017/decorative" val="1"/>
              </a:ext>
            </a:extLst>
          </p:cNvPr>
          <p:cNvSpPr/>
          <p:nvPr/>
        </p:nvSpPr>
        <p:spPr>
          <a:xfrm>
            <a:off x="487100" y="5692591"/>
            <a:ext cx="3533278" cy="478203"/>
          </a:xfrm>
          <a:prstGeom prst="roundRect">
            <a:avLst>
              <a:gd name="adj" fmla="val 10200"/>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Display" pitchFamily="2" charset="0"/>
              <a:ea typeface="+mn-ea"/>
              <a:cs typeface="Segoe Sans Display" pitchFamily="2" charset="0"/>
            </a:endParaRPr>
          </a:p>
        </p:txBody>
      </p:sp>
      <p:sp>
        <p:nvSpPr>
          <p:cNvPr id="145" name="TextBox 144">
            <a:extLst>
              <a:ext uri="{FF2B5EF4-FFF2-40B4-BE49-F238E27FC236}">
                <a16:creationId xmlns:a16="http://schemas.microsoft.com/office/drawing/2014/main" id="{6BA82E24-350A-9948-09C7-77E36049DA22}"/>
              </a:ext>
            </a:extLst>
          </p:cNvPr>
          <p:cNvSpPr txBox="1">
            <a:spLocks/>
          </p:cNvSpPr>
          <p:nvPr/>
        </p:nvSpPr>
        <p:spPr>
          <a:xfrm>
            <a:off x="627152" y="1448518"/>
            <a:ext cx="3253174" cy="754053"/>
          </a:xfrm>
          <a:prstGeom prst="rect">
            <a:avLst/>
          </a:prstGeom>
          <a:noFill/>
        </p:spPr>
        <p:txBody>
          <a:bodyPr wrap="square" lIns="0" tIns="0" rIns="0" bIns="0" anchor="ctr">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6647A"/>
                </a:solidFill>
                <a:effectLst/>
                <a:uLnTx/>
                <a:uFillTx/>
                <a:latin typeface="Segoe Sans Display Semibold" pitchFamily="2" charset="0"/>
                <a:ea typeface="+mn-ea"/>
                <a:cs typeface="Segoe Sans Display Semibold" pitchFamily="2" charset="0"/>
              </a:rPr>
              <a:t>Business Basic</a:t>
            </a:r>
          </a:p>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Apps and services to kickstart</a:t>
            </a:r>
            <a:br>
              <a:rPr kumimoji="0" lang="en-US" sz="12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br>
            <a:r>
              <a:rPr kumimoji="0" lang="en-US" sz="12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your business</a:t>
            </a:r>
          </a:p>
        </p:txBody>
      </p:sp>
      <p:sp>
        <p:nvSpPr>
          <p:cNvPr id="146" name="TextBox 145">
            <a:extLst>
              <a:ext uri="{FF2B5EF4-FFF2-40B4-BE49-F238E27FC236}">
                <a16:creationId xmlns:a16="http://schemas.microsoft.com/office/drawing/2014/main" id="{55DB23E4-28F7-3542-D20F-1E211045F1B2}"/>
              </a:ext>
            </a:extLst>
          </p:cNvPr>
          <p:cNvSpPr txBox="1"/>
          <p:nvPr/>
        </p:nvSpPr>
        <p:spPr>
          <a:xfrm>
            <a:off x="627152" y="2453003"/>
            <a:ext cx="3253174" cy="230832"/>
          </a:xfrm>
          <a:prstGeom prst="rect">
            <a:avLst/>
          </a:prstGeom>
          <a:noFill/>
        </p:spPr>
        <p:txBody>
          <a:bodyPr wrap="square" lIns="0" tIns="0" rIns="0" bIns="0" rtlCol="0" anchor="ctr">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Cloud services</a:t>
            </a:r>
          </a:p>
        </p:txBody>
      </p:sp>
      <p:grpSp>
        <p:nvGrpSpPr>
          <p:cNvPr id="17" name="Group 16" descr="Teams, Exchange, OneDrive, SharePoint, Bookings">
            <a:extLst>
              <a:ext uri="{FF2B5EF4-FFF2-40B4-BE49-F238E27FC236}">
                <a16:creationId xmlns:a16="http://schemas.microsoft.com/office/drawing/2014/main" id="{8C5C6471-0363-D0D8-611A-A8B7714F8420}"/>
              </a:ext>
            </a:extLst>
          </p:cNvPr>
          <p:cNvGrpSpPr/>
          <p:nvPr/>
        </p:nvGrpSpPr>
        <p:grpSpPr>
          <a:xfrm>
            <a:off x="636530" y="2742137"/>
            <a:ext cx="2005843" cy="545043"/>
            <a:chOff x="630306" y="3146186"/>
            <a:chExt cx="2005843" cy="545043"/>
          </a:xfrm>
        </p:grpSpPr>
        <p:pic>
          <p:nvPicPr>
            <p:cNvPr id="147" name="Picture 146">
              <a:extLst>
                <a:ext uri="{FF2B5EF4-FFF2-40B4-BE49-F238E27FC236}">
                  <a16:creationId xmlns:a16="http://schemas.microsoft.com/office/drawing/2014/main" id="{856DD9E0-011F-AEEE-4AF6-BA8B95632BE9}"/>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630306" y="3146186"/>
              <a:ext cx="416392" cy="524849"/>
            </a:xfrm>
            <a:prstGeom prst="rect">
              <a:avLst/>
            </a:prstGeom>
          </p:spPr>
        </p:pic>
        <p:pic>
          <p:nvPicPr>
            <p:cNvPr id="148" name="Picture 147">
              <a:extLst>
                <a:ext uri="{FF2B5EF4-FFF2-40B4-BE49-F238E27FC236}">
                  <a16:creationId xmlns:a16="http://schemas.microsoft.com/office/drawing/2014/main" id="{AC431D80-934E-F09F-1A0C-5F38EF5E1E3C}"/>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995073" y="3152536"/>
              <a:ext cx="1288939" cy="538693"/>
            </a:xfrm>
            <a:prstGeom prst="rect">
              <a:avLst/>
            </a:prstGeom>
          </p:spPr>
        </p:pic>
        <p:pic>
          <p:nvPicPr>
            <p:cNvPr id="149" name="Picture 2">
              <a:extLst>
                <a:ext uri="{FF2B5EF4-FFF2-40B4-BE49-F238E27FC236}">
                  <a16:creationId xmlns:a16="http://schemas.microsoft.com/office/drawing/2014/main" id="{C0F1D66A-433D-DE44-5189-F4BA44328F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8248" y="3150986"/>
              <a:ext cx="347901" cy="347901"/>
            </a:xfrm>
            <a:prstGeom prst="rect">
              <a:avLst/>
            </a:prstGeom>
            <a:noFill/>
            <a:extLst>
              <a:ext uri="{909E8E84-426E-40DD-AFC4-6F175D3DCCD1}">
                <a14:hiddenFill xmlns:a14="http://schemas.microsoft.com/office/drawing/2010/main">
                  <a:solidFill>
                    <a:srgbClr val="FFFFFF"/>
                  </a:solidFill>
                </a14:hiddenFill>
              </a:ext>
            </a:extLst>
          </p:spPr>
        </p:pic>
        <p:sp>
          <p:nvSpPr>
            <p:cNvPr id="150" name="TextBox 149">
              <a:extLst>
                <a:ext uri="{FF2B5EF4-FFF2-40B4-BE49-F238E27FC236}">
                  <a16:creationId xmlns:a16="http://schemas.microsoft.com/office/drawing/2014/main" id="{C69883D3-1816-1F02-94AB-ADC80BEC5241}"/>
                </a:ext>
              </a:extLst>
            </p:cNvPr>
            <p:cNvSpPr txBox="1"/>
            <p:nvPr/>
          </p:nvSpPr>
          <p:spPr>
            <a:xfrm>
              <a:off x="2293082" y="3536433"/>
              <a:ext cx="338233" cy="100027"/>
            </a:xfrm>
            <a:prstGeom prst="rect">
              <a:avLst/>
            </a:prstGeom>
            <a:noFill/>
          </p:spPr>
          <p:txBody>
            <a:bodyPr wrap="non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50" b="0" i="0" u="none" strike="noStrike" kern="1200" cap="none" spc="0" normalizeH="0" baseline="0" noProof="0">
                  <a:ln>
                    <a:noFill/>
                  </a:ln>
                  <a:gradFill>
                    <a:gsLst>
                      <a:gs pos="2917">
                        <a:srgbClr val="282828"/>
                      </a:gs>
                      <a:gs pos="30000">
                        <a:srgbClr val="282828"/>
                      </a:gs>
                    </a:gsLst>
                    <a:lin ang="5400000" scaled="0"/>
                  </a:gradFill>
                  <a:effectLst/>
                  <a:uLnTx/>
                  <a:uFillTx/>
                  <a:latin typeface="Segoe Sans Display" pitchFamily="2" charset="0"/>
                  <a:ea typeface="+mn-ea"/>
                  <a:cs typeface="Segoe Sans Display" pitchFamily="2" charset="0"/>
                </a:rPr>
                <a:t>Bookings</a:t>
              </a:r>
            </a:p>
          </p:txBody>
        </p:sp>
      </p:grpSp>
      <p:sp>
        <p:nvSpPr>
          <p:cNvPr id="154" name="TextBox 153">
            <a:extLst>
              <a:ext uri="{FF2B5EF4-FFF2-40B4-BE49-F238E27FC236}">
                <a16:creationId xmlns:a16="http://schemas.microsoft.com/office/drawing/2014/main" id="{3056C5A5-3E71-3EC1-8C9F-C270B6E3A7E0}"/>
              </a:ext>
            </a:extLst>
          </p:cNvPr>
          <p:cNvSpPr txBox="1"/>
          <p:nvPr/>
        </p:nvSpPr>
        <p:spPr>
          <a:xfrm>
            <a:off x="627152" y="3475586"/>
            <a:ext cx="3253174" cy="230832"/>
          </a:xfrm>
          <a:prstGeom prst="rect">
            <a:avLst/>
          </a:prstGeom>
          <a:noFill/>
        </p:spPr>
        <p:txBody>
          <a:bodyPr wrap="square" lIns="0" tIns="0" rIns="0" bIns="0" rtlCol="0">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Web and mobile apps</a:t>
            </a:r>
          </a:p>
        </p:txBody>
      </p:sp>
      <p:grpSp>
        <p:nvGrpSpPr>
          <p:cNvPr id="16" name="Group 15" descr="Outlook, Word, Excel, PowerPoint">
            <a:extLst>
              <a:ext uri="{FF2B5EF4-FFF2-40B4-BE49-F238E27FC236}">
                <a16:creationId xmlns:a16="http://schemas.microsoft.com/office/drawing/2014/main" id="{1FF56888-EEC4-2678-43BD-083F7E6121F3}"/>
              </a:ext>
              <a:ext uri="{C183D7F6-B498-43B3-948B-1728B52AA6E4}">
                <adec:decorative xmlns:adec="http://schemas.microsoft.com/office/drawing/2017/decorative" val="0"/>
              </a:ext>
            </a:extLst>
          </p:cNvPr>
          <p:cNvGrpSpPr/>
          <p:nvPr/>
        </p:nvGrpSpPr>
        <p:grpSpPr>
          <a:xfrm>
            <a:off x="496830" y="3761857"/>
            <a:ext cx="1873208" cy="572085"/>
            <a:chOff x="630306" y="4059576"/>
            <a:chExt cx="1873208" cy="572085"/>
          </a:xfrm>
        </p:grpSpPr>
        <p:pic>
          <p:nvPicPr>
            <p:cNvPr id="155" name="Picture 154">
              <a:extLst>
                <a:ext uri="{FF2B5EF4-FFF2-40B4-BE49-F238E27FC236}">
                  <a16:creationId xmlns:a16="http://schemas.microsoft.com/office/drawing/2014/main" id="{11DCFED1-F4EA-68B7-5E36-40599F8D5671}"/>
                </a:ext>
                <a:ext uri="{C183D7F6-B498-43B3-948B-1728B52AA6E4}">
                  <adec:decorative xmlns:adec="http://schemas.microsoft.com/office/drawing/2017/decorative" val="1"/>
                </a:ext>
              </a:extLst>
            </p:cNvPr>
            <p:cNvPicPr>
              <a:picLocks noChangeAspect="1"/>
            </p:cNvPicPr>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630306" y="4059576"/>
              <a:ext cx="1473984" cy="572085"/>
            </a:xfrm>
            <a:prstGeom prst="rect">
              <a:avLst/>
            </a:prstGeom>
          </p:spPr>
        </p:pic>
        <p:sp>
          <p:nvSpPr>
            <p:cNvPr id="156" name="Rectangle 155">
              <a:extLst>
                <a:ext uri="{FF2B5EF4-FFF2-40B4-BE49-F238E27FC236}">
                  <a16:creationId xmlns:a16="http://schemas.microsoft.com/office/drawing/2014/main" id="{1FAC3E85-F35D-4B9F-DEB7-BC9597910B5C}"/>
                </a:ext>
              </a:extLst>
            </p:cNvPr>
            <p:cNvSpPr/>
            <p:nvPr/>
          </p:nvSpPr>
          <p:spPr>
            <a:xfrm>
              <a:off x="1930921" y="4439026"/>
              <a:ext cx="572593" cy="184666"/>
            </a:xfrm>
            <a:prstGeom prst="rect">
              <a:avLst/>
            </a:prstGeom>
          </p:spPr>
          <p:txBody>
            <a:bodyPr wrap="none" anchor="ctr">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Segoe UI" panose="020B0502040204020203" pitchFamily="34" charset="0"/>
                  <a:cs typeface="Segoe Sans Display" pitchFamily="2" charset="0"/>
                </a:rPr>
                <a:t>PowerPoint</a:t>
              </a:r>
            </a:p>
          </p:txBody>
        </p:sp>
        <p:pic>
          <p:nvPicPr>
            <p:cNvPr id="157" name="Picture 4" descr="Microsoft PowerPoint logo and symbol, meaning, history, PNG">
              <a:extLst>
                <a:ext uri="{FF2B5EF4-FFF2-40B4-BE49-F238E27FC236}">
                  <a16:creationId xmlns:a16="http://schemas.microsoft.com/office/drawing/2014/main" id="{B75B94A2-C281-55F1-742E-9A4EAA501E6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823" r="15677"/>
            <a:stretch/>
          </p:blipFill>
          <p:spPr bwMode="auto">
            <a:xfrm>
              <a:off x="2080058" y="4151939"/>
              <a:ext cx="274320" cy="254002"/>
            </a:xfrm>
            <a:prstGeom prst="rect">
              <a:avLst/>
            </a:prstGeom>
            <a:noFill/>
            <a:extLst>
              <a:ext uri="{909E8E84-426E-40DD-AFC4-6F175D3DCCD1}">
                <a14:hiddenFill xmlns:a14="http://schemas.microsoft.com/office/drawing/2010/main">
                  <a:solidFill>
                    <a:srgbClr val="FFFFFF"/>
                  </a:solidFill>
                </a14:hiddenFill>
              </a:ext>
            </a:extLst>
          </p:spPr>
        </p:pic>
      </p:grpSp>
      <p:sp>
        <p:nvSpPr>
          <p:cNvPr id="158" name="Rectangle 157">
            <a:extLst>
              <a:ext uri="{FF2B5EF4-FFF2-40B4-BE49-F238E27FC236}">
                <a16:creationId xmlns:a16="http://schemas.microsoft.com/office/drawing/2014/main" id="{C9CCADCA-C689-BE6C-3320-67393EF4C4A7}"/>
              </a:ext>
            </a:extLst>
          </p:cNvPr>
          <p:cNvSpPr/>
          <p:nvPr/>
        </p:nvSpPr>
        <p:spPr>
          <a:xfrm>
            <a:off x="627152" y="4479861"/>
            <a:ext cx="3253174" cy="846386"/>
          </a:xfrm>
          <a:prstGeom prst="rect">
            <a:avLst/>
          </a:prstGeom>
        </p:spPr>
        <p:txBody>
          <a:bodyPr wrap="square" lIns="0" tIns="0" rIns="0" bIns="0">
            <a:spAutoFit/>
          </a:bodyPr>
          <a:lstStyle/>
          <a:p>
            <a:pPr marL="0" marR="0" lvl="0" indent="0" algn="l" defTabSz="914049" rtl="0" eaLnBrk="1" fontAlgn="auto" latinLnBrk="0" hangingPunct="1">
              <a:lnSpc>
                <a:spcPct val="100000"/>
              </a:lnSpc>
              <a:spcBef>
                <a:spcPts val="0"/>
              </a:spcBef>
              <a:spcAft>
                <a:spcPts val="4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Essential security</a:t>
            </a:r>
          </a:p>
          <a:p>
            <a:pPr marL="185738" marR="0" lvl="0" indent="-95250" algn="l" defTabSz="91404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Identity &amp; access control</a:t>
            </a:r>
          </a:p>
          <a:p>
            <a:pPr marL="185738" marR="0" lvl="0" indent="-95250" algn="l" defTabSz="91404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Email threat protection</a:t>
            </a:r>
          </a:p>
          <a:p>
            <a:pPr marL="185738" marR="0" lvl="0" indent="-95250" algn="l" defTabSz="91404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Mobile device management</a:t>
            </a:r>
          </a:p>
        </p:txBody>
      </p:sp>
      <p:sp>
        <p:nvSpPr>
          <p:cNvPr id="151" name="TextBox 150">
            <a:extLst>
              <a:ext uri="{FF2B5EF4-FFF2-40B4-BE49-F238E27FC236}">
                <a16:creationId xmlns:a16="http://schemas.microsoft.com/office/drawing/2014/main" id="{F7638987-62D9-0B24-17D1-7A1C98605943}"/>
              </a:ext>
              <a:ext uri="{C183D7F6-B498-43B3-948B-1728B52AA6E4}">
                <adec:decorative xmlns:adec="http://schemas.microsoft.com/office/drawing/2017/decorative" val="0"/>
              </a:ext>
            </a:extLst>
          </p:cNvPr>
          <p:cNvSpPr txBox="1"/>
          <p:nvPr/>
        </p:nvSpPr>
        <p:spPr>
          <a:xfrm>
            <a:off x="1510747" y="5823970"/>
            <a:ext cx="1485984" cy="215444"/>
          </a:xfrm>
          <a:prstGeom prst="rect">
            <a:avLst/>
          </a:prstGeom>
          <a:noFill/>
        </p:spPr>
        <p:txBody>
          <a:bodyPr wrap="non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$6 per user/month</a:t>
            </a:r>
          </a:p>
        </p:txBody>
      </p:sp>
      <p:sp>
        <p:nvSpPr>
          <p:cNvPr id="112" name="Rectangle: Rounded Corners 111">
            <a:extLst>
              <a:ext uri="{FF2B5EF4-FFF2-40B4-BE49-F238E27FC236}">
                <a16:creationId xmlns:a16="http://schemas.microsoft.com/office/drawing/2014/main" id="{C8E1F02C-7CE2-E863-2350-D9F548DF1A86}"/>
              </a:ext>
              <a:ext uri="{C183D7F6-B498-43B3-948B-1728B52AA6E4}">
                <adec:decorative xmlns:adec="http://schemas.microsoft.com/office/drawing/2017/decorative" val="1"/>
              </a:ext>
            </a:extLst>
          </p:cNvPr>
          <p:cNvSpPr/>
          <p:nvPr/>
        </p:nvSpPr>
        <p:spPr>
          <a:xfrm>
            <a:off x="4367460" y="1108952"/>
            <a:ext cx="3533278" cy="4517431"/>
          </a:xfrm>
          <a:prstGeom prst="roundRect">
            <a:avLst>
              <a:gd name="adj" fmla="val 1351"/>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Display" pitchFamily="2" charset="0"/>
              <a:ea typeface="+mn-ea"/>
              <a:cs typeface="Segoe Sans Display" pitchFamily="2" charset="0"/>
            </a:endParaRPr>
          </a:p>
        </p:txBody>
      </p:sp>
      <p:sp>
        <p:nvSpPr>
          <p:cNvPr id="143" name="Rectangle: Rounded Corners 142">
            <a:extLst>
              <a:ext uri="{FF2B5EF4-FFF2-40B4-BE49-F238E27FC236}">
                <a16:creationId xmlns:a16="http://schemas.microsoft.com/office/drawing/2014/main" id="{3E57B1AF-FCB7-D8A6-3531-2B6BC32566D0}"/>
              </a:ext>
              <a:ext uri="{C183D7F6-B498-43B3-948B-1728B52AA6E4}">
                <adec:decorative xmlns:adec="http://schemas.microsoft.com/office/drawing/2017/decorative" val="1"/>
              </a:ext>
            </a:extLst>
          </p:cNvPr>
          <p:cNvSpPr/>
          <p:nvPr/>
        </p:nvSpPr>
        <p:spPr>
          <a:xfrm>
            <a:off x="4367460" y="5692591"/>
            <a:ext cx="3533278" cy="478203"/>
          </a:xfrm>
          <a:prstGeom prst="roundRect">
            <a:avLst>
              <a:gd name="adj" fmla="val 10200"/>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Display" pitchFamily="2" charset="0"/>
              <a:ea typeface="+mn-ea"/>
              <a:cs typeface="Segoe Sans Display" pitchFamily="2" charset="0"/>
            </a:endParaRPr>
          </a:p>
        </p:txBody>
      </p:sp>
      <p:sp>
        <p:nvSpPr>
          <p:cNvPr id="178" name="TextBox 177">
            <a:extLst>
              <a:ext uri="{FF2B5EF4-FFF2-40B4-BE49-F238E27FC236}">
                <a16:creationId xmlns:a16="http://schemas.microsoft.com/office/drawing/2014/main" id="{0D1BE676-D552-D06A-ABEC-4D1C6499BB7C}"/>
              </a:ext>
            </a:extLst>
          </p:cNvPr>
          <p:cNvSpPr txBox="1">
            <a:spLocks/>
          </p:cNvSpPr>
          <p:nvPr/>
        </p:nvSpPr>
        <p:spPr>
          <a:xfrm>
            <a:off x="4507512" y="1405986"/>
            <a:ext cx="3253174" cy="815608"/>
          </a:xfrm>
          <a:prstGeom prst="rect">
            <a:avLst/>
          </a:prstGeom>
          <a:noFill/>
        </p:spPr>
        <p:txBody>
          <a:bodyPr wrap="square" lIns="0" tIns="0" rIns="0" bIns="0">
            <a:spAutoFit/>
          </a:bodyPr>
          <a:lstStyle/>
          <a:p>
            <a:pPr marL="0" marR="0" lvl="0" indent="0" algn="l" defTabSz="914049" rtl="0" eaLnBrk="1" fontAlgn="auto" latinLnBrk="0" hangingPunct="1">
              <a:lnSpc>
                <a:spcPct val="100000"/>
              </a:lnSpc>
              <a:spcBef>
                <a:spcPts val="0"/>
              </a:spcBef>
              <a:spcAft>
                <a:spcPts val="400"/>
              </a:spcAft>
              <a:buClrTx/>
              <a:buSzTx/>
              <a:buFontTx/>
              <a:buNone/>
              <a:tabLst/>
              <a:defRPr/>
            </a:pPr>
            <a:r>
              <a:rPr kumimoji="0" lang="en-US" sz="2400" b="0" i="0" u="none" strike="noStrike" kern="1200" cap="none" spc="0" normalizeH="0" baseline="0" noProof="0">
                <a:ln>
                  <a:noFill/>
                </a:ln>
                <a:solidFill>
                  <a:srgbClr val="06647A"/>
                </a:solidFill>
                <a:effectLst/>
                <a:uLnTx/>
                <a:uFillTx/>
                <a:latin typeface="Segoe Sans Display Semibold" pitchFamily="2" charset="0"/>
                <a:ea typeface="+mn-ea"/>
                <a:cs typeface="Segoe Sans Display Semibold" pitchFamily="2" charset="0"/>
              </a:rPr>
              <a:t>Business Standard</a:t>
            </a:r>
          </a:p>
          <a:p>
            <a:pPr marL="0" marR="0" lvl="0" indent="0" algn="l" defTabSz="914049" rtl="0" eaLnBrk="1" fontAlgn="auto" latinLnBrk="0" hangingPunct="1">
              <a:lnSpc>
                <a:spcPct val="100000"/>
              </a:lnSpc>
              <a:spcBef>
                <a:spcPts val="0"/>
              </a:spcBef>
              <a:spcAft>
                <a:spcPts val="40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Desktop apps and cloud services to securely connect, collaborate, and create</a:t>
            </a:r>
          </a:p>
        </p:txBody>
      </p:sp>
      <p:sp>
        <p:nvSpPr>
          <p:cNvPr id="185" name="TextBox 184">
            <a:extLst>
              <a:ext uri="{FF2B5EF4-FFF2-40B4-BE49-F238E27FC236}">
                <a16:creationId xmlns:a16="http://schemas.microsoft.com/office/drawing/2014/main" id="{8F7FB82B-75CE-A354-601A-97E78E4552C6}"/>
              </a:ext>
            </a:extLst>
          </p:cNvPr>
          <p:cNvSpPr txBox="1"/>
          <p:nvPr/>
        </p:nvSpPr>
        <p:spPr>
          <a:xfrm>
            <a:off x="4507512" y="2453003"/>
            <a:ext cx="3253174" cy="230832"/>
          </a:xfrm>
          <a:prstGeom prst="rect">
            <a:avLst/>
          </a:prstGeom>
          <a:noFill/>
        </p:spPr>
        <p:txBody>
          <a:bodyPr wrap="square" lIns="0" tIns="0" rIns="0" bIns="0" rtlCol="0" anchor="ctr">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Cloud services</a:t>
            </a:r>
          </a:p>
        </p:txBody>
      </p:sp>
      <p:grpSp>
        <p:nvGrpSpPr>
          <p:cNvPr id="18" name="Group 17" descr="Teams, Exchange, OneDrive, SharePoint, Bookings">
            <a:extLst>
              <a:ext uri="{FF2B5EF4-FFF2-40B4-BE49-F238E27FC236}">
                <a16:creationId xmlns:a16="http://schemas.microsoft.com/office/drawing/2014/main" id="{D0A16909-7218-4FF0-64D4-7E07F1D12440}"/>
              </a:ext>
            </a:extLst>
          </p:cNvPr>
          <p:cNvGrpSpPr/>
          <p:nvPr/>
        </p:nvGrpSpPr>
        <p:grpSpPr>
          <a:xfrm>
            <a:off x="4469260" y="2720579"/>
            <a:ext cx="2227787" cy="588159"/>
            <a:chOff x="4467624" y="3183730"/>
            <a:chExt cx="2227787" cy="588159"/>
          </a:xfrm>
        </p:grpSpPr>
        <p:grpSp>
          <p:nvGrpSpPr>
            <p:cNvPr id="162" name="Group 161" descr="A group of logos: Teams, Exchange, OneDrive, SharePoint">
              <a:extLst>
                <a:ext uri="{FF2B5EF4-FFF2-40B4-BE49-F238E27FC236}">
                  <a16:creationId xmlns:a16="http://schemas.microsoft.com/office/drawing/2014/main" id="{41D840AA-B6F4-B189-0675-1C5070B9FE4A}"/>
                </a:ext>
              </a:extLst>
            </p:cNvPr>
            <p:cNvGrpSpPr/>
            <p:nvPr/>
          </p:nvGrpSpPr>
          <p:grpSpPr>
            <a:xfrm>
              <a:off x="4467624" y="3193441"/>
              <a:ext cx="1831184" cy="578448"/>
              <a:chOff x="4477571" y="2731828"/>
              <a:chExt cx="1831184" cy="578448"/>
            </a:xfrm>
          </p:grpSpPr>
          <p:pic>
            <p:nvPicPr>
              <p:cNvPr id="163" name="Picture 162">
                <a:extLst>
                  <a:ext uri="{FF2B5EF4-FFF2-40B4-BE49-F238E27FC236}">
                    <a16:creationId xmlns:a16="http://schemas.microsoft.com/office/drawing/2014/main" id="{82C3AFA2-488E-6280-79CC-034B5F3F3544}"/>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477571" y="2731828"/>
                <a:ext cx="447122" cy="563582"/>
              </a:xfrm>
              <a:prstGeom prst="rect">
                <a:avLst/>
              </a:prstGeom>
            </p:spPr>
          </p:pic>
          <p:pic>
            <p:nvPicPr>
              <p:cNvPr id="164" name="Picture 163">
                <a:extLst>
                  <a:ext uri="{FF2B5EF4-FFF2-40B4-BE49-F238E27FC236}">
                    <a16:creationId xmlns:a16="http://schemas.microsoft.com/office/drawing/2014/main" id="{614F1434-FD39-0D36-3DA9-1245D27BB993}"/>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924693" y="2731828"/>
                <a:ext cx="1384062" cy="578448"/>
              </a:xfrm>
              <a:prstGeom prst="rect">
                <a:avLst/>
              </a:prstGeom>
            </p:spPr>
          </p:pic>
        </p:grpSp>
        <p:pic>
          <p:nvPicPr>
            <p:cNvPr id="176" name="Picture 2">
              <a:extLst>
                <a:ext uri="{FF2B5EF4-FFF2-40B4-BE49-F238E27FC236}">
                  <a16:creationId xmlns:a16="http://schemas.microsoft.com/office/drawing/2014/main" id="{86E75A6B-ED61-A857-81E0-E2AF723DF5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1835" y="3183730"/>
              <a:ext cx="373576" cy="373576"/>
            </a:xfrm>
            <a:prstGeom prst="rect">
              <a:avLst/>
            </a:prstGeom>
            <a:noFill/>
            <a:extLst>
              <a:ext uri="{909E8E84-426E-40DD-AFC4-6F175D3DCCD1}">
                <a14:hiddenFill xmlns:a14="http://schemas.microsoft.com/office/drawing/2010/main">
                  <a:solidFill>
                    <a:srgbClr val="FFFFFF"/>
                  </a:solidFill>
                </a14:hiddenFill>
              </a:ext>
            </a:extLst>
          </p:spPr>
        </p:pic>
        <p:sp>
          <p:nvSpPr>
            <p:cNvPr id="177" name="TextBox 176">
              <a:extLst>
                <a:ext uri="{FF2B5EF4-FFF2-40B4-BE49-F238E27FC236}">
                  <a16:creationId xmlns:a16="http://schemas.microsoft.com/office/drawing/2014/main" id="{71F1DD0E-C75F-509F-BA88-ACCDC82559C5}"/>
                </a:ext>
              </a:extLst>
            </p:cNvPr>
            <p:cNvSpPr txBox="1"/>
            <p:nvPr/>
          </p:nvSpPr>
          <p:spPr>
            <a:xfrm>
              <a:off x="6339816" y="3613084"/>
              <a:ext cx="338233" cy="100027"/>
            </a:xfrm>
            <a:prstGeom prst="rect">
              <a:avLst/>
            </a:prstGeom>
            <a:noFill/>
          </p:spPr>
          <p:txBody>
            <a:bodyPr wrap="non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5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Bookings</a:t>
              </a:r>
            </a:p>
          </p:txBody>
        </p:sp>
      </p:grpSp>
      <p:sp>
        <p:nvSpPr>
          <p:cNvPr id="165" name="Rectangle 164">
            <a:extLst>
              <a:ext uri="{FF2B5EF4-FFF2-40B4-BE49-F238E27FC236}">
                <a16:creationId xmlns:a16="http://schemas.microsoft.com/office/drawing/2014/main" id="{823C160B-8EC0-221A-5D28-DC7E842AF553}"/>
              </a:ext>
              <a:ext uri="{C183D7F6-B498-43B3-948B-1728B52AA6E4}">
                <adec:decorative xmlns:adec="http://schemas.microsoft.com/office/drawing/2017/decorative" val="1"/>
              </a:ext>
            </a:extLst>
          </p:cNvPr>
          <p:cNvSpPr/>
          <p:nvPr/>
        </p:nvSpPr>
        <p:spPr>
          <a:xfrm>
            <a:off x="4507512" y="3475586"/>
            <a:ext cx="2577629" cy="230832"/>
          </a:xfrm>
          <a:prstGeom prst="rect">
            <a:avLst/>
          </a:prstGeom>
        </p:spPr>
        <p:txBody>
          <a:bodyPr wrap="none" lIns="0" tIns="0" rIns="0" bIns="0">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Desktop, web and mobile apps</a:t>
            </a:r>
          </a:p>
        </p:txBody>
      </p:sp>
      <p:grpSp>
        <p:nvGrpSpPr>
          <p:cNvPr id="19" name="Group 18" descr="Outlook, Word, Excel, PowerPoint, Loop, Clipchamp">
            <a:extLst>
              <a:ext uri="{FF2B5EF4-FFF2-40B4-BE49-F238E27FC236}">
                <a16:creationId xmlns:a16="http://schemas.microsoft.com/office/drawing/2014/main" id="{7107CC33-68F4-2C7B-BAD8-5DC0F465EF05}"/>
              </a:ext>
            </a:extLst>
          </p:cNvPr>
          <p:cNvGrpSpPr/>
          <p:nvPr/>
        </p:nvGrpSpPr>
        <p:grpSpPr>
          <a:xfrm>
            <a:off x="4374010" y="3761857"/>
            <a:ext cx="2635752" cy="572085"/>
            <a:chOff x="4370512" y="4135419"/>
            <a:chExt cx="2635752" cy="572085"/>
          </a:xfrm>
        </p:grpSpPr>
        <p:pic>
          <p:nvPicPr>
            <p:cNvPr id="166" name="Picture 165">
              <a:extLst>
                <a:ext uri="{FF2B5EF4-FFF2-40B4-BE49-F238E27FC236}">
                  <a16:creationId xmlns:a16="http://schemas.microsoft.com/office/drawing/2014/main" id="{051BCCFD-5894-7B66-3EFD-E9CFC2EA589E}"/>
                </a:ext>
                <a:ext uri="{C183D7F6-B498-43B3-948B-1728B52AA6E4}">
                  <adec:decorative xmlns:adec="http://schemas.microsoft.com/office/drawing/2017/decorative" val="1"/>
                </a:ext>
              </a:extLst>
            </p:cNvPr>
            <p:cNvPicPr>
              <a:picLocks noChangeAspect="1"/>
            </p:cNvPicPr>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370512" y="4135419"/>
              <a:ext cx="1473984" cy="572085"/>
            </a:xfrm>
            <a:prstGeom prst="rect">
              <a:avLst/>
            </a:prstGeom>
          </p:spPr>
        </p:pic>
        <p:pic>
          <p:nvPicPr>
            <p:cNvPr id="2050" name="Picture 2">
              <a:extLst>
                <a:ext uri="{FF2B5EF4-FFF2-40B4-BE49-F238E27FC236}">
                  <a16:creationId xmlns:a16="http://schemas.microsoft.com/office/drawing/2014/main" id="{75E9470F-5171-7637-69F1-C7DB3C100D36}"/>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92779" y="4209594"/>
              <a:ext cx="274320" cy="278075"/>
            </a:xfrm>
            <a:prstGeom prst="rect">
              <a:avLst/>
            </a:prstGeom>
            <a:noFill/>
            <a:extLst>
              <a:ext uri="{909E8E84-426E-40DD-AFC4-6F175D3DCCD1}">
                <a14:hiddenFill xmlns:a14="http://schemas.microsoft.com/office/drawing/2010/main">
                  <a:solidFill>
                    <a:srgbClr val="FFFFFF"/>
                  </a:solidFill>
                </a14:hiddenFill>
              </a:ext>
            </a:extLst>
          </p:spPr>
        </p:pic>
        <p:sp>
          <p:nvSpPr>
            <p:cNvPr id="171" name="Rectangle 170">
              <a:extLst>
                <a:ext uri="{FF2B5EF4-FFF2-40B4-BE49-F238E27FC236}">
                  <a16:creationId xmlns:a16="http://schemas.microsoft.com/office/drawing/2014/main" id="{F87AD3BA-D016-B69B-EFE1-56E76A08946B}"/>
                </a:ext>
              </a:extLst>
            </p:cNvPr>
            <p:cNvSpPr/>
            <p:nvPr/>
          </p:nvSpPr>
          <p:spPr>
            <a:xfrm>
              <a:off x="6143477" y="4564851"/>
              <a:ext cx="365760" cy="92333"/>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Loop</a:t>
              </a:r>
            </a:p>
          </p:txBody>
        </p:sp>
        <p:pic>
          <p:nvPicPr>
            <p:cNvPr id="2052" name="Picture 4" descr="Microsoft Clipchamp Logo PNG Vector (SVG) Free Download">
              <a:extLst>
                <a:ext uri="{FF2B5EF4-FFF2-40B4-BE49-F238E27FC236}">
                  <a16:creationId xmlns:a16="http://schemas.microsoft.com/office/drawing/2014/main" id="{E94BC5A2-5B13-8AB3-A4F4-45B02C437574}"/>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11309" y="4224335"/>
              <a:ext cx="234412" cy="248594"/>
            </a:xfrm>
            <a:prstGeom prst="rect">
              <a:avLst/>
            </a:prstGeom>
            <a:noFill/>
            <a:extLst>
              <a:ext uri="{909E8E84-426E-40DD-AFC4-6F175D3DCCD1}">
                <a14:hiddenFill xmlns:a14="http://schemas.microsoft.com/office/drawing/2010/main">
                  <a:solidFill>
                    <a:srgbClr val="FFFFFF"/>
                  </a:solidFill>
                </a14:hiddenFill>
              </a:ext>
            </a:extLst>
          </p:spPr>
        </p:pic>
        <p:sp>
          <p:nvSpPr>
            <p:cNvPr id="173" name="Rectangle 172">
              <a:extLst>
                <a:ext uri="{FF2B5EF4-FFF2-40B4-BE49-F238E27FC236}">
                  <a16:creationId xmlns:a16="http://schemas.microsoft.com/office/drawing/2014/main" id="{FE782D16-316D-4692-83DF-CF4195BBE772}"/>
                </a:ext>
              </a:extLst>
            </p:cNvPr>
            <p:cNvSpPr/>
            <p:nvPr/>
          </p:nvSpPr>
          <p:spPr>
            <a:xfrm>
              <a:off x="6457624" y="4564851"/>
              <a:ext cx="548640" cy="92333"/>
            </a:xfrm>
            <a:prstGeom prst="rect">
              <a:avLst/>
            </a:prstGeom>
          </p:spPr>
          <p:txBody>
            <a:bodyPr wrap="square" lIns="0" tIns="0" rIns="0" bIns="0" anchor="ctr">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Clipchamp</a:t>
              </a:r>
            </a:p>
          </p:txBody>
        </p:sp>
        <p:sp>
          <p:nvSpPr>
            <p:cNvPr id="174" name="Rectangle 173">
              <a:extLst>
                <a:ext uri="{FF2B5EF4-FFF2-40B4-BE49-F238E27FC236}">
                  <a16:creationId xmlns:a16="http://schemas.microsoft.com/office/drawing/2014/main" id="{27B57276-D626-B15B-5CE6-7D19F7817A03}"/>
                </a:ext>
              </a:extLst>
            </p:cNvPr>
            <p:cNvSpPr/>
            <p:nvPr/>
          </p:nvSpPr>
          <p:spPr>
            <a:xfrm>
              <a:off x="5633135" y="4526751"/>
              <a:ext cx="572594" cy="175433"/>
            </a:xfrm>
            <a:prstGeom prst="rect">
              <a:avLst/>
            </a:prstGeom>
          </p:spPr>
          <p:txBody>
            <a:bodyPr wrap="none">
              <a:spAutoFit/>
            </a:bodyPr>
            <a:lstStyle/>
            <a:p>
              <a:pPr marL="0" marR="0" lvl="0" indent="0" algn="ctr" defTabSz="895750" rtl="0" eaLnBrk="1" fontAlgn="base" latinLnBrk="0" hangingPunct="1">
                <a:lnSpc>
                  <a:spcPct val="9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Segoe UI" panose="020B0502040204020203" pitchFamily="34" charset="0"/>
                  <a:cs typeface="Segoe Sans Display" pitchFamily="2" charset="0"/>
                </a:rPr>
                <a:t>PowerPoint</a:t>
              </a:r>
            </a:p>
          </p:txBody>
        </p:sp>
        <p:pic>
          <p:nvPicPr>
            <p:cNvPr id="175" name="Picture 4" descr="Microsoft PowerPoint logo and symbol, meaning, history, PNG">
              <a:extLst>
                <a:ext uri="{FF2B5EF4-FFF2-40B4-BE49-F238E27FC236}">
                  <a16:creationId xmlns:a16="http://schemas.microsoft.com/office/drawing/2014/main" id="{7406D802-067F-B59B-D4EE-3A265991A77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823" r="15677"/>
            <a:stretch/>
          </p:blipFill>
          <p:spPr bwMode="auto">
            <a:xfrm>
              <a:off x="5782272" y="4222694"/>
              <a:ext cx="274320" cy="254002"/>
            </a:xfrm>
            <a:prstGeom prst="rect">
              <a:avLst/>
            </a:prstGeom>
            <a:noFill/>
            <a:extLst>
              <a:ext uri="{909E8E84-426E-40DD-AFC4-6F175D3DCCD1}">
                <a14:hiddenFill xmlns:a14="http://schemas.microsoft.com/office/drawing/2010/main">
                  <a:solidFill>
                    <a:srgbClr val="FFFFFF"/>
                  </a:solidFill>
                </a14:hiddenFill>
              </a:ext>
            </a:extLst>
          </p:spPr>
        </p:pic>
      </p:grpSp>
      <p:sp>
        <p:nvSpPr>
          <p:cNvPr id="183" name="Rectangle 182">
            <a:extLst>
              <a:ext uri="{FF2B5EF4-FFF2-40B4-BE49-F238E27FC236}">
                <a16:creationId xmlns:a16="http://schemas.microsoft.com/office/drawing/2014/main" id="{36F737F6-6DE5-843D-561B-9148BECADA68}"/>
              </a:ext>
            </a:extLst>
          </p:cNvPr>
          <p:cNvSpPr/>
          <p:nvPr/>
        </p:nvSpPr>
        <p:spPr>
          <a:xfrm>
            <a:off x="4507512" y="4479861"/>
            <a:ext cx="3253174" cy="846386"/>
          </a:xfrm>
          <a:prstGeom prst="rect">
            <a:avLst/>
          </a:prstGeom>
        </p:spPr>
        <p:txBody>
          <a:bodyPr wrap="square" lIns="0" tIns="0" rIns="0" bIns="0">
            <a:spAutoFit/>
          </a:bodyPr>
          <a:lstStyle/>
          <a:p>
            <a:pPr marL="0" marR="0" lvl="0" indent="0" algn="l" defTabSz="914049" rtl="0" eaLnBrk="1" fontAlgn="auto" latinLnBrk="0" hangingPunct="1">
              <a:lnSpc>
                <a:spcPct val="100000"/>
              </a:lnSpc>
              <a:spcBef>
                <a:spcPts val="0"/>
              </a:spcBef>
              <a:spcAft>
                <a:spcPts val="4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Essential security</a:t>
            </a:r>
          </a:p>
          <a:p>
            <a:pPr marL="185738" marR="0" lvl="0" indent="-95250" algn="l" defTabSz="91404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Identity &amp; access control</a:t>
            </a:r>
          </a:p>
          <a:p>
            <a:pPr marL="185738" marR="0" lvl="0" indent="-95250" algn="l" defTabSz="91404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Email threat protection</a:t>
            </a:r>
          </a:p>
          <a:p>
            <a:pPr marL="185738" marR="0" lvl="0" indent="-95250" algn="l" defTabSz="91404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Mobile device management</a:t>
            </a:r>
          </a:p>
        </p:txBody>
      </p:sp>
      <p:sp>
        <p:nvSpPr>
          <p:cNvPr id="152" name="TextBox 151">
            <a:extLst>
              <a:ext uri="{FF2B5EF4-FFF2-40B4-BE49-F238E27FC236}">
                <a16:creationId xmlns:a16="http://schemas.microsoft.com/office/drawing/2014/main" id="{E9B64FD0-E9B3-BE71-23FB-3E3BEE7B9B8A}"/>
              </a:ext>
              <a:ext uri="{C183D7F6-B498-43B3-948B-1728B52AA6E4}">
                <adec:decorative xmlns:adec="http://schemas.microsoft.com/office/drawing/2017/decorative" val="0"/>
              </a:ext>
            </a:extLst>
          </p:cNvPr>
          <p:cNvSpPr txBox="1"/>
          <p:nvPr/>
        </p:nvSpPr>
        <p:spPr>
          <a:xfrm>
            <a:off x="5234815" y="5823970"/>
            <a:ext cx="1798569" cy="215444"/>
          </a:xfrm>
          <a:prstGeom prst="rect">
            <a:avLst/>
          </a:prstGeom>
          <a:noFill/>
        </p:spPr>
        <p:txBody>
          <a:bodyPr wrap="none" lIns="0" tIns="0" rIns="0" bIns="0" rtlCol="0">
            <a:spAutoFit/>
          </a:bodyPr>
          <a:lstStyle/>
          <a:p>
            <a:pPr marL="0" marR="0" lvl="0" indent="0" algn="l" defTabSz="914139" rtl="0" eaLnBrk="1" fontAlgn="auto" latinLnBrk="0" hangingPunct="1">
              <a:lnSpc>
                <a:spcPct val="100000"/>
              </a:lnSpc>
              <a:spcBef>
                <a:spcPts val="0"/>
              </a:spcBef>
              <a:spcAft>
                <a:spcPts val="588"/>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$12.50 per user/month</a:t>
            </a:r>
          </a:p>
        </p:txBody>
      </p:sp>
      <p:sp>
        <p:nvSpPr>
          <p:cNvPr id="113" name="Rectangle: Rounded Corners 112">
            <a:extLst>
              <a:ext uri="{FF2B5EF4-FFF2-40B4-BE49-F238E27FC236}">
                <a16:creationId xmlns:a16="http://schemas.microsoft.com/office/drawing/2014/main" id="{7AF86C5E-8DF0-4D01-35BC-BA6B040D8FC1}"/>
              </a:ext>
              <a:ext uri="{C183D7F6-B498-43B3-948B-1728B52AA6E4}">
                <adec:decorative xmlns:adec="http://schemas.microsoft.com/office/drawing/2017/decorative" val="1"/>
              </a:ext>
            </a:extLst>
          </p:cNvPr>
          <p:cNvSpPr/>
          <p:nvPr/>
        </p:nvSpPr>
        <p:spPr>
          <a:xfrm>
            <a:off x="8199033" y="1264030"/>
            <a:ext cx="3533278" cy="4362354"/>
          </a:xfrm>
          <a:prstGeom prst="roundRect">
            <a:avLst>
              <a:gd name="adj" fmla="val 1351"/>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Display" pitchFamily="2" charset="0"/>
              <a:ea typeface="+mn-ea"/>
              <a:cs typeface="Segoe Sans Display" pitchFamily="2" charset="0"/>
            </a:endParaRPr>
          </a:p>
        </p:txBody>
      </p:sp>
      <p:sp>
        <p:nvSpPr>
          <p:cNvPr id="144" name="Rectangle: Rounded Corners 143">
            <a:extLst>
              <a:ext uri="{FF2B5EF4-FFF2-40B4-BE49-F238E27FC236}">
                <a16:creationId xmlns:a16="http://schemas.microsoft.com/office/drawing/2014/main" id="{A2D7FE20-47B6-10DC-F03E-588AA29BC0EB}"/>
              </a:ext>
              <a:ext uri="{C183D7F6-B498-43B3-948B-1728B52AA6E4}">
                <adec:decorative xmlns:adec="http://schemas.microsoft.com/office/drawing/2017/decorative" val="1"/>
              </a:ext>
            </a:extLst>
          </p:cNvPr>
          <p:cNvSpPr/>
          <p:nvPr/>
        </p:nvSpPr>
        <p:spPr>
          <a:xfrm>
            <a:off x="8199033" y="5692591"/>
            <a:ext cx="3533278" cy="478203"/>
          </a:xfrm>
          <a:prstGeom prst="roundRect">
            <a:avLst>
              <a:gd name="adj" fmla="val 10200"/>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Display" pitchFamily="2" charset="0"/>
              <a:ea typeface="+mn-ea"/>
              <a:cs typeface="Segoe Sans Display" pitchFamily="2" charset="0"/>
            </a:endParaRPr>
          </a:p>
        </p:txBody>
      </p:sp>
      <p:sp>
        <p:nvSpPr>
          <p:cNvPr id="210" name="TextBox 209">
            <a:extLst>
              <a:ext uri="{FF2B5EF4-FFF2-40B4-BE49-F238E27FC236}">
                <a16:creationId xmlns:a16="http://schemas.microsoft.com/office/drawing/2014/main" id="{D68A0984-A018-3D02-4800-E01AB8152E0F}"/>
              </a:ext>
            </a:extLst>
          </p:cNvPr>
          <p:cNvSpPr txBox="1">
            <a:spLocks/>
          </p:cNvSpPr>
          <p:nvPr/>
        </p:nvSpPr>
        <p:spPr>
          <a:xfrm>
            <a:off x="8339086" y="1448518"/>
            <a:ext cx="3253174" cy="754053"/>
          </a:xfrm>
          <a:prstGeom prst="rect">
            <a:avLst/>
          </a:prstGeom>
          <a:noFill/>
        </p:spPr>
        <p:txBody>
          <a:bodyPr wrap="square" lIns="0" tIns="0" rIns="0" bIns="0">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6647A"/>
                </a:solidFill>
                <a:effectLst/>
                <a:uLnTx/>
                <a:uFillTx/>
                <a:latin typeface="Segoe Sans Display Semibold" pitchFamily="2" charset="0"/>
                <a:ea typeface="+mn-ea"/>
                <a:cs typeface="Segoe Sans Display Semibold" pitchFamily="2" charset="0"/>
              </a:rPr>
              <a:t>Business Premium</a:t>
            </a:r>
          </a:p>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Everything your business needs to be more productive and secure</a:t>
            </a:r>
          </a:p>
        </p:txBody>
      </p:sp>
      <p:sp>
        <p:nvSpPr>
          <p:cNvPr id="216" name="TextBox 215">
            <a:extLst>
              <a:ext uri="{FF2B5EF4-FFF2-40B4-BE49-F238E27FC236}">
                <a16:creationId xmlns:a16="http://schemas.microsoft.com/office/drawing/2014/main" id="{647836FA-2B4E-619F-EBDF-4B1FA2148613}"/>
              </a:ext>
            </a:extLst>
          </p:cNvPr>
          <p:cNvSpPr txBox="1"/>
          <p:nvPr/>
        </p:nvSpPr>
        <p:spPr>
          <a:xfrm>
            <a:off x="8339086" y="2453003"/>
            <a:ext cx="3253174" cy="230832"/>
          </a:xfrm>
          <a:prstGeom prst="rect">
            <a:avLst/>
          </a:prstGeom>
          <a:noFill/>
        </p:spPr>
        <p:txBody>
          <a:bodyPr wrap="square" lIns="0" tIns="0" rIns="0" bIns="0" rtlCol="0" anchor="ctr">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Cloud services</a:t>
            </a:r>
          </a:p>
        </p:txBody>
      </p:sp>
      <p:grpSp>
        <p:nvGrpSpPr>
          <p:cNvPr id="14" name="Group 13" descr="Teams, Exchange, OneDrive, SharePoint, Bookings">
            <a:extLst>
              <a:ext uri="{FF2B5EF4-FFF2-40B4-BE49-F238E27FC236}">
                <a16:creationId xmlns:a16="http://schemas.microsoft.com/office/drawing/2014/main" id="{D8C27927-5548-FD86-1CC2-85D12F10BB78}"/>
              </a:ext>
            </a:extLst>
          </p:cNvPr>
          <p:cNvGrpSpPr/>
          <p:nvPr/>
        </p:nvGrpSpPr>
        <p:grpSpPr>
          <a:xfrm>
            <a:off x="8310363" y="2720579"/>
            <a:ext cx="2227787" cy="588159"/>
            <a:chOff x="8400577" y="3103732"/>
            <a:chExt cx="2227787" cy="588159"/>
          </a:xfrm>
        </p:grpSpPr>
        <p:grpSp>
          <p:nvGrpSpPr>
            <p:cNvPr id="211" name="Group 210" descr="A group of logos: Teams, Exchange, OneDrive, SharePoint">
              <a:extLst>
                <a:ext uri="{FF2B5EF4-FFF2-40B4-BE49-F238E27FC236}">
                  <a16:creationId xmlns:a16="http://schemas.microsoft.com/office/drawing/2014/main" id="{109624EE-A95E-5482-7E8B-92EBAE732451}"/>
                </a:ext>
              </a:extLst>
            </p:cNvPr>
            <p:cNvGrpSpPr/>
            <p:nvPr/>
          </p:nvGrpSpPr>
          <p:grpSpPr>
            <a:xfrm>
              <a:off x="8400577" y="3113443"/>
              <a:ext cx="1831184" cy="578448"/>
              <a:chOff x="4477571" y="2754978"/>
              <a:chExt cx="1831184" cy="578448"/>
            </a:xfrm>
          </p:grpSpPr>
          <p:pic>
            <p:nvPicPr>
              <p:cNvPr id="212" name="Picture 211">
                <a:extLst>
                  <a:ext uri="{FF2B5EF4-FFF2-40B4-BE49-F238E27FC236}">
                    <a16:creationId xmlns:a16="http://schemas.microsoft.com/office/drawing/2014/main" id="{DBB43636-D1C3-93B2-75D0-E76170C1032F}"/>
                  </a:ext>
                  <a:ext uri="{C183D7F6-B498-43B3-948B-1728B52AA6E4}">
                    <adec:decorative xmlns:adec="http://schemas.microsoft.com/office/drawing/2017/decorative" val="1"/>
                  </a:ext>
                </a:extLst>
              </p:cNvPr>
              <p:cNvPicPr>
                <a:picLocks noChangeAspect="1"/>
              </p:cNvPicPr>
              <p:nvPr/>
            </p:nvPicPr>
            <p:blipFill>
              <a:blip r:embed="rId3">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477571" y="2754978"/>
                <a:ext cx="447122" cy="563582"/>
              </a:xfrm>
              <a:prstGeom prst="rect">
                <a:avLst/>
              </a:prstGeom>
            </p:spPr>
          </p:pic>
          <p:pic>
            <p:nvPicPr>
              <p:cNvPr id="213" name="Picture 212">
                <a:extLst>
                  <a:ext uri="{FF2B5EF4-FFF2-40B4-BE49-F238E27FC236}">
                    <a16:creationId xmlns:a16="http://schemas.microsoft.com/office/drawing/2014/main" id="{E25F3DBA-D1AF-0F07-88FA-1DF67565CC46}"/>
                  </a:ext>
                  <a:ext uri="{C183D7F6-B498-43B3-948B-1728B52AA6E4}">
                    <adec:decorative xmlns:adec="http://schemas.microsoft.com/office/drawing/2017/decorative" val="1"/>
                  </a:ext>
                </a:extLst>
              </p:cNvPr>
              <p:cNvPicPr>
                <a:picLocks noChangeAspect="1"/>
              </p:cNvPicPr>
              <p:nvPr/>
            </p:nvPicPr>
            <p:blipFill>
              <a:blip r:embed="rId4">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924693" y="2754978"/>
                <a:ext cx="1384062" cy="578448"/>
              </a:xfrm>
              <a:prstGeom prst="rect">
                <a:avLst/>
              </a:prstGeom>
            </p:spPr>
          </p:pic>
        </p:grpSp>
        <p:pic>
          <p:nvPicPr>
            <p:cNvPr id="214" name="Picture 2">
              <a:extLst>
                <a:ext uri="{FF2B5EF4-FFF2-40B4-BE49-F238E27FC236}">
                  <a16:creationId xmlns:a16="http://schemas.microsoft.com/office/drawing/2014/main" id="{9F7E4195-981B-23EF-2027-5DC715BD74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4788" y="3103732"/>
              <a:ext cx="373576" cy="373576"/>
            </a:xfrm>
            <a:prstGeom prst="rect">
              <a:avLst/>
            </a:prstGeom>
            <a:noFill/>
            <a:extLst>
              <a:ext uri="{909E8E84-426E-40DD-AFC4-6F175D3DCCD1}">
                <a14:hiddenFill xmlns:a14="http://schemas.microsoft.com/office/drawing/2010/main">
                  <a:solidFill>
                    <a:srgbClr val="FFFFFF"/>
                  </a:solidFill>
                </a14:hiddenFill>
              </a:ext>
            </a:extLst>
          </p:spPr>
        </p:pic>
        <p:sp>
          <p:nvSpPr>
            <p:cNvPr id="215" name="TextBox 214">
              <a:extLst>
                <a:ext uri="{FF2B5EF4-FFF2-40B4-BE49-F238E27FC236}">
                  <a16:creationId xmlns:a16="http://schemas.microsoft.com/office/drawing/2014/main" id="{DE36B0A2-40CC-424F-846A-647C438F9673}"/>
                </a:ext>
              </a:extLst>
            </p:cNvPr>
            <p:cNvSpPr txBox="1"/>
            <p:nvPr/>
          </p:nvSpPr>
          <p:spPr>
            <a:xfrm>
              <a:off x="10272769" y="3534356"/>
              <a:ext cx="338233" cy="100027"/>
            </a:xfrm>
            <a:prstGeom prst="rect">
              <a:avLst/>
            </a:prstGeom>
            <a:noFill/>
          </p:spPr>
          <p:txBody>
            <a:bodyPr wrap="non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5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Bookings</a:t>
              </a:r>
            </a:p>
          </p:txBody>
        </p:sp>
      </p:grpSp>
      <p:sp>
        <p:nvSpPr>
          <p:cNvPr id="217" name="Rectangle 216">
            <a:extLst>
              <a:ext uri="{FF2B5EF4-FFF2-40B4-BE49-F238E27FC236}">
                <a16:creationId xmlns:a16="http://schemas.microsoft.com/office/drawing/2014/main" id="{AFD239F5-F82D-C597-BE5A-ACEA7502647B}"/>
              </a:ext>
              <a:ext uri="{C183D7F6-B498-43B3-948B-1728B52AA6E4}">
                <adec:decorative xmlns:adec="http://schemas.microsoft.com/office/drawing/2017/decorative" val="1"/>
              </a:ext>
            </a:extLst>
          </p:cNvPr>
          <p:cNvSpPr/>
          <p:nvPr/>
        </p:nvSpPr>
        <p:spPr>
          <a:xfrm>
            <a:off x="8339086" y="3475586"/>
            <a:ext cx="2577629" cy="230832"/>
          </a:xfrm>
          <a:prstGeom prst="rect">
            <a:avLst/>
          </a:prstGeom>
        </p:spPr>
        <p:txBody>
          <a:bodyPr wrap="none" lIns="0" tIns="0" rIns="0" bIns="0">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Desktop, web and mobile apps</a:t>
            </a:r>
          </a:p>
        </p:txBody>
      </p:sp>
      <p:grpSp>
        <p:nvGrpSpPr>
          <p:cNvPr id="15" name="Group 14" descr="Outlook, Word, Excel, PowerPoint, Loop, Clipchamp">
            <a:extLst>
              <a:ext uri="{FF2B5EF4-FFF2-40B4-BE49-F238E27FC236}">
                <a16:creationId xmlns:a16="http://schemas.microsoft.com/office/drawing/2014/main" id="{5FDBE53B-3326-546D-B269-664C918A28BC}"/>
              </a:ext>
            </a:extLst>
          </p:cNvPr>
          <p:cNvGrpSpPr/>
          <p:nvPr/>
        </p:nvGrpSpPr>
        <p:grpSpPr>
          <a:xfrm>
            <a:off x="8202413" y="3761857"/>
            <a:ext cx="2608060" cy="572085"/>
            <a:chOff x="8304375" y="4103112"/>
            <a:chExt cx="2608060" cy="572085"/>
          </a:xfrm>
        </p:grpSpPr>
        <p:pic>
          <p:nvPicPr>
            <p:cNvPr id="218" name="Picture 217">
              <a:extLst>
                <a:ext uri="{FF2B5EF4-FFF2-40B4-BE49-F238E27FC236}">
                  <a16:creationId xmlns:a16="http://schemas.microsoft.com/office/drawing/2014/main" id="{6496CC2D-58A4-6041-9D80-5666A69E6915}"/>
                </a:ext>
                <a:ext uri="{C183D7F6-B498-43B3-948B-1728B52AA6E4}">
                  <adec:decorative xmlns:adec="http://schemas.microsoft.com/office/drawing/2017/decorative" val="1"/>
                </a:ext>
              </a:extLst>
            </p:cNvPr>
            <p:cNvPicPr>
              <a:picLocks noChangeAspect="1"/>
            </p:cNvPicPr>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8304375" y="4103112"/>
              <a:ext cx="1473984" cy="572085"/>
            </a:xfrm>
            <a:prstGeom prst="rect">
              <a:avLst/>
            </a:prstGeom>
          </p:spPr>
        </p:pic>
        <p:pic>
          <p:nvPicPr>
            <p:cNvPr id="219" name="Picture 2">
              <a:extLst>
                <a:ext uri="{FF2B5EF4-FFF2-40B4-BE49-F238E27FC236}">
                  <a16:creationId xmlns:a16="http://schemas.microsoft.com/office/drawing/2014/main" id="{CBE98B6E-0A4D-66D2-DAE0-DBC7E5E86C1F}"/>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98950" y="4172432"/>
              <a:ext cx="274320" cy="278075"/>
            </a:xfrm>
            <a:prstGeom prst="rect">
              <a:avLst/>
            </a:prstGeom>
            <a:noFill/>
            <a:extLst>
              <a:ext uri="{909E8E84-426E-40DD-AFC4-6F175D3DCCD1}">
                <a14:hiddenFill xmlns:a14="http://schemas.microsoft.com/office/drawing/2010/main">
                  <a:solidFill>
                    <a:srgbClr val="FFFFFF"/>
                  </a:solidFill>
                </a14:hiddenFill>
              </a:ext>
            </a:extLst>
          </p:spPr>
        </p:pic>
        <p:sp>
          <p:nvSpPr>
            <p:cNvPr id="220" name="Rectangle 219">
              <a:extLst>
                <a:ext uri="{FF2B5EF4-FFF2-40B4-BE49-F238E27FC236}">
                  <a16:creationId xmlns:a16="http://schemas.microsoft.com/office/drawing/2014/main" id="{ED369A01-84E4-976C-8A38-DED1BD5DA77E}"/>
                </a:ext>
              </a:extLst>
            </p:cNvPr>
            <p:cNvSpPr/>
            <p:nvPr/>
          </p:nvSpPr>
          <p:spPr>
            <a:xfrm>
              <a:off x="10049648" y="4519433"/>
              <a:ext cx="365760" cy="92333"/>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Loop</a:t>
              </a:r>
            </a:p>
          </p:txBody>
        </p:sp>
        <p:pic>
          <p:nvPicPr>
            <p:cNvPr id="221" name="Picture 4" descr="Microsoft Clipchamp Logo PNG Vector (SVG) Free Download">
              <a:extLst>
                <a:ext uri="{FF2B5EF4-FFF2-40B4-BE49-F238E27FC236}">
                  <a16:creationId xmlns:a16="http://schemas.microsoft.com/office/drawing/2014/main" id="{99990815-4E08-24E1-E048-319B85B52CBB}"/>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05350" y="4187173"/>
              <a:ext cx="234412" cy="248594"/>
            </a:xfrm>
            <a:prstGeom prst="rect">
              <a:avLst/>
            </a:prstGeom>
            <a:noFill/>
            <a:extLst>
              <a:ext uri="{909E8E84-426E-40DD-AFC4-6F175D3DCCD1}">
                <a14:hiddenFill xmlns:a14="http://schemas.microsoft.com/office/drawing/2010/main">
                  <a:solidFill>
                    <a:srgbClr val="FFFFFF"/>
                  </a:solidFill>
                </a14:hiddenFill>
              </a:ext>
            </a:extLst>
          </p:spPr>
        </p:pic>
        <p:sp>
          <p:nvSpPr>
            <p:cNvPr id="222" name="Rectangle 221">
              <a:extLst>
                <a:ext uri="{FF2B5EF4-FFF2-40B4-BE49-F238E27FC236}">
                  <a16:creationId xmlns:a16="http://schemas.microsoft.com/office/drawing/2014/main" id="{465FD013-B2AD-0DAD-3D72-1F5F71503D4C}"/>
                </a:ext>
              </a:extLst>
            </p:cNvPr>
            <p:cNvSpPr/>
            <p:nvPr/>
          </p:nvSpPr>
          <p:spPr>
            <a:xfrm>
              <a:off x="10363795" y="4519433"/>
              <a:ext cx="548640" cy="92333"/>
            </a:xfrm>
            <a:prstGeom prst="rect">
              <a:avLst/>
            </a:prstGeom>
          </p:spPr>
          <p:txBody>
            <a:bodyPr wrap="square" lIns="0" tIns="0" rIns="0" bIns="0" anchor="ctr">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Clipchamp</a:t>
              </a:r>
            </a:p>
          </p:txBody>
        </p:sp>
        <p:sp>
          <p:nvSpPr>
            <p:cNvPr id="223" name="Rectangle 222">
              <a:extLst>
                <a:ext uri="{FF2B5EF4-FFF2-40B4-BE49-F238E27FC236}">
                  <a16:creationId xmlns:a16="http://schemas.microsoft.com/office/drawing/2014/main" id="{C5C73F54-8963-AD7D-DC77-AC0212397B97}"/>
                </a:ext>
              </a:extLst>
            </p:cNvPr>
            <p:cNvSpPr/>
            <p:nvPr/>
          </p:nvSpPr>
          <p:spPr>
            <a:xfrm>
              <a:off x="9539306" y="4487683"/>
              <a:ext cx="572594" cy="175433"/>
            </a:xfrm>
            <a:prstGeom prst="rect">
              <a:avLst/>
            </a:prstGeom>
          </p:spPr>
          <p:txBody>
            <a:bodyPr wrap="none">
              <a:spAutoFit/>
            </a:bodyPr>
            <a:lstStyle/>
            <a:p>
              <a:pPr marL="0" marR="0" lvl="0" indent="0" algn="ctr" defTabSz="895750" rtl="0" eaLnBrk="1" fontAlgn="base" latinLnBrk="0" hangingPunct="1">
                <a:lnSpc>
                  <a:spcPct val="90000"/>
                </a:lnSpc>
                <a:spcBef>
                  <a:spcPct val="0"/>
                </a:spcBef>
                <a:spcAft>
                  <a:spcPct val="0"/>
                </a:spcAft>
                <a:buClrTx/>
                <a:buSzTx/>
                <a:buFontTx/>
                <a:buNone/>
                <a:tabLst/>
                <a:defRPr/>
              </a:pPr>
              <a:r>
                <a:rPr kumimoji="0" lang="en-US" sz="600" b="0" i="0" u="none" strike="noStrike" kern="1200" cap="none" spc="0" normalizeH="0" baseline="0" noProof="0">
                  <a:ln>
                    <a:noFill/>
                  </a:ln>
                  <a:solidFill>
                    <a:srgbClr val="091F2C"/>
                  </a:solidFill>
                  <a:effectLst/>
                  <a:uLnTx/>
                  <a:uFillTx/>
                  <a:latin typeface="Segoe Sans Display" pitchFamily="2" charset="0"/>
                  <a:ea typeface="Segoe UI" panose="020B0502040204020203" pitchFamily="34" charset="0"/>
                  <a:cs typeface="Segoe Sans Display" pitchFamily="2" charset="0"/>
                </a:rPr>
                <a:t>PowerPoint</a:t>
              </a:r>
            </a:p>
          </p:txBody>
        </p:sp>
        <p:pic>
          <p:nvPicPr>
            <p:cNvPr id="224" name="Picture 4" descr="Microsoft PowerPoint logo and symbol, meaning, history, PNG">
              <a:extLst>
                <a:ext uri="{FF2B5EF4-FFF2-40B4-BE49-F238E27FC236}">
                  <a16:creationId xmlns:a16="http://schemas.microsoft.com/office/drawing/2014/main" id="{8408C3C9-2A71-BB32-E582-60F037CB18C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823" r="15677"/>
            <a:stretch/>
          </p:blipFill>
          <p:spPr bwMode="auto">
            <a:xfrm>
              <a:off x="9688443" y="4185532"/>
              <a:ext cx="274320" cy="254002"/>
            </a:xfrm>
            <a:prstGeom prst="rect">
              <a:avLst/>
            </a:prstGeom>
            <a:noFill/>
            <a:extLst>
              <a:ext uri="{909E8E84-426E-40DD-AFC4-6F175D3DCCD1}">
                <a14:hiddenFill xmlns:a14="http://schemas.microsoft.com/office/drawing/2010/main">
                  <a:solidFill>
                    <a:srgbClr val="FFFFFF"/>
                  </a:solidFill>
                </a14:hiddenFill>
              </a:ext>
            </a:extLst>
          </p:spPr>
        </p:pic>
      </p:grpSp>
      <p:sp>
        <p:nvSpPr>
          <p:cNvPr id="190" name="Rectangle 189">
            <a:extLst>
              <a:ext uri="{FF2B5EF4-FFF2-40B4-BE49-F238E27FC236}">
                <a16:creationId xmlns:a16="http://schemas.microsoft.com/office/drawing/2014/main" id="{15E5B9DA-52CA-5CD0-7B1E-AB49141B06E0}"/>
              </a:ext>
            </a:extLst>
          </p:cNvPr>
          <p:cNvSpPr/>
          <p:nvPr/>
        </p:nvSpPr>
        <p:spPr>
          <a:xfrm>
            <a:off x="8339086" y="4479861"/>
            <a:ext cx="3253174" cy="230832"/>
          </a:xfrm>
          <a:prstGeom prst="rect">
            <a:avLst/>
          </a:prstGeom>
        </p:spPr>
        <p:txBody>
          <a:bodyPr wrap="square" lIns="0" tIns="0" rIns="0" bIns="0">
            <a:spAutoFit/>
          </a:bodyPr>
          <a:lstStyle/>
          <a:p>
            <a:pPr marL="0" marR="0" lvl="0" indent="0" algn="l" defTabSz="914049"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Comprehensive security</a:t>
            </a:r>
          </a:p>
        </p:txBody>
      </p:sp>
      <p:grpSp>
        <p:nvGrpSpPr>
          <p:cNvPr id="23" name="Group 22" descr="Intune, Microsoft Purview Info Protection, Entra ID, Azure Virtual Desktop, Microsoft Defender">
            <a:extLst>
              <a:ext uri="{FF2B5EF4-FFF2-40B4-BE49-F238E27FC236}">
                <a16:creationId xmlns:a16="http://schemas.microsoft.com/office/drawing/2014/main" id="{C908E220-7C7A-9A14-5869-EFD2760637B9}"/>
              </a:ext>
              <a:ext uri="{C183D7F6-B498-43B3-948B-1728B52AA6E4}">
                <adec:decorative xmlns:adec="http://schemas.microsoft.com/office/drawing/2017/decorative" val="0"/>
              </a:ext>
            </a:extLst>
          </p:cNvPr>
          <p:cNvGrpSpPr/>
          <p:nvPr/>
        </p:nvGrpSpPr>
        <p:grpSpPr>
          <a:xfrm>
            <a:off x="8341140" y="4770020"/>
            <a:ext cx="2213756" cy="563362"/>
            <a:chOff x="8341140" y="4770020"/>
            <a:chExt cx="2213756" cy="563362"/>
          </a:xfrm>
        </p:grpSpPr>
        <p:grpSp>
          <p:nvGrpSpPr>
            <p:cNvPr id="8" name="Group 7">
              <a:extLst>
                <a:ext uri="{FF2B5EF4-FFF2-40B4-BE49-F238E27FC236}">
                  <a16:creationId xmlns:a16="http://schemas.microsoft.com/office/drawing/2014/main" id="{5A6A8743-9B55-6665-3F5C-A7DDC9D7CD30}"/>
                </a:ext>
              </a:extLst>
            </p:cNvPr>
            <p:cNvGrpSpPr/>
            <p:nvPr/>
          </p:nvGrpSpPr>
          <p:grpSpPr>
            <a:xfrm>
              <a:off x="9658557" y="4770020"/>
              <a:ext cx="457200" cy="473062"/>
              <a:chOff x="9441208" y="5067744"/>
              <a:chExt cx="457200" cy="473062"/>
            </a:xfrm>
          </p:grpSpPr>
          <p:sp>
            <p:nvSpPr>
              <p:cNvPr id="194" name="TextBox 193">
                <a:extLst>
                  <a:ext uri="{FF2B5EF4-FFF2-40B4-BE49-F238E27FC236}">
                    <a16:creationId xmlns:a16="http://schemas.microsoft.com/office/drawing/2014/main" id="{1F5F0ED3-CFD3-1276-CF98-F5371D2E6561}"/>
                  </a:ext>
                </a:extLst>
              </p:cNvPr>
              <p:cNvSpPr txBox="1"/>
              <p:nvPr/>
            </p:nvSpPr>
            <p:spPr>
              <a:xfrm>
                <a:off x="9441208" y="5357926"/>
                <a:ext cx="457200" cy="182880"/>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Sans Display" pitchFamily="2" charset="0"/>
                    <a:ea typeface="+mn-ea"/>
                    <a:cs typeface="Segoe Sans Display" pitchFamily="2" charset="0"/>
                  </a:rPr>
                  <a:t>Azure Virtual Desktop </a:t>
                </a:r>
              </a:p>
            </p:txBody>
          </p:sp>
          <p:pic>
            <p:nvPicPr>
              <p:cNvPr id="195" name="Picture 7">
                <a:extLst>
                  <a:ext uri="{FF2B5EF4-FFF2-40B4-BE49-F238E27FC236}">
                    <a16:creationId xmlns:a16="http://schemas.microsoft.com/office/drawing/2014/main" id="{12F2442C-5598-6ED6-F506-B91EE6F79EC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46663" y="5067744"/>
                <a:ext cx="246291" cy="2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8">
              <a:extLst>
                <a:ext uri="{FF2B5EF4-FFF2-40B4-BE49-F238E27FC236}">
                  <a16:creationId xmlns:a16="http://schemas.microsoft.com/office/drawing/2014/main" id="{41FD046A-847A-EA78-B59E-00C2C218E43A}"/>
                </a:ext>
              </a:extLst>
            </p:cNvPr>
            <p:cNvGrpSpPr/>
            <p:nvPr/>
          </p:nvGrpSpPr>
          <p:grpSpPr>
            <a:xfrm>
              <a:off x="9219418" y="4770020"/>
              <a:ext cx="457200" cy="378696"/>
              <a:chOff x="9094726" y="5067744"/>
              <a:chExt cx="457200" cy="378696"/>
            </a:xfrm>
          </p:grpSpPr>
          <p:sp>
            <p:nvSpPr>
              <p:cNvPr id="193" name="TextBox 192">
                <a:extLst>
                  <a:ext uri="{FF2B5EF4-FFF2-40B4-BE49-F238E27FC236}">
                    <a16:creationId xmlns:a16="http://schemas.microsoft.com/office/drawing/2014/main" id="{07389B27-6E2F-46D2-C628-19C0082E3F5C}"/>
                  </a:ext>
                </a:extLst>
              </p:cNvPr>
              <p:cNvSpPr txBox="1"/>
              <p:nvPr/>
            </p:nvSpPr>
            <p:spPr>
              <a:xfrm>
                <a:off x="9094726" y="5354107"/>
                <a:ext cx="457200" cy="92333"/>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Sans Display" pitchFamily="2" charset="0"/>
                    <a:ea typeface="+mn-ea"/>
                    <a:cs typeface="Segoe Sans Display" pitchFamily="2" charset="0"/>
                  </a:rPr>
                  <a:t>Entra ID</a:t>
                </a:r>
              </a:p>
            </p:txBody>
          </p:sp>
          <p:pic>
            <p:nvPicPr>
              <p:cNvPr id="196" name="Picture 4" descr="See the source image">
                <a:extLst>
                  <a:ext uri="{FF2B5EF4-FFF2-40B4-BE49-F238E27FC236}">
                    <a16:creationId xmlns:a16="http://schemas.microsoft.com/office/drawing/2014/main" id="{417980D2-2090-F97B-3A82-A46826757A0E}"/>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p:blipFill>
            <p:spPr bwMode="auto">
              <a:xfrm>
                <a:off x="9181027" y="5067744"/>
                <a:ext cx="284599" cy="2468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5DF33E99-4D29-576C-E20E-52F8247DE1DC}"/>
                </a:ext>
              </a:extLst>
            </p:cNvPr>
            <p:cNvGrpSpPr/>
            <p:nvPr/>
          </p:nvGrpSpPr>
          <p:grpSpPr>
            <a:xfrm>
              <a:off x="10097696" y="4770020"/>
              <a:ext cx="457200" cy="483693"/>
              <a:chOff x="9805785" y="5067744"/>
              <a:chExt cx="457200" cy="483693"/>
            </a:xfrm>
          </p:grpSpPr>
          <p:pic>
            <p:nvPicPr>
              <p:cNvPr id="197" name="Picture 2">
                <a:extLst>
                  <a:ext uri="{FF2B5EF4-FFF2-40B4-BE49-F238E27FC236}">
                    <a16:creationId xmlns:a16="http://schemas.microsoft.com/office/drawing/2014/main" id="{DBFABE51-D490-81B9-C4BE-2C9B2CF41C0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10941" y="5067744"/>
                <a:ext cx="246888" cy="246888"/>
              </a:xfrm>
              <a:prstGeom prst="rect">
                <a:avLst/>
              </a:prstGeom>
              <a:noFill/>
              <a:extLst>
                <a:ext uri="{909E8E84-426E-40DD-AFC4-6F175D3DCCD1}">
                  <a14:hiddenFill xmlns:a14="http://schemas.microsoft.com/office/drawing/2010/main">
                    <a:solidFill>
                      <a:srgbClr val="FFFFFF"/>
                    </a:solidFill>
                  </a14:hiddenFill>
                </a:ext>
              </a:extLst>
            </p:spPr>
          </p:pic>
          <p:sp>
            <p:nvSpPr>
              <p:cNvPr id="198" name="TextBox 197">
                <a:extLst>
                  <a:ext uri="{FF2B5EF4-FFF2-40B4-BE49-F238E27FC236}">
                    <a16:creationId xmlns:a16="http://schemas.microsoft.com/office/drawing/2014/main" id="{518F422F-C0E5-B557-1E43-DD1E711DD12C}"/>
                  </a:ext>
                </a:extLst>
              </p:cNvPr>
              <p:cNvSpPr txBox="1"/>
              <p:nvPr/>
            </p:nvSpPr>
            <p:spPr>
              <a:xfrm>
                <a:off x="9805785" y="5368557"/>
                <a:ext cx="457200" cy="182880"/>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Sans Display" pitchFamily="2" charset="0"/>
                    <a:ea typeface="+mn-ea"/>
                    <a:cs typeface="Segoe Sans Display" pitchFamily="2" charset="0"/>
                  </a:rPr>
                  <a:t>Microsoft Defender</a:t>
                </a:r>
              </a:p>
            </p:txBody>
          </p:sp>
        </p:grpSp>
        <p:grpSp>
          <p:nvGrpSpPr>
            <p:cNvPr id="11" name="Group 10">
              <a:extLst>
                <a:ext uri="{FF2B5EF4-FFF2-40B4-BE49-F238E27FC236}">
                  <a16:creationId xmlns:a16="http://schemas.microsoft.com/office/drawing/2014/main" id="{752FAD77-096E-BB49-3D83-CFF4419B3A37}"/>
                </a:ext>
              </a:extLst>
            </p:cNvPr>
            <p:cNvGrpSpPr/>
            <p:nvPr/>
          </p:nvGrpSpPr>
          <p:grpSpPr>
            <a:xfrm>
              <a:off x="8341140" y="4770020"/>
              <a:ext cx="457200" cy="378696"/>
              <a:chOff x="8341140" y="5067744"/>
              <a:chExt cx="457200" cy="378696"/>
            </a:xfrm>
          </p:grpSpPr>
          <p:sp>
            <p:nvSpPr>
              <p:cNvPr id="4" name="TextBox 3">
                <a:extLst>
                  <a:ext uri="{FF2B5EF4-FFF2-40B4-BE49-F238E27FC236}">
                    <a16:creationId xmlns:a16="http://schemas.microsoft.com/office/drawing/2014/main" id="{DB2D6A11-9DB8-7628-9A17-E3A316C154B0}"/>
                  </a:ext>
                </a:extLst>
              </p:cNvPr>
              <p:cNvSpPr txBox="1"/>
              <p:nvPr/>
            </p:nvSpPr>
            <p:spPr>
              <a:xfrm>
                <a:off x="8341140" y="5354107"/>
                <a:ext cx="457200" cy="92333"/>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Sans Display" pitchFamily="2" charset="0"/>
                    <a:ea typeface="+mn-ea"/>
                    <a:cs typeface="Segoe Sans Display" pitchFamily="2" charset="0"/>
                  </a:rPr>
                  <a:t>Intune</a:t>
                </a:r>
              </a:p>
            </p:txBody>
          </p:sp>
          <p:pic>
            <p:nvPicPr>
              <p:cNvPr id="5" name="Picture 4" descr="A computer screen with a phone and a magnifying glass&#10;&#10;Description automatically generated">
                <a:extLst>
                  <a:ext uri="{FF2B5EF4-FFF2-40B4-BE49-F238E27FC236}">
                    <a16:creationId xmlns:a16="http://schemas.microsoft.com/office/drawing/2014/main" id="{991BD5FC-07D4-BC8A-EAAA-0A0680069D3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46296" y="5067744"/>
                <a:ext cx="246888" cy="246888"/>
              </a:xfrm>
              <a:prstGeom prst="rect">
                <a:avLst/>
              </a:prstGeom>
            </p:spPr>
          </p:pic>
        </p:grpSp>
        <p:grpSp>
          <p:nvGrpSpPr>
            <p:cNvPr id="10" name="Group 9">
              <a:extLst>
                <a:ext uri="{FF2B5EF4-FFF2-40B4-BE49-F238E27FC236}">
                  <a16:creationId xmlns:a16="http://schemas.microsoft.com/office/drawing/2014/main" id="{83DCB903-BD18-AEA9-1584-52E03FD5F9DB}"/>
                </a:ext>
              </a:extLst>
            </p:cNvPr>
            <p:cNvGrpSpPr/>
            <p:nvPr/>
          </p:nvGrpSpPr>
          <p:grpSpPr>
            <a:xfrm>
              <a:off x="8780279" y="4770020"/>
              <a:ext cx="457200" cy="563362"/>
              <a:chOff x="8677895" y="5067744"/>
              <a:chExt cx="457200" cy="563362"/>
            </a:xfrm>
          </p:grpSpPr>
          <p:sp>
            <p:nvSpPr>
              <p:cNvPr id="2" name="TextBox 1">
                <a:extLst>
                  <a:ext uri="{FF2B5EF4-FFF2-40B4-BE49-F238E27FC236}">
                    <a16:creationId xmlns:a16="http://schemas.microsoft.com/office/drawing/2014/main" id="{8D1D07BF-886C-A98E-A755-A6EF74F0DA23}"/>
                  </a:ext>
                </a:extLst>
              </p:cNvPr>
              <p:cNvSpPr txBox="1"/>
              <p:nvPr/>
            </p:nvSpPr>
            <p:spPr>
              <a:xfrm>
                <a:off x="8677895" y="5354107"/>
                <a:ext cx="457200" cy="276999"/>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600" b="0" i="0" u="none" strike="noStrike" kern="1200" cap="none" spc="0" normalizeH="0" baseline="0" noProof="0">
                    <a:ln>
                      <a:noFill/>
                    </a:ln>
                    <a:solidFill>
                      <a:srgbClr val="000000"/>
                    </a:solidFill>
                    <a:effectLst/>
                    <a:uLnTx/>
                    <a:uFillTx/>
                    <a:latin typeface="Segoe Sans Display" pitchFamily="2" charset="0"/>
                    <a:ea typeface="+mn-ea"/>
                    <a:cs typeface="Segoe Sans Display" pitchFamily="2" charset="0"/>
                  </a:rPr>
                  <a:t>Microsoft Purview Info Protection</a:t>
                </a:r>
              </a:p>
            </p:txBody>
          </p:sp>
          <p:pic>
            <p:nvPicPr>
              <p:cNvPr id="6" name="Picture 2" descr="Microsoft Azure Information Protection Premium Plan 1 | DSA ICT">
                <a:extLst>
                  <a:ext uri="{FF2B5EF4-FFF2-40B4-BE49-F238E27FC236}">
                    <a16:creationId xmlns:a16="http://schemas.microsoft.com/office/drawing/2014/main" id="{0089105A-E766-165A-6E71-6709330C1A9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83050" y="5067744"/>
                <a:ext cx="246890" cy="246888"/>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3" name="TextBox 152">
            <a:extLst>
              <a:ext uri="{FF2B5EF4-FFF2-40B4-BE49-F238E27FC236}">
                <a16:creationId xmlns:a16="http://schemas.microsoft.com/office/drawing/2014/main" id="{FEC64C43-8B8E-9570-A051-4C78FCACC4F4}"/>
              </a:ext>
              <a:ext uri="{C183D7F6-B498-43B3-948B-1728B52AA6E4}">
                <adec:decorative xmlns:adec="http://schemas.microsoft.com/office/drawing/2017/decorative" val="0"/>
              </a:ext>
            </a:extLst>
          </p:cNvPr>
          <p:cNvSpPr txBox="1"/>
          <p:nvPr/>
        </p:nvSpPr>
        <p:spPr>
          <a:xfrm>
            <a:off x="9172987" y="5823970"/>
            <a:ext cx="1585370" cy="215444"/>
          </a:xfrm>
          <a:prstGeom prst="rect">
            <a:avLst/>
          </a:prstGeom>
          <a:noFill/>
        </p:spPr>
        <p:txBody>
          <a:bodyPr wrap="none" lIns="0" tIns="0" rIns="0" bIns="0" rtlCol="0">
            <a:spAutoFit/>
          </a:bodyPr>
          <a:lstStyle/>
          <a:p>
            <a:pPr marL="0" marR="0" lvl="0" indent="0" algn="l" defTabSz="914139" rtl="0" eaLnBrk="1" fontAlgn="auto" latinLnBrk="0" hangingPunct="1">
              <a:lnSpc>
                <a:spcPct val="100000"/>
              </a:lnSpc>
              <a:spcBef>
                <a:spcPts val="0"/>
              </a:spcBef>
              <a:spcAft>
                <a:spcPts val="588"/>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$22 per user/month</a:t>
            </a:r>
          </a:p>
        </p:txBody>
      </p:sp>
      <p:sp>
        <p:nvSpPr>
          <p:cNvPr id="410" name="TextBox 409">
            <a:extLst>
              <a:ext uri="{FF2B5EF4-FFF2-40B4-BE49-F238E27FC236}">
                <a16:creationId xmlns:a16="http://schemas.microsoft.com/office/drawing/2014/main" id="{F4DC924F-4942-13D8-A119-8F4BB3B35654}"/>
              </a:ext>
            </a:extLst>
          </p:cNvPr>
          <p:cNvSpPr txBox="1"/>
          <p:nvPr/>
        </p:nvSpPr>
        <p:spPr>
          <a:xfrm>
            <a:off x="472690" y="6503742"/>
            <a:ext cx="6264302" cy="123111"/>
          </a:xfrm>
          <a:prstGeom prst="rect">
            <a:avLst/>
          </a:prstGeom>
          <a:noFill/>
        </p:spPr>
        <p:txBody>
          <a:bodyPr wrap="square" lIns="0" tIns="0" rIns="0" bIns="0" anchor="t">
            <a:spAutoFit/>
          </a:bodyPr>
          <a:lstStyle/>
          <a:p>
            <a:pPr marL="0" marR="0" lvl="0" indent="0" algn="l" defTabSz="913963" rtl="0" eaLnBrk="1" fontAlgn="auto" latinLnBrk="0" hangingPunct="1">
              <a:lnSpc>
                <a:spcPct val="100000"/>
              </a:lnSpc>
              <a:spcBef>
                <a:spcPts val="27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Note: Not all features/product logos shown. | Price is subject to change based on subscription term, currency and region</a:t>
            </a:r>
          </a:p>
        </p:txBody>
      </p:sp>
    </p:spTree>
    <p:extLst>
      <p:ext uri="{BB962C8B-B14F-4D97-AF65-F5344CB8AC3E}">
        <p14:creationId xmlns:p14="http://schemas.microsoft.com/office/powerpoint/2010/main" val="381041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510777B-FE7D-46EE-5650-CB026686E880}"/>
              </a:ext>
              <a:ext uri="{C183D7F6-B498-43B3-948B-1728B52AA6E4}">
                <adec:decorative xmlns:adec="http://schemas.microsoft.com/office/drawing/2017/decorative" val="1"/>
              </a:ext>
            </a:extLst>
          </p:cNvPr>
          <p:cNvSpPr/>
          <p:nvPr/>
        </p:nvSpPr>
        <p:spPr bwMode="auto">
          <a:xfrm>
            <a:off x="584203" y="1384300"/>
            <a:ext cx="11023594" cy="4914900"/>
          </a:xfrm>
          <a:prstGeom prst="roundRect">
            <a:avLst>
              <a:gd name="adj" fmla="val 2017"/>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a:solidFill>
                <a:srgbClr val="000000"/>
              </a:solidFill>
              <a:latin typeface="Segoe Sans Text"/>
            </a:endParaRPr>
          </a:p>
        </p:txBody>
      </p:sp>
      <p:sp>
        <p:nvSpPr>
          <p:cNvPr id="18" name="Rectangle: Rounded Corners 17">
            <a:extLst>
              <a:ext uri="{FF2B5EF4-FFF2-40B4-BE49-F238E27FC236}">
                <a16:creationId xmlns:a16="http://schemas.microsoft.com/office/drawing/2014/main" id="{CEE048E1-DBD1-357E-4481-28F43CA86250}"/>
              </a:ext>
              <a:ext uri="{C183D7F6-B498-43B3-948B-1728B52AA6E4}">
                <adec:decorative xmlns:adec="http://schemas.microsoft.com/office/drawing/2017/decorative" val="1"/>
              </a:ext>
            </a:extLst>
          </p:cNvPr>
          <p:cNvSpPr>
            <a:spLocks noChangeAspect="1"/>
          </p:cNvSpPr>
          <p:nvPr/>
        </p:nvSpPr>
        <p:spPr bwMode="auto">
          <a:xfrm>
            <a:off x="5387981" y="5998666"/>
            <a:ext cx="1416044" cy="215457"/>
          </a:xfrm>
          <a:prstGeom prst="roundRect">
            <a:avLst>
              <a:gd name="adj" fmla="val 50000"/>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rgbClr val="FEFEFC"/>
              </a:solidFill>
              <a:cs typeface="Segoe UI" pitchFamily="34" charset="0"/>
            </a:endParaRPr>
          </a:p>
        </p:txBody>
      </p:sp>
      <p:sp>
        <p:nvSpPr>
          <p:cNvPr id="2" name="Title 1">
            <a:extLst>
              <a:ext uri="{FF2B5EF4-FFF2-40B4-BE49-F238E27FC236}">
                <a16:creationId xmlns:a16="http://schemas.microsoft.com/office/drawing/2014/main" id="{30F5C5C5-37D3-AEB5-C457-DB3652400693}"/>
              </a:ext>
            </a:extLst>
          </p:cNvPr>
          <p:cNvSpPr>
            <a:spLocks noGrp="1"/>
          </p:cNvSpPr>
          <p:nvPr>
            <p:ph type="title"/>
          </p:nvPr>
        </p:nvSpPr>
        <p:spPr>
          <a:xfrm>
            <a:off x="588262" y="457201"/>
            <a:ext cx="11019537" cy="711762"/>
          </a:xfrm>
        </p:spPr>
        <p:txBody>
          <a:bodyPr/>
          <a:lstStyle/>
          <a:p>
            <a:r>
              <a:rPr lang="en-US"/>
              <a:t>Download the full plan comparison table</a:t>
            </a:r>
          </a:p>
        </p:txBody>
      </p:sp>
      <p:pic>
        <p:nvPicPr>
          <p:cNvPr id="8" name="Picture 7" descr="Microsoft 365 User Subscription Suites for Small and Medium-sized Business plan comparison table">
            <a:extLst>
              <a:ext uri="{FF2B5EF4-FFF2-40B4-BE49-F238E27FC236}">
                <a16:creationId xmlns:a16="http://schemas.microsoft.com/office/drawing/2014/main" id="{447F9461-9F55-3A08-7BC9-11A627D08FF8}"/>
              </a:ext>
              <a:ext uri="{C183D7F6-B498-43B3-948B-1728B52AA6E4}">
                <adec:decorative xmlns:adec="http://schemas.microsoft.com/office/drawing/2017/decorative" val="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69289" y="1469382"/>
            <a:ext cx="10853428" cy="4444207"/>
          </a:xfrm>
          <a:prstGeom prst="roundRect">
            <a:avLst>
              <a:gd name="adj" fmla="val 2410"/>
            </a:avLst>
          </a:prstGeom>
          <a:solidFill>
            <a:srgbClr val="F2F2F2"/>
          </a:solidFill>
          <a:ln>
            <a:noFill/>
          </a:ln>
          <a:effectLst/>
        </p:spPr>
      </p:pic>
      <p:sp>
        <p:nvSpPr>
          <p:cNvPr id="10" name="TextBox 9">
            <a:extLst>
              <a:ext uri="{FF2B5EF4-FFF2-40B4-BE49-F238E27FC236}">
                <a16:creationId xmlns:a16="http://schemas.microsoft.com/office/drawing/2014/main" id="{4286A0A1-EDBF-2EE1-57AA-BA69AC3D775D}"/>
              </a:ext>
            </a:extLst>
          </p:cNvPr>
          <p:cNvSpPr txBox="1"/>
          <p:nvPr/>
        </p:nvSpPr>
        <p:spPr>
          <a:xfrm>
            <a:off x="669289" y="6044839"/>
            <a:ext cx="2560925" cy="123111"/>
          </a:xfrm>
          <a:prstGeom prst="rect">
            <a:avLst/>
          </a:prstGeom>
          <a:noFill/>
        </p:spPr>
        <p:txBody>
          <a:bodyPr wrap="square" lIns="0" tIns="0" rIns="0" bIns="0" rtlCol="0">
            <a:spAutoFit/>
          </a:bodyPr>
          <a:lstStyle/>
          <a:p>
            <a:r>
              <a:rPr lang="en-US" sz="800">
                <a:solidFill>
                  <a:schemeClr val="tx2"/>
                </a:solidFill>
              </a:rPr>
              <a:t>The image above is accurate as of April 2025.</a:t>
            </a:r>
          </a:p>
        </p:txBody>
      </p:sp>
      <p:sp>
        <p:nvSpPr>
          <p:cNvPr id="6" name="Rectangle 5">
            <a:hlinkClick r:id="rId4"/>
            <a:extLst>
              <a:ext uri="{FF2B5EF4-FFF2-40B4-BE49-F238E27FC236}">
                <a16:creationId xmlns:a16="http://schemas.microsoft.com/office/drawing/2014/main" id="{A9906A61-9A67-E473-9677-2BCA5F34143F}"/>
              </a:ext>
            </a:extLst>
          </p:cNvPr>
          <p:cNvSpPr/>
          <p:nvPr/>
        </p:nvSpPr>
        <p:spPr bwMode="auto">
          <a:xfrm>
            <a:off x="5567368" y="6021756"/>
            <a:ext cx="1057270" cy="16927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1100" i="0" u="sng" strike="noStrike" kern="0" cap="none" spc="0" normalizeH="0" baseline="0" noProof="0">
                <a:ln>
                  <a:noFill/>
                </a:ln>
                <a:solidFill>
                  <a:srgbClr val="FEFEFC"/>
                </a:solidFill>
                <a:effectLst/>
                <a:uLnTx/>
                <a:uFillTx/>
                <a:latin typeface="+mj-lt"/>
                <a:ea typeface="Segoe UI" pitchFamily="34" charset="0"/>
                <a:cs typeface="Segoe UI" pitchFamily="34" charset="0"/>
                <a:hlinkClick r:id="rId5">
                  <a:extLst>
                    <a:ext uri="{A12FA001-AC4F-418D-AE19-62706E023703}">
                      <ahyp:hlinkClr xmlns:ahyp="http://schemas.microsoft.com/office/drawing/2018/hyperlinkcolor" val="tx"/>
                    </a:ext>
                  </a:extLst>
                </a:hlinkClick>
              </a:rPr>
              <a:t>Download &gt;&gt;</a:t>
            </a:r>
            <a:endParaRPr kumimoji="0" lang="en-US" sz="1100" i="0" u="sng" strike="noStrike" kern="0" cap="none" spc="0" normalizeH="0" baseline="0" noProof="0">
              <a:ln>
                <a:noFill/>
              </a:ln>
              <a:solidFill>
                <a:srgbClr val="FEFEFC"/>
              </a:solidFill>
              <a:effectLst/>
              <a:uLnTx/>
              <a:uFillTx/>
              <a:latin typeface="+mj-lt"/>
              <a:ea typeface="Segoe UI" pitchFamily="34" charset="0"/>
              <a:cs typeface="Segoe UI" pitchFamily="34" charset="0"/>
            </a:endParaRPr>
          </a:p>
        </p:txBody>
      </p:sp>
    </p:spTree>
    <p:extLst>
      <p:ext uri="{BB962C8B-B14F-4D97-AF65-F5344CB8AC3E}">
        <p14:creationId xmlns:p14="http://schemas.microsoft.com/office/powerpoint/2010/main" val="221546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BE649-D1BA-295B-7CFE-5EB54DDA29D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B19D5D69-F037-9D53-E24A-98E2C4854913}"/>
              </a:ext>
              <a:ext uri="{C183D7F6-B498-43B3-948B-1728B52AA6E4}">
                <adec:decorative xmlns:adec="http://schemas.microsoft.com/office/drawing/2017/decorative" val="1"/>
              </a:ext>
            </a:extLst>
          </p:cNvPr>
          <p:cNvSpPr/>
          <p:nvPr/>
        </p:nvSpPr>
        <p:spPr>
          <a:xfrm>
            <a:off x="481069" y="1168793"/>
            <a:ext cx="3559126" cy="3559126"/>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F8E7BBE-CC16-6568-D978-1C44125B4CAC}"/>
              </a:ext>
              <a:ext uri="{C183D7F6-B498-43B3-948B-1728B52AA6E4}">
                <adec:decorative xmlns:adec="http://schemas.microsoft.com/office/drawing/2017/decorative" val="1"/>
              </a:ext>
            </a:extLst>
          </p:cNvPr>
          <p:cNvSpPr/>
          <p:nvPr/>
        </p:nvSpPr>
        <p:spPr>
          <a:xfrm>
            <a:off x="0" y="1649437"/>
            <a:ext cx="3559126" cy="3559126"/>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45906ED3-3220-6EF9-1861-65EDD32E2885}"/>
              </a:ext>
            </a:extLst>
          </p:cNvPr>
          <p:cNvSpPr>
            <a:spLocks noGrp="1"/>
          </p:cNvSpPr>
          <p:nvPr>
            <p:ph type="title"/>
          </p:nvPr>
        </p:nvSpPr>
        <p:spPr>
          <a:xfrm>
            <a:off x="579545" y="1924014"/>
            <a:ext cx="2830337" cy="3009971"/>
          </a:xfrm>
        </p:spPr>
        <p:txBody>
          <a:bodyPr>
            <a:noAutofit/>
          </a:bodyPr>
          <a:lstStyle/>
          <a:p>
            <a:r>
              <a:rPr lang="en-US" sz="20000">
                <a:solidFill>
                  <a:schemeClr val="bg1"/>
                </a:solidFill>
                <a:latin typeface="Segoe Sans Display Semilight" pitchFamily="2" charset="0"/>
                <a:cs typeface="Segoe Sans Display Semilight" pitchFamily="2" charset="0"/>
              </a:rPr>
              <a:t>04</a:t>
            </a:r>
          </a:p>
        </p:txBody>
      </p:sp>
      <p:sp>
        <p:nvSpPr>
          <p:cNvPr id="2" name="Title 4">
            <a:extLst>
              <a:ext uri="{FF2B5EF4-FFF2-40B4-BE49-F238E27FC236}">
                <a16:creationId xmlns:a16="http://schemas.microsoft.com/office/drawing/2014/main" id="{B5C6A990-85DB-6270-CCFA-47350389E29B}"/>
              </a:ext>
            </a:extLst>
          </p:cNvPr>
          <p:cNvSpPr txBox="1">
            <a:spLocks/>
          </p:cNvSpPr>
          <p:nvPr/>
        </p:nvSpPr>
        <p:spPr>
          <a:xfrm>
            <a:off x="4616975" y="3179700"/>
            <a:ext cx="5728449" cy="498598"/>
          </a:xfrm>
          <a:prstGeom prst="rect">
            <a:avLst/>
          </a:prstGeom>
          <a:noFill/>
        </p:spPr>
        <p:txBody>
          <a:bodyPr vert="horz" lIns="0" tIns="0" rIns="0" bIns="0" rtlCol="0" anchor="b"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solidFill>
                  <a:schemeClr val="tx2"/>
                </a:solidFill>
                <a:latin typeface="Segoe Sans Display Semilight" pitchFamily="2" charset="0"/>
                <a:cs typeface="Segoe Sans Display Semilight" pitchFamily="2" charset="0"/>
              </a:rPr>
              <a:t>Next steps and resources</a:t>
            </a:r>
          </a:p>
        </p:txBody>
      </p:sp>
    </p:spTree>
    <p:extLst>
      <p:ext uri="{BB962C8B-B14F-4D97-AF65-F5344CB8AC3E}">
        <p14:creationId xmlns:p14="http://schemas.microsoft.com/office/powerpoint/2010/main" val="2537896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169E422-9990-ECAD-1839-5F8D5B84FE63}"/>
              </a:ext>
              <a:ext uri="{C183D7F6-B498-43B3-948B-1728B52AA6E4}">
                <adec:decorative xmlns:adec="http://schemas.microsoft.com/office/drawing/2017/decorative" val="1"/>
              </a:ext>
            </a:extLst>
          </p:cNvPr>
          <p:cNvSpPr/>
          <p:nvPr/>
        </p:nvSpPr>
        <p:spPr>
          <a:xfrm>
            <a:off x="0" y="444467"/>
            <a:ext cx="12192000" cy="5479528"/>
          </a:xfrm>
          <a:prstGeom prst="rect">
            <a:avLst/>
          </a:prstGeom>
          <a:solidFill>
            <a:srgbClr val="E1D3C7">
              <a:alpha val="25000"/>
            </a:srgbClr>
          </a:solidFill>
          <a:ln>
            <a:noFill/>
          </a:ln>
          <a:effectLst>
            <a:outerShdw algn="ctr" rotWithShape="0">
              <a:prstClr val="black">
                <a:alpha val="8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sp>
        <p:nvSpPr>
          <p:cNvPr id="9" name="Rectangle 8">
            <a:extLst>
              <a:ext uri="{FF2B5EF4-FFF2-40B4-BE49-F238E27FC236}">
                <a16:creationId xmlns:a16="http://schemas.microsoft.com/office/drawing/2014/main" id="{4473B180-DCB0-1AEC-2E9D-FACAA50AF7A8}"/>
              </a:ext>
              <a:ext uri="{C183D7F6-B498-43B3-948B-1728B52AA6E4}">
                <adec:decorative xmlns:adec="http://schemas.microsoft.com/office/drawing/2017/decorative" val="1"/>
              </a:ext>
            </a:extLst>
          </p:cNvPr>
          <p:cNvSpPr/>
          <p:nvPr/>
        </p:nvSpPr>
        <p:spPr>
          <a:xfrm>
            <a:off x="696646" y="783462"/>
            <a:ext cx="3559126" cy="5479528"/>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sp>
        <p:nvSpPr>
          <p:cNvPr id="2" name="Rectangle 1">
            <a:extLst>
              <a:ext uri="{FF2B5EF4-FFF2-40B4-BE49-F238E27FC236}">
                <a16:creationId xmlns:a16="http://schemas.microsoft.com/office/drawing/2014/main" id="{74C9024D-CA72-C4B6-AE03-EA93FCE2BCF9}"/>
              </a:ext>
              <a:ext uri="{C183D7F6-B498-43B3-948B-1728B52AA6E4}">
                <adec:decorative xmlns:adec="http://schemas.microsoft.com/office/drawing/2017/decorative" val="1"/>
              </a:ext>
            </a:extLst>
          </p:cNvPr>
          <p:cNvSpPr/>
          <p:nvPr/>
        </p:nvSpPr>
        <p:spPr>
          <a:xfrm>
            <a:off x="-2" y="1210561"/>
            <a:ext cx="5079763" cy="4705046"/>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cxnSp>
        <p:nvCxnSpPr>
          <p:cNvPr id="12" name="Straight Connector 11">
            <a:extLst>
              <a:ext uri="{FF2B5EF4-FFF2-40B4-BE49-F238E27FC236}">
                <a16:creationId xmlns:a16="http://schemas.microsoft.com/office/drawing/2014/main" id="{7036D4C2-00A2-A8BD-C991-29E54282A1E6}"/>
              </a:ext>
              <a:ext uri="{C183D7F6-B498-43B3-948B-1728B52AA6E4}">
                <adec:decorative xmlns:adec="http://schemas.microsoft.com/office/drawing/2017/decorative" val="1"/>
              </a:ext>
            </a:extLst>
          </p:cNvPr>
          <p:cNvCxnSpPr/>
          <p:nvPr/>
        </p:nvCxnSpPr>
        <p:spPr>
          <a:xfrm>
            <a:off x="696646" y="2488956"/>
            <a:ext cx="3559126" cy="0"/>
          </a:xfrm>
          <a:prstGeom prst="line">
            <a:avLst/>
          </a:prstGeom>
          <a:ln w="19050">
            <a:solidFill>
              <a:srgbClr val="FEFEFC"/>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37CB5C41-D94D-80B6-2D02-C252D29361C9}"/>
              </a:ext>
            </a:extLst>
          </p:cNvPr>
          <p:cNvSpPr>
            <a:spLocks noGrp="1"/>
          </p:cNvSpPr>
          <p:nvPr>
            <p:ph type="title"/>
          </p:nvPr>
        </p:nvSpPr>
        <p:spPr>
          <a:xfrm>
            <a:off x="632848" y="2809316"/>
            <a:ext cx="3939156" cy="2478135"/>
          </a:xfrm>
        </p:spPr>
        <p:txBody>
          <a:bodyPr>
            <a:noAutofit/>
          </a:bodyPr>
          <a:lstStyle/>
          <a:p>
            <a:r>
              <a:rPr lang="en-US" sz="6000">
                <a:solidFill>
                  <a:srgbClr val="FFFDFB"/>
                </a:solidFill>
                <a:latin typeface="Segoe Sans Display" pitchFamily="2" charset="0"/>
                <a:cs typeface="Segoe Sans Display" pitchFamily="2" charset="0"/>
              </a:rPr>
              <a:t>Let us</a:t>
            </a:r>
            <a:br>
              <a:rPr lang="en-US" sz="6000">
                <a:solidFill>
                  <a:srgbClr val="FFFDFB"/>
                </a:solidFill>
                <a:latin typeface="Segoe Sans Display" pitchFamily="2" charset="0"/>
                <a:cs typeface="Segoe Sans Display" pitchFamily="2" charset="0"/>
              </a:rPr>
            </a:br>
            <a:r>
              <a:rPr lang="en-US" sz="6000">
                <a:solidFill>
                  <a:srgbClr val="FFFDFB"/>
                </a:solidFill>
                <a:latin typeface="Segoe Sans Display" pitchFamily="2" charset="0"/>
                <a:cs typeface="Segoe Sans Display" pitchFamily="2" charset="0"/>
              </a:rPr>
              <a:t>help you</a:t>
            </a:r>
            <a:br>
              <a:rPr lang="en-US" sz="6000">
                <a:solidFill>
                  <a:srgbClr val="FFFDFB"/>
                </a:solidFill>
                <a:latin typeface="Segoe Sans Display" pitchFamily="2" charset="0"/>
                <a:cs typeface="Segoe Sans Display" pitchFamily="2" charset="0"/>
              </a:rPr>
            </a:br>
            <a:r>
              <a:rPr lang="en-US" sz="6000">
                <a:solidFill>
                  <a:srgbClr val="FFFDFB"/>
                </a:solidFill>
                <a:latin typeface="Segoe Sans Display" pitchFamily="2" charset="0"/>
                <a:cs typeface="Segoe Sans Display" pitchFamily="2" charset="0"/>
              </a:rPr>
              <a:t>get started</a:t>
            </a:r>
          </a:p>
        </p:txBody>
      </p:sp>
      <p:cxnSp>
        <p:nvCxnSpPr>
          <p:cNvPr id="50" name="Straight Connector 49">
            <a:extLst>
              <a:ext uri="{FF2B5EF4-FFF2-40B4-BE49-F238E27FC236}">
                <a16:creationId xmlns:a16="http://schemas.microsoft.com/office/drawing/2014/main" id="{F09279E8-8B38-9575-5912-D6DE38199633}"/>
              </a:ext>
              <a:ext uri="{C183D7F6-B498-43B3-948B-1728B52AA6E4}">
                <adec:decorative xmlns:adec="http://schemas.microsoft.com/office/drawing/2017/decorative" val="1"/>
              </a:ext>
            </a:extLst>
          </p:cNvPr>
          <p:cNvCxnSpPr>
            <a:cxnSpLocks/>
          </p:cNvCxnSpPr>
          <p:nvPr/>
        </p:nvCxnSpPr>
        <p:spPr>
          <a:xfrm>
            <a:off x="6458212" y="2809316"/>
            <a:ext cx="5312027"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D3B94D3-D3CE-1046-2268-33FF5C9C6CC1}"/>
              </a:ext>
              <a:ext uri="{C183D7F6-B498-43B3-948B-1728B52AA6E4}">
                <adec:decorative xmlns:adec="http://schemas.microsoft.com/office/drawing/2017/decorative" val="1"/>
              </a:ext>
            </a:extLst>
          </p:cNvPr>
          <p:cNvCxnSpPr>
            <a:cxnSpLocks/>
          </p:cNvCxnSpPr>
          <p:nvPr/>
        </p:nvCxnSpPr>
        <p:spPr>
          <a:xfrm>
            <a:off x="6458212" y="4342588"/>
            <a:ext cx="5312027"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745F325D-DC7C-D1AB-B56E-E1CFD7B02642}"/>
              </a:ext>
              <a:ext uri="{C183D7F6-B498-43B3-948B-1728B52AA6E4}">
                <adec:decorative xmlns:adec="http://schemas.microsoft.com/office/drawing/2017/decorative" val="1"/>
              </a:ext>
            </a:extLst>
          </p:cNvPr>
          <p:cNvGrpSpPr/>
          <p:nvPr/>
        </p:nvGrpSpPr>
        <p:grpSpPr>
          <a:xfrm>
            <a:off x="5564685" y="1667016"/>
            <a:ext cx="593726" cy="593726"/>
            <a:chOff x="5564685" y="1096854"/>
            <a:chExt cx="593726" cy="593726"/>
          </a:xfrm>
        </p:grpSpPr>
        <p:sp>
          <p:nvSpPr>
            <p:cNvPr id="24" name="Oval 23">
              <a:extLst>
                <a:ext uri="{FF2B5EF4-FFF2-40B4-BE49-F238E27FC236}">
                  <a16:creationId xmlns:a16="http://schemas.microsoft.com/office/drawing/2014/main" id="{1DE40CC0-A4DB-CFAC-B6AF-6D10F8E5C571}"/>
                </a:ext>
                <a:ext uri="{C183D7F6-B498-43B3-948B-1728B52AA6E4}">
                  <adec:decorative xmlns:adec="http://schemas.microsoft.com/office/drawing/2017/decorative" val="1"/>
                </a:ext>
              </a:extLst>
            </p:cNvPr>
            <p:cNvSpPr>
              <a:spLocks noChangeAspect="1"/>
            </p:cNvSpPr>
            <p:nvPr/>
          </p:nvSpPr>
          <p:spPr bwMode="auto">
            <a:xfrm>
              <a:off x="5564685" y="1096854"/>
              <a:ext cx="593726" cy="593726"/>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47" name="Graphic 45" descr="Icon of a Checkmark">
              <a:extLst>
                <a:ext uri="{FF2B5EF4-FFF2-40B4-BE49-F238E27FC236}">
                  <a16:creationId xmlns:a16="http://schemas.microsoft.com/office/drawing/2014/main" id="{6B1B8AB9-C806-7025-6FF5-61E4DB2428E2}"/>
                </a:ext>
              </a:extLst>
            </p:cNvPr>
            <p:cNvSpPr/>
            <p:nvPr/>
          </p:nvSpPr>
          <p:spPr>
            <a:xfrm>
              <a:off x="5672397" y="1204566"/>
              <a:ext cx="378302" cy="378302"/>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95250 w 190500"/>
                <a:gd name="connsiteY5" fmla="*/ 14288 h 190500"/>
                <a:gd name="connsiteX6" fmla="*/ 14288 w 190500"/>
                <a:gd name="connsiteY6" fmla="*/ 95250 h 190500"/>
                <a:gd name="connsiteX7" fmla="*/ 95250 w 190500"/>
                <a:gd name="connsiteY7" fmla="*/ 176213 h 190500"/>
                <a:gd name="connsiteX8" fmla="*/ 176213 w 190500"/>
                <a:gd name="connsiteY8" fmla="*/ 95250 h 190500"/>
                <a:gd name="connsiteX9" fmla="*/ 95250 w 190500"/>
                <a:gd name="connsiteY9" fmla="*/ 14288 h 190500"/>
                <a:gd name="connsiteX10" fmla="*/ 83344 w 190500"/>
                <a:gd name="connsiteY10" fmla="*/ 108966 h 190500"/>
                <a:gd name="connsiteX11" fmla="*/ 125921 w 190500"/>
                <a:gd name="connsiteY11" fmla="*/ 66389 h 190500"/>
                <a:gd name="connsiteX12" fmla="*/ 136024 w 190500"/>
                <a:gd name="connsiteY12" fmla="*/ 66429 h 190500"/>
                <a:gd name="connsiteX13" fmla="*/ 136712 w 190500"/>
                <a:gd name="connsiteY13" fmla="*/ 75686 h 190500"/>
                <a:gd name="connsiteX14" fmla="*/ 136017 w 190500"/>
                <a:gd name="connsiteY14" fmla="*/ 76486 h 190500"/>
                <a:gd name="connsiteX15" fmla="*/ 88392 w 190500"/>
                <a:gd name="connsiteY15" fmla="*/ 124111 h 190500"/>
                <a:gd name="connsiteX16" fmla="*/ 79096 w 190500"/>
                <a:gd name="connsiteY16" fmla="*/ 124806 h 190500"/>
                <a:gd name="connsiteX17" fmla="*/ 78296 w 190500"/>
                <a:gd name="connsiteY17" fmla="*/ 124111 h 190500"/>
                <a:gd name="connsiteX18" fmla="*/ 54483 w 190500"/>
                <a:gd name="connsiteY18" fmla="*/ 100298 h 190500"/>
                <a:gd name="connsiteX19" fmla="*/ 54522 w 190500"/>
                <a:gd name="connsiteY19" fmla="*/ 90195 h 190500"/>
                <a:gd name="connsiteX20" fmla="*/ 63779 w 190500"/>
                <a:gd name="connsiteY20" fmla="*/ 89506 h 190500"/>
                <a:gd name="connsiteX21" fmla="*/ 64579 w 190500"/>
                <a:gd name="connsiteY21" fmla="*/ 90202 h 190500"/>
                <a:gd name="connsiteX22" fmla="*/ 83344 w 190500"/>
                <a:gd name="connsiteY22" fmla="*/ 108966 h 190500"/>
                <a:gd name="connsiteX23" fmla="*/ 125921 w 190500"/>
                <a:gd name="connsiteY23" fmla="*/ 66389 h 190500"/>
                <a:gd name="connsiteX24" fmla="*/ 83344 w 190500"/>
                <a:gd name="connsiteY24" fmla="*/ 10896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147857" y="0"/>
                    <a:pt x="190500" y="42643"/>
                    <a:pt x="190500" y="95250"/>
                  </a:cubicBezTo>
                  <a:cubicBezTo>
                    <a:pt x="190500" y="147857"/>
                    <a:pt x="147857" y="190500"/>
                    <a:pt x="95250" y="190500"/>
                  </a:cubicBezTo>
                  <a:cubicBezTo>
                    <a:pt x="42643" y="190500"/>
                    <a:pt x="0" y="147857"/>
                    <a:pt x="0" y="95250"/>
                  </a:cubicBezTo>
                  <a:cubicBezTo>
                    <a:pt x="0" y="42643"/>
                    <a:pt x="42643" y="0"/>
                    <a:pt x="95250" y="0"/>
                  </a:cubicBezTo>
                  <a:close/>
                  <a:moveTo>
                    <a:pt x="95250" y="14288"/>
                  </a:moveTo>
                  <a:cubicBezTo>
                    <a:pt x="50536" y="14288"/>
                    <a:pt x="14288" y="50536"/>
                    <a:pt x="14288" y="95250"/>
                  </a:cubicBezTo>
                  <a:cubicBezTo>
                    <a:pt x="14288" y="139964"/>
                    <a:pt x="50536" y="176213"/>
                    <a:pt x="95250" y="176213"/>
                  </a:cubicBezTo>
                  <a:cubicBezTo>
                    <a:pt x="139964" y="176213"/>
                    <a:pt x="176213" y="139964"/>
                    <a:pt x="176213" y="95250"/>
                  </a:cubicBezTo>
                  <a:cubicBezTo>
                    <a:pt x="176213" y="50536"/>
                    <a:pt x="139964" y="14288"/>
                    <a:pt x="95250" y="14288"/>
                  </a:cubicBezTo>
                  <a:close/>
                  <a:moveTo>
                    <a:pt x="83344" y="108966"/>
                  </a:moveTo>
                  <a:lnTo>
                    <a:pt x="125921" y="66389"/>
                  </a:lnTo>
                  <a:cubicBezTo>
                    <a:pt x="128721" y="63610"/>
                    <a:pt x="133244" y="63628"/>
                    <a:pt x="136024" y="66429"/>
                  </a:cubicBezTo>
                  <a:cubicBezTo>
                    <a:pt x="138499" y="68924"/>
                    <a:pt x="138792" y="72851"/>
                    <a:pt x="136712" y="75686"/>
                  </a:cubicBezTo>
                  <a:lnTo>
                    <a:pt x="136017" y="76486"/>
                  </a:lnTo>
                  <a:lnTo>
                    <a:pt x="88392" y="124111"/>
                  </a:lnTo>
                  <a:cubicBezTo>
                    <a:pt x="85893" y="126611"/>
                    <a:pt x="81940" y="126906"/>
                    <a:pt x="79096" y="124806"/>
                  </a:cubicBezTo>
                  <a:lnTo>
                    <a:pt x="78296" y="124111"/>
                  </a:lnTo>
                  <a:lnTo>
                    <a:pt x="54483" y="100298"/>
                  </a:lnTo>
                  <a:cubicBezTo>
                    <a:pt x="51704" y="97498"/>
                    <a:pt x="51722" y="92974"/>
                    <a:pt x="54522" y="90195"/>
                  </a:cubicBezTo>
                  <a:cubicBezTo>
                    <a:pt x="57018" y="87720"/>
                    <a:pt x="60945" y="87427"/>
                    <a:pt x="63779" y="89506"/>
                  </a:cubicBezTo>
                  <a:lnTo>
                    <a:pt x="64579" y="90202"/>
                  </a:lnTo>
                  <a:lnTo>
                    <a:pt x="83344" y="108966"/>
                  </a:lnTo>
                  <a:lnTo>
                    <a:pt x="125921" y="66389"/>
                  </a:lnTo>
                  <a:lnTo>
                    <a:pt x="83344" y="108966"/>
                  </a:lnTo>
                  <a:close/>
                </a:path>
              </a:pathLst>
            </a:custGeom>
            <a:solidFill>
              <a:srgbClr val="06647A"/>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lumMod val="60000"/>
                    <a:lumOff val="40000"/>
                  </a:srgbClr>
                </a:solidFill>
                <a:effectLst/>
                <a:uLnTx/>
                <a:uFillTx/>
                <a:latin typeface="Segoe Sans"/>
                <a:ea typeface="+mn-ea"/>
                <a:cs typeface="+mn-cs"/>
              </a:endParaRPr>
            </a:p>
          </p:txBody>
        </p:sp>
      </p:grpSp>
      <p:sp>
        <p:nvSpPr>
          <p:cNvPr id="37" name="TextBox 36">
            <a:extLst>
              <a:ext uri="{FF2B5EF4-FFF2-40B4-BE49-F238E27FC236}">
                <a16:creationId xmlns:a16="http://schemas.microsoft.com/office/drawing/2014/main" id="{6FDA1FE7-EA97-2CD8-731E-8D02FD4F4A47}"/>
              </a:ext>
            </a:extLst>
          </p:cNvPr>
          <p:cNvSpPr txBox="1">
            <a:spLocks/>
          </p:cNvSpPr>
          <p:nvPr/>
        </p:nvSpPr>
        <p:spPr>
          <a:xfrm>
            <a:off x="6458212" y="1415346"/>
            <a:ext cx="5460883" cy="1077218"/>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06647A"/>
                </a:solidFill>
                <a:effectLst/>
                <a:uLnTx/>
                <a:uFillTx/>
                <a:latin typeface="Segoe Sans Display Semibold" pitchFamily="2" charset="0"/>
                <a:ea typeface="+mn-ea"/>
                <a:cs typeface="Segoe Sans Display Semibold" pitchFamily="2" charset="0"/>
              </a:rPr>
              <a:t>Dive deeper into Microsoft 365 solutions</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hlinkClick r:id="rId3">
                  <a:extLst>
                    <a:ext uri="{A12FA001-AC4F-418D-AE19-62706E023703}">
                      <ahyp:hlinkClr xmlns:ahyp="http://schemas.microsoft.com/office/drawing/2018/hyperlinkcolor" val="tx"/>
                    </a:ext>
                  </a:extLst>
                </a:hlinkClick>
              </a:rPr>
              <a:t>Discover what’s possible for your organization with Microsoft 365</a:t>
            </a:r>
            <a:endPar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endParaRP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Explore the different </a:t>
            </a:r>
            <a:r>
              <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hlinkClick r:id="rId4">
                  <a:extLst>
                    <a:ext uri="{A12FA001-AC4F-418D-AE19-62706E023703}">
                      <ahyp:hlinkClr xmlns:ahyp="http://schemas.microsoft.com/office/drawing/2018/hyperlinkcolor" val="tx"/>
                    </a:ext>
                  </a:extLst>
                </a:hlinkClick>
              </a:rPr>
              <a:t>IT Pro Learning Paths</a:t>
            </a:r>
            <a:r>
              <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rPr>
              <a:t> </a:t>
            </a:r>
            <a:r>
              <a:rPr kumimoji="0" lang="en-US" sz="14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to learn about deploying and managing your productivity tools</a:t>
            </a:r>
          </a:p>
        </p:txBody>
      </p:sp>
      <p:grpSp>
        <p:nvGrpSpPr>
          <p:cNvPr id="5" name="Group 4">
            <a:extLst>
              <a:ext uri="{FF2B5EF4-FFF2-40B4-BE49-F238E27FC236}">
                <a16:creationId xmlns:a16="http://schemas.microsoft.com/office/drawing/2014/main" id="{15D75986-AF48-B143-2D85-BDB2E4FD671B}"/>
              </a:ext>
              <a:ext uri="{C183D7F6-B498-43B3-948B-1728B52AA6E4}">
                <adec:decorative xmlns:adec="http://schemas.microsoft.com/office/drawing/2017/decorative" val="1"/>
              </a:ext>
            </a:extLst>
          </p:cNvPr>
          <p:cNvGrpSpPr/>
          <p:nvPr/>
        </p:nvGrpSpPr>
        <p:grpSpPr>
          <a:xfrm>
            <a:off x="5564685" y="3294677"/>
            <a:ext cx="593726" cy="593726"/>
            <a:chOff x="5564685" y="3353400"/>
            <a:chExt cx="593726" cy="593726"/>
          </a:xfrm>
        </p:grpSpPr>
        <p:sp>
          <p:nvSpPr>
            <p:cNvPr id="43" name="Oval 42">
              <a:extLst>
                <a:ext uri="{FF2B5EF4-FFF2-40B4-BE49-F238E27FC236}">
                  <a16:creationId xmlns:a16="http://schemas.microsoft.com/office/drawing/2014/main" id="{66C7B6B8-E4D9-DFD2-F30A-0347ED683050}"/>
                </a:ext>
                <a:ext uri="{C183D7F6-B498-43B3-948B-1728B52AA6E4}">
                  <adec:decorative xmlns:adec="http://schemas.microsoft.com/office/drawing/2017/decorative" val="1"/>
                </a:ext>
              </a:extLst>
            </p:cNvPr>
            <p:cNvSpPr>
              <a:spLocks noChangeAspect="1"/>
            </p:cNvSpPr>
            <p:nvPr/>
          </p:nvSpPr>
          <p:spPr bwMode="auto">
            <a:xfrm>
              <a:off x="5564685" y="3353400"/>
              <a:ext cx="593726" cy="593726"/>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48" name="Graphic 45" descr="Icon of a Checkmark">
              <a:extLst>
                <a:ext uri="{FF2B5EF4-FFF2-40B4-BE49-F238E27FC236}">
                  <a16:creationId xmlns:a16="http://schemas.microsoft.com/office/drawing/2014/main" id="{12008CE7-64C5-E05C-C3DD-05231AE090A1}"/>
                </a:ext>
              </a:extLst>
            </p:cNvPr>
            <p:cNvSpPr/>
            <p:nvPr/>
          </p:nvSpPr>
          <p:spPr>
            <a:xfrm>
              <a:off x="5672397" y="3461112"/>
              <a:ext cx="378302" cy="378302"/>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95250 w 190500"/>
                <a:gd name="connsiteY5" fmla="*/ 14288 h 190500"/>
                <a:gd name="connsiteX6" fmla="*/ 14288 w 190500"/>
                <a:gd name="connsiteY6" fmla="*/ 95250 h 190500"/>
                <a:gd name="connsiteX7" fmla="*/ 95250 w 190500"/>
                <a:gd name="connsiteY7" fmla="*/ 176213 h 190500"/>
                <a:gd name="connsiteX8" fmla="*/ 176213 w 190500"/>
                <a:gd name="connsiteY8" fmla="*/ 95250 h 190500"/>
                <a:gd name="connsiteX9" fmla="*/ 95250 w 190500"/>
                <a:gd name="connsiteY9" fmla="*/ 14288 h 190500"/>
                <a:gd name="connsiteX10" fmla="*/ 83344 w 190500"/>
                <a:gd name="connsiteY10" fmla="*/ 108966 h 190500"/>
                <a:gd name="connsiteX11" fmla="*/ 125921 w 190500"/>
                <a:gd name="connsiteY11" fmla="*/ 66389 h 190500"/>
                <a:gd name="connsiteX12" fmla="*/ 136024 w 190500"/>
                <a:gd name="connsiteY12" fmla="*/ 66429 h 190500"/>
                <a:gd name="connsiteX13" fmla="*/ 136712 w 190500"/>
                <a:gd name="connsiteY13" fmla="*/ 75686 h 190500"/>
                <a:gd name="connsiteX14" fmla="*/ 136017 w 190500"/>
                <a:gd name="connsiteY14" fmla="*/ 76486 h 190500"/>
                <a:gd name="connsiteX15" fmla="*/ 88392 w 190500"/>
                <a:gd name="connsiteY15" fmla="*/ 124111 h 190500"/>
                <a:gd name="connsiteX16" fmla="*/ 79096 w 190500"/>
                <a:gd name="connsiteY16" fmla="*/ 124806 h 190500"/>
                <a:gd name="connsiteX17" fmla="*/ 78296 w 190500"/>
                <a:gd name="connsiteY17" fmla="*/ 124111 h 190500"/>
                <a:gd name="connsiteX18" fmla="*/ 54483 w 190500"/>
                <a:gd name="connsiteY18" fmla="*/ 100298 h 190500"/>
                <a:gd name="connsiteX19" fmla="*/ 54522 w 190500"/>
                <a:gd name="connsiteY19" fmla="*/ 90195 h 190500"/>
                <a:gd name="connsiteX20" fmla="*/ 63779 w 190500"/>
                <a:gd name="connsiteY20" fmla="*/ 89506 h 190500"/>
                <a:gd name="connsiteX21" fmla="*/ 64579 w 190500"/>
                <a:gd name="connsiteY21" fmla="*/ 90202 h 190500"/>
                <a:gd name="connsiteX22" fmla="*/ 83344 w 190500"/>
                <a:gd name="connsiteY22" fmla="*/ 108966 h 190500"/>
                <a:gd name="connsiteX23" fmla="*/ 125921 w 190500"/>
                <a:gd name="connsiteY23" fmla="*/ 66389 h 190500"/>
                <a:gd name="connsiteX24" fmla="*/ 83344 w 190500"/>
                <a:gd name="connsiteY24" fmla="*/ 10896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147857" y="0"/>
                    <a:pt x="190500" y="42643"/>
                    <a:pt x="190500" y="95250"/>
                  </a:cubicBezTo>
                  <a:cubicBezTo>
                    <a:pt x="190500" y="147857"/>
                    <a:pt x="147857" y="190500"/>
                    <a:pt x="95250" y="190500"/>
                  </a:cubicBezTo>
                  <a:cubicBezTo>
                    <a:pt x="42643" y="190500"/>
                    <a:pt x="0" y="147857"/>
                    <a:pt x="0" y="95250"/>
                  </a:cubicBezTo>
                  <a:cubicBezTo>
                    <a:pt x="0" y="42643"/>
                    <a:pt x="42643" y="0"/>
                    <a:pt x="95250" y="0"/>
                  </a:cubicBezTo>
                  <a:close/>
                  <a:moveTo>
                    <a:pt x="95250" y="14288"/>
                  </a:moveTo>
                  <a:cubicBezTo>
                    <a:pt x="50536" y="14288"/>
                    <a:pt x="14288" y="50536"/>
                    <a:pt x="14288" y="95250"/>
                  </a:cubicBezTo>
                  <a:cubicBezTo>
                    <a:pt x="14288" y="139964"/>
                    <a:pt x="50536" y="176213"/>
                    <a:pt x="95250" y="176213"/>
                  </a:cubicBezTo>
                  <a:cubicBezTo>
                    <a:pt x="139964" y="176213"/>
                    <a:pt x="176213" y="139964"/>
                    <a:pt x="176213" y="95250"/>
                  </a:cubicBezTo>
                  <a:cubicBezTo>
                    <a:pt x="176213" y="50536"/>
                    <a:pt x="139964" y="14288"/>
                    <a:pt x="95250" y="14288"/>
                  </a:cubicBezTo>
                  <a:close/>
                  <a:moveTo>
                    <a:pt x="83344" y="108966"/>
                  </a:moveTo>
                  <a:lnTo>
                    <a:pt x="125921" y="66389"/>
                  </a:lnTo>
                  <a:cubicBezTo>
                    <a:pt x="128721" y="63610"/>
                    <a:pt x="133244" y="63628"/>
                    <a:pt x="136024" y="66429"/>
                  </a:cubicBezTo>
                  <a:cubicBezTo>
                    <a:pt x="138499" y="68924"/>
                    <a:pt x="138792" y="72851"/>
                    <a:pt x="136712" y="75686"/>
                  </a:cubicBezTo>
                  <a:lnTo>
                    <a:pt x="136017" y="76486"/>
                  </a:lnTo>
                  <a:lnTo>
                    <a:pt x="88392" y="124111"/>
                  </a:lnTo>
                  <a:cubicBezTo>
                    <a:pt x="85893" y="126611"/>
                    <a:pt x="81940" y="126906"/>
                    <a:pt x="79096" y="124806"/>
                  </a:cubicBezTo>
                  <a:lnTo>
                    <a:pt x="78296" y="124111"/>
                  </a:lnTo>
                  <a:lnTo>
                    <a:pt x="54483" y="100298"/>
                  </a:lnTo>
                  <a:cubicBezTo>
                    <a:pt x="51704" y="97498"/>
                    <a:pt x="51722" y="92974"/>
                    <a:pt x="54522" y="90195"/>
                  </a:cubicBezTo>
                  <a:cubicBezTo>
                    <a:pt x="57018" y="87720"/>
                    <a:pt x="60945" y="87427"/>
                    <a:pt x="63779" y="89506"/>
                  </a:cubicBezTo>
                  <a:lnTo>
                    <a:pt x="64579" y="90202"/>
                  </a:lnTo>
                  <a:lnTo>
                    <a:pt x="83344" y="108966"/>
                  </a:lnTo>
                  <a:lnTo>
                    <a:pt x="125921" y="66389"/>
                  </a:lnTo>
                  <a:lnTo>
                    <a:pt x="83344" y="108966"/>
                  </a:lnTo>
                  <a:close/>
                </a:path>
              </a:pathLst>
            </a:custGeom>
            <a:solidFill>
              <a:srgbClr val="06647A"/>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lumMod val="60000"/>
                    <a:lumOff val="40000"/>
                  </a:srgbClr>
                </a:solidFill>
                <a:effectLst/>
                <a:uLnTx/>
                <a:uFillTx/>
                <a:latin typeface="Segoe Sans"/>
                <a:ea typeface="+mn-ea"/>
                <a:cs typeface="+mn-cs"/>
              </a:endParaRPr>
            </a:p>
          </p:txBody>
        </p:sp>
      </p:grpSp>
      <p:sp>
        <p:nvSpPr>
          <p:cNvPr id="38" name="TextBox 37">
            <a:extLst>
              <a:ext uri="{FF2B5EF4-FFF2-40B4-BE49-F238E27FC236}">
                <a16:creationId xmlns:a16="http://schemas.microsoft.com/office/drawing/2014/main" id="{BF20F6EC-3568-0791-0415-0A910F8147CB}"/>
              </a:ext>
            </a:extLst>
          </p:cNvPr>
          <p:cNvSpPr txBox="1">
            <a:spLocks/>
          </p:cNvSpPr>
          <p:nvPr/>
        </p:nvSpPr>
        <p:spPr>
          <a:xfrm>
            <a:off x="6458212" y="3160453"/>
            <a:ext cx="6218711" cy="861774"/>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06647A"/>
                </a:solidFill>
                <a:effectLst/>
                <a:uLnTx/>
                <a:uFillTx/>
                <a:latin typeface="Segoe Sans Display Semibold" pitchFamily="2" charset="0"/>
                <a:ea typeface="+mn-ea"/>
                <a:cs typeface="Segoe Sans Display Semibold" pitchFamily="2" charset="0"/>
              </a:rPr>
              <a:t>Prepare for Microsoft 365 deployment</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hlinkClick r:id="rId5">
                  <a:extLst>
                    <a:ext uri="{A12FA001-AC4F-418D-AE19-62706E023703}">
                      <ahyp:hlinkClr xmlns:ahyp="http://schemas.microsoft.com/office/drawing/2018/hyperlinkcolor" val="tx"/>
                    </a:ext>
                  </a:extLst>
                </a:hlinkClick>
              </a:rPr>
              <a:t>Assess your environment and requirements for deploying</a:t>
            </a:r>
            <a:endPar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endParaRP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hlinkClick r:id="rId6">
                  <a:extLst>
                    <a:ext uri="{A12FA001-AC4F-418D-AE19-62706E023703}">
                      <ahyp:hlinkClr xmlns:ahyp="http://schemas.microsoft.com/office/drawing/2018/hyperlinkcolor" val="tx"/>
                    </a:ext>
                  </a:extLst>
                </a:hlinkClick>
              </a:rPr>
              <a:t>Request assistance from FastTrack</a:t>
            </a:r>
            <a:r>
              <a:rPr kumimoji="0" lang="en-US" sz="1400" b="0" i="0" u="none" strike="noStrike" kern="1200" cap="none" spc="0" normalizeH="0" baseline="0" noProof="0">
                <a:ln>
                  <a:noFill/>
                </a:ln>
                <a:solidFill>
                  <a:srgbClr val="06647A"/>
                </a:solidFill>
                <a:effectLst/>
                <a:uLnTx/>
                <a:uFillTx/>
                <a:latin typeface="Segoe Sans Display" pitchFamily="2" charset="0"/>
                <a:ea typeface="+mn-ea"/>
                <a:cs typeface="Segoe Sans Display" pitchFamily="2" charset="0"/>
              </a:rPr>
              <a:t>*</a:t>
            </a:r>
          </a:p>
        </p:txBody>
      </p:sp>
      <p:grpSp>
        <p:nvGrpSpPr>
          <p:cNvPr id="6" name="Group 5">
            <a:extLst>
              <a:ext uri="{FF2B5EF4-FFF2-40B4-BE49-F238E27FC236}">
                <a16:creationId xmlns:a16="http://schemas.microsoft.com/office/drawing/2014/main" id="{4A735297-F734-D043-64D6-8993DC0F5FAB}"/>
              </a:ext>
              <a:ext uri="{C183D7F6-B498-43B3-948B-1728B52AA6E4}">
                <adec:decorative xmlns:adec="http://schemas.microsoft.com/office/drawing/2017/decorative" val="1"/>
              </a:ext>
            </a:extLst>
          </p:cNvPr>
          <p:cNvGrpSpPr/>
          <p:nvPr/>
        </p:nvGrpSpPr>
        <p:grpSpPr>
          <a:xfrm>
            <a:off x="5564685" y="4802782"/>
            <a:ext cx="593726" cy="593726"/>
            <a:chOff x="5564685" y="4886672"/>
            <a:chExt cx="593726" cy="593726"/>
          </a:xfrm>
        </p:grpSpPr>
        <p:sp>
          <p:nvSpPr>
            <p:cNvPr id="44" name="Oval 43">
              <a:extLst>
                <a:ext uri="{FF2B5EF4-FFF2-40B4-BE49-F238E27FC236}">
                  <a16:creationId xmlns:a16="http://schemas.microsoft.com/office/drawing/2014/main" id="{6891D660-5D5D-25CE-C718-13A2C89B3B56}"/>
                </a:ext>
                <a:ext uri="{C183D7F6-B498-43B3-948B-1728B52AA6E4}">
                  <adec:decorative xmlns:adec="http://schemas.microsoft.com/office/drawing/2017/decorative" val="1"/>
                </a:ext>
              </a:extLst>
            </p:cNvPr>
            <p:cNvSpPr>
              <a:spLocks noChangeAspect="1"/>
            </p:cNvSpPr>
            <p:nvPr/>
          </p:nvSpPr>
          <p:spPr bwMode="auto">
            <a:xfrm>
              <a:off x="5564685" y="4886672"/>
              <a:ext cx="593726" cy="593726"/>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49" name="Graphic 45" descr="Icon of a Checkmark">
              <a:extLst>
                <a:ext uri="{FF2B5EF4-FFF2-40B4-BE49-F238E27FC236}">
                  <a16:creationId xmlns:a16="http://schemas.microsoft.com/office/drawing/2014/main" id="{E300DC7E-050C-E3B8-2FFC-E0E92F3FC0C9}"/>
                </a:ext>
              </a:extLst>
            </p:cNvPr>
            <p:cNvSpPr/>
            <p:nvPr/>
          </p:nvSpPr>
          <p:spPr>
            <a:xfrm>
              <a:off x="5672397" y="4994384"/>
              <a:ext cx="378302" cy="378302"/>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95250 w 190500"/>
                <a:gd name="connsiteY5" fmla="*/ 14288 h 190500"/>
                <a:gd name="connsiteX6" fmla="*/ 14288 w 190500"/>
                <a:gd name="connsiteY6" fmla="*/ 95250 h 190500"/>
                <a:gd name="connsiteX7" fmla="*/ 95250 w 190500"/>
                <a:gd name="connsiteY7" fmla="*/ 176213 h 190500"/>
                <a:gd name="connsiteX8" fmla="*/ 176213 w 190500"/>
                <a:gd name="connsiteY8" fmla="*/ 95250 h 190500"/>
                <a:gd name="connsiteX9" fmla="*/ 95250 w 190500"/>
                <a:gd name="connsiteY9" fmla="*/ 14288 h 190500"/>
                <a:gd name="connsiteX10" fmla="*/ 83344 w 190500"/>
                <a:gd name="connsiteY10" fmla="*/ 108966 h 190500"/>
                <a:gd name="connsiteX11" fmla="*/ 125921 w 190500"/>
                <a:gd name="connsiteY11" fmla="*/ 66389 h 190500"/>
                <a:gd name="connsiteX12" fmla="*/ 136024 w 190500"/>
                <a:gd name="connsiteY12" fmla="*/ 66429 h 190500"/>
                <a:gd name="connsiteX13" fmla="*/ 136712 w 190500"/>
                <a:gd name="connsiteY13" fmla="*/ 75686 h 190500"/>
                <a:gd name="connsiteX14" fmla="*/ 136017 w 190500"/>
                <a:gd name="connsiteY14" fmla="*/ 76486 h 190500"/>
                <a:gd name="connsiteX15" fmla="*/ 88392 w 190500"/>
                <a:gd name="connsiteY15" fmla="*/ 124111 h 190500"/>
                <a:gd name="connsiteX16" fmla="*/ 79096 w 190500"/>
                <a:gd name="connsiteY16" fmla="*/ 124806 h 190500"/>
                <a:gd name="connsiteX17" fmla="*/ 78296 w 190500"/>
                <a:gd name="connsiteY17" fmla="*/ 124111 h 190500"/>
                <a:gd name="connsiteX18" fmla="*/ 54483 w 190500"/>
                <a:gd name="connsiteY18" fmla="*/ 100298 h 190500"/>
                <a:gd name="connsiteX19" fmla="*/ 54522 w 190500"/>
                <a:gd name="connsiteY19" fmla="*/ 90195 h 190500"/>
                <a:gd name="connsiteX20" fmla="*/ 63779 w 190500"/>
                <a:gd name="connsiteY20" fmla="*/ 89506 h 190500"/>
                <a:gd name="connsiteX21" fmla="*/ 64579 w 190500"/>
                <a:gd name="connsiteY21" fmla="*/ 90202 h 190500"/>
                <a:gd name="connsiteX22" fmla="*/ 83344 w 190500"/>
                <a:gd name="connsiteY22" fmla="*/ 108966 h 190500"/>
                <a:gd name="connsiteX23" fmla="*/ 125921 w 190500"/>
                <a:gd name="connsiteY23" fmla="*/ 66389 h 190500"/>
                <a:gd name="connsiteX24" fmla="*/ 83344 w 190500"/>
                <a:gd name="connsiteY24" fmla="*/ 10896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147857" y="0"/>
                    <a:pt x="190500" y="42643"/>
                    <a:pt x="190500" y="95250"/>
                  </a:cubicBezTo>
                  <a:cubicBezTo>
                    <a:pt x="190500" y="147857"/>
                    <a:pt x="147857" y="190500"/>
                    <a:pt x="95250" y="190500"/>
                  </a:cubicBezTo>
                  <a:cubicBezTo>
                    <a:pt x="42643" y="190500"/>
                    <a:pt x="0" y="147857"/>
                    <a:pt x="0" y="95250"/>
                  </a:cubicBezTo>
                  <a:cubicBezTo>
                    <a:pt x="0" y="42643"/>
                    <a:pt x="42643" y="0"/>
                    <a:pt x="95250" y="0"/>
                  </a:cubicBezTo>
                  <a:close/>
                  <a:moveTo>
                    <a:pt x="95250" y="14288"/>
                  </a:moveTo>
                  <a:cubicBezTo>
                    <a:pt x="50536" y="14288"/>
                    <a:pt x="14288" y="50536"/>
                    <a:pt x="14288" y="95250"/>
                  </a:cubicBezTo>
                  <a:cubicBezTo>
                    <a:pt x="14288" y="139964"/>
                    <a:pt x="50536" y="176213"/>
                    <a:pt x="95250" y="176213"/>
                  </a:cubicBezTo>
                  <a:cubicBezTo>
                    <a:pt x="139964" y="176213"/>
                    <a:pt x="176213" y="139964"/>
                    <a:pt x="176213" y="95250"/>
                  </a:cubicBezTo>
                  <a:cubicBezTo>
                    <a:pt x="176213" y="50536"/>
                    <a:pt x="139964" y="14288"/>
                    <a:pt x="95250" y="14288"/>
                  </a:cubicBezTo>
                  <a:close/>
                  <a:moveTo>
                    <a:pt x="83344" y="108966"/>
                  </a:moveTo>
                  <a:lnTo>
                    <a:pt x="125921" y="66389"/>
                  </a:lnTo>
                  <a:cubicBezTo>
                    <a:pt x="128721" y="63610"/>
                    <a:pt x="133244" y="63628"/>
                    <a:pt x="136024" y="66429"/>
                  </a:cubicBezTo>
                  <a:cubicBezTo>
                    <a:pt x="138499" y="68924"/>
                    <a:pt x="138792" y="72851"/>
                    <a:pt x="136712" y="75686"/>
                  </a:cubicBezTo>
                  <a:lnTo>
                    <a:pt x="136017" y="76486"/>
                  </a:lnTo>
                  <a:lnTo>
                    <a:pt x="88392" y="124111"/>
                  </a:lnTo>
                  <a:cubicBezTo>
                    <a:pt x="85893" y="126611"/>
                    <a:pt x="81940" y="126906"/>
                    <a:pt x="79096" y="124806"/>
                  </a:cubicBezTo>
                  <a:lnTo>
                    <a:pt x="78296" y="124111"/>
                  </a:lnTo>
                  <a:lnTo>
                    <a:pt x="54483" y="100298"/>
                  </a:lnTo>
                  <a:cubicBezTo>
                    <a:pt x="51704" y="97498"/>
                    <a:pt x="51722" y="92974"/>
                    <a:pt x="54522" y="90195"/>
                  </a:cubicBezTo>
                  <a:cubicBezTo>
                    <a:pt x="57018" y="87720"/>
                    <a:pt x="60945" y="87427"/>
                    <a:pt x="63779" y="89506"/>
                  </a:cubicBezTo>
                  <a:lnTo>
                    <a:pt x="64579" y="90202"/>
                  </a:lnTo>
                  <a:lnTo>
                    <a:pt x="83344" y="108966"/>
                  </a:lnTo>
                  <a:lnTo>
                    <a:pt x="125921" y="66389"/>
                  </a:lnTo>
                  <a:lnTo>
                    <a:pt x="83344" y="108966"/>
                  </a:lnTo>
                  <a:close/>
                </a:path>
              </a:pathLst>
            </a:custGeom>
            <a:solidFill>
              <a:srgbClr val="06647A"/>
            </a:solid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lumMod val="60000"/>
                    <a:lumOff val="40000"/>
                  </a:srgbClr>
                </a:solidFill>
                <a:effectLst/>
                <a:uLnTx/>
                <a:uFillTx/>
                <a:latin typeface="Segoe Sans"/>
                <a:ea typeface="+mn-ea"/>
                <a:cs typeface="+mn-cs"/>
              </a:endParaRPr>
            </a:p>
          </p:txBody>
        </p:sp>
      </p:grpSp>
      <p:sp>
        <p:nvSpPr>
          <p:cNvPr id="39" name="TextBox 38">
            <a:extLst>
              <a:ext uri="{FF2B5EF4-FFF2-40B4-BE49-F238E27FC236}">
                <a16:creationId xmlns:a16="http://schemas.microsoft.com/office/drawing/2014/main" id="{E26A3662-69A6-38DF-17CA-462E3FC13CD4}"/>
              </a:ext>
            </a:extLst>
          </p:cNvPr>
          <p:cNvSpPr txBox="1">
            <a:spLocks/>
          </p:cNvSpPr>
          <p:nvPr/>
        </p:nvSpPr>
        <p:spPr>
          <a:xfrm>
            <a:off x="6458213" y="4693725"/>
            <a:ext cx="4780400" cy="784830"/>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06647A"/>
                </a:solidFill>
                <a:effectLst/>
                <a:uLnTx/>
                <a:uFillTx/>
                <a:latin typeface="Segoe Sans Display Semibold" pitchFamily="2" charset="0"/>
                <a:ea typeface="+mn-ea"/>
                <a:cs typeface="Segoe Sans Display Semibold" pitchFamily="2" charset="0"/>
              </a:rPr>
              <a:t>Let us help you get started</a:t>
            </a:r>
          </a:p>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Transition to increased productivity, collaboration, and security in the cloud with Microsoft 365</a:t>
            </a:r>
          </a:p>
        </p:txBody>
      </p:sp>
      <p:sp>
        <p:nvSpPr>
          <p:cNvPr id="7" name="TextBox 6">
            <a:extLst>
              <a:ext uri="{FF2B5EF4-FFF2-40B4-BE49-F238E27FC236}">
                <a16:creationId xmlns:a16="http://schemas.microsoft.com/office/drawing/2014/main" id="{C536D2D0-2D4E-8851-4CC4-CD1A70C96A17}"/>
              </a:ext>
            </a:extLst>
          </p:cNvPr>
          <p:cNvSpPr txBox="1"/>
          <p:nvPr/>
        </p:nvSpPr>
        <p:spPr>
          <a:xfrm>
            <a:off x="8112154" y="5964216"/>
            <a:ext cx="4202886" cy="253916"/>
          </a:xfrm>
          <a:prstGeom prst="rect">
            <a:avLst/>
          </a:prstGeom>
          <a:noFill/>
        </p:spPr>
        <p:txBody>
          <a:bodyPr wrap="square" rtlCol="0">
            <a:spAutoFit/>
          </a:bodyPr>
          <a:lstStyle/>
          <a:p>
            <a:r>
              <a:rPr lang="en-US" sz="1050">
                <a:solidFill>
                  <a:schemeClr val="tx2"/>
                </a:solidFill>
              </a:rPr>
              <a:t>*Eligibility requirements apply, requires a minimum of 150 licenses</a:t>
            </a:r>
          </a:p>
        </p:txBody>
      </p:sp>
    </p:spTree>
    <p:extLst>
      <p:ext uri="{BB962C8B-B14F-4D97-AF65-F5344CB8AC3E}">
        <p14:creationId xmlns:p14="http://schemas.microsoft.com/office/powerpoint/2010/main" val="1629079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0EA36-C738-9917-9E75-F9F131217232}"/>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40FE0972-A478-08BD-D527-2FC0DA8D37B2}"/>
              </a:ext>
              <a:ext uri="{C183D7F6-B498-43B3-948B-1728B52AA6E4}">
                <adec:decorative xmlns:adec="http://schemas.microsoft.com/office/drawing/2017/decorative" val="1"/>
              </a:ext>
            </a:extLst>
          </p:cNvPr>
          <p:cNvSpPr/>
          <p:nvPr/>
        </p:nvSpPr>
        <p:spPr>
          <a:xfrm>
            <a:off x="481069" y="1168793"/>
            <a:ext cx="3559126" cy="3559126"/>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sp>
        <p:nvSpPr>
          <p:cNvPr id="2" name="Title 4">
            <a:extLst>
              <a:ext uri="{FF2B5EF4-FFF2-40B4-BE49-F238E27FC236}">
                <a16:creationId xmlns:a16="http://schemas.microsoft.com/office/drawing/2014/main" id="{B5C5AEF1-FDC8-BA6D-799D-5A1C4D97FE9E}"/>
              </a:ext>
            </a:extLst>
          </p:cNvPr>
          <p:cNvSpPr txBox="1">
            <a:spLocks noGrp="1"/>
          </p:cNvSpPr>
          <p:nvPr>
            <p:ph type="title" idx="4294967295"/>
          </p:nvPr>
        </p:nvSpPr>
        <p:spPr>
          <a:xfrm>
            <a:off x="4616975" y="3179700"/>
            <a:ext cx="5728449" cy="498598"/>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50" normalizeH="0" baseline="0" noProof="0">
                <a:ln w="3175">
                  <a:noFill/>
                </a:ln>
                <a:solidFill>
                  <a:schemeClr val="tx2"/>
                </a:solidFill>
                <a:effectLst/>
                <a:uLnTx/>
                <a:uFillTx/>
                <a:latin typeface="Segoe Sans Display Semilight" pitchFamily="2" charset="0"/>
                <a:ea typeface="+mn-ea"/>
                <a:cs typeface="Segoe Sans Display Semilight" pitchFamily="2" charset="0"/>
              </a:rPr>
              <a:t>Appendix</a:t>
            </a:r>
          </a:p>
        </p:txBody>
      </p:sp>
      <p:sp>
        <p:nvSpPr>
          <p:cNvPr id="4" name="Rectangle 3">
            <a:extLst>
              <a:ext uri="{FF2B5EF4-FFF2-40B4-BE49-F238E27FC236}">
                <a16:creationId xmlns:a16="http://schemas.microsoft.com/office/drawing/2014/main" id="{82F4DA4A-B0B9-A5D2-2655-EC39D87C007C}"/>
              </a:ext>
              <a:ext uri="{C183D7F6-B498-43B3-948B-1728B52AA6E4}">
                <adec:decorative xmlns:adec="http://schemas.microsoft.com/office/drawing/2017/decorative" val="1"/>
              </a:ext>
            </a:extLst>
          </p:cNvPr>
          <p:cNvSpPr/>
          <p:nvPr/>
        </p:nvSpPr>
        <p:spPr>
          <a:xfrm>
            <a:off x="0" y="1649437"/>
            <a:ext cx="3559126" cy="3559126"/>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spTree>
    <p:extLst>
      <p:ext uri="{BB962C8B-B14F-4D97-AF65-F5344CB8AC3E}">
        <p14:creationId xmlns:p14="http://schemas.microsoft.com/office/powerpoint/2010/main" val="450389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C04B9-E55D-C58E-7442-ADA3F058E946}"/>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89C7EA67-3A75-9496-A16F-E9D3E0C631AF}"/>
              </a:ext>
            </a:extLst>
          </p:cNvPr>
          <p:cNvSpPr>
            <a:spLocks noGrp="1"/>
          </p:cNvSpPr>
          <p:nvPr>
            <p:ph type="title"/>
          </p:nvPr>
        </p:nvSpPr>
        <p:spPr>
          <a:xfrm>
            <a:off x="588962" y="233448"/>
            <a:ext cx="11018837" cy="518071"/>
          </a:xfrm>
        </p:spPr>
        <p:txBody>
          <a:bodyPr>
            <a:normAutofit/>
          </a:bodyPr>
          <a:lstStyle/>
          <a:p>
            <a:r>
              <a:rPr lang="en-US" sz="2800"/>
              <a:t>Exploring the spectrum of Office experiences</a:t>
            </a:r>
          </a:p>
        </p:txBody>
      </p:sp>
      <p:sp>
        <p:nvSpPr>
          <p:cNvPr id="20" name="Arrow: U-Turn 19">
            <a:extLst>
              <a:ext uri="{FF2B5EF4-FFF2-40B4-BE49-F238E27FC236}">
                <a16:creationId xmlns:a16="http://schemas.microsoft.com/office/drawing/2014/main" id="{57BE0B96-DAAC-F6AB-1E91-9856CF9075BC}"/>
              </a:ext>
              <a:ext uri="{C183D7F6-B498-43B3-948B-1728B52AA6E4}">
                <adec:decorative xmlns:adec="http://schemas.microsoft.com/office/drawing/2017/decorative" val="1"/>
              </a:ext>
            </a:extLst>
          </p:cNvPr>
          <p:cNvSpPr/>
          <p:nvPr/>
        </p:nvSpPr>
        <p:spPr>
          <a:xfrm>
            <a:off x="468154" y="1033579"/>
            <a:ext cx="8735127" cy="238799"/>
          </a:xfrm>
          <a:prstGeom prst="uturnArrow">
            <a:avLst>
              <a:gd name="adj1" fmla="val 25000"/>
              <a:gd name="adj2" fmla="val 0"/>
              <a:gd name="adj3" fmla="val 30324"/>
              <a:gd name="adj4" fmla="val 69676"/>
              <a:gd name="adj5" fmla="val 1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solidFill>
              <a:effectLst/>
              <a:uLnTx/>
              <a:uFillTx/>
              <a:latin typeface="Segoe Sans"/>
              <a:ea typeface="+mn-ea"/>
              <a:cs typeface="+mn-cs"/>
            </a:endParaRPr>
          </a:p>
        </p:txBody>
      </p:sp>
      <p:pic>
        <p:nvPicPr>
          <p:cNvPr id="109" name="Picture 108">
            <a:extLst>
              <a:ext uri="{FF2B5EF4-FFF2-40B4-BE49-F238E27FC236}">
                <a16:creationId xmlns:a16="http://schemas.microsoft.com/office/drawing/2014/main" id="{EBDFFE62-7C44-A5D3-6311-1BD2492A634C}"/>
              </a:ext>
              <a:ext uri="{C183D7F6-B498-43B3-948B-1728B52AA6E4}">
                <adec:decorative xmlns:adec="http://schemas.microsoft.com/office/drawing/2017/decorative" val="1"/>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2971004" y="803394"/>
            <a:ext cx="410394" cy="410394"/>
          </a:xfrm>
          <a:prstGeom prst="rect">
            <a:avLst/>
          </a:prstGeom>
        </p:spPr>
      </p:pic>
      <p:sp>
        <p:nvSpPr>
          <p:cNvPr id="79" name="TextBox 78">
            <a:extLst>
              <a:ext uri="{FF2B5EF4-FFF2-40B4-BE49-F238E27FC236}">
                <a16:creationId xmlns:a16="http://schemas.microsoft.com/office/drawing/2014/main" id="{5B12E5C5-8213-78F9-EDD7-09A63C32D499}"/>
              </a:ext>
            </a:extLst>
          </p:cNvPr>
          <p:cNvSpPr txBox="1"/>
          <p:nvPr/>
        </p:nvSpPr>
        <p:spPr>
          <a:xfrm>
            <a:off x="3357847" y="873169"/>
            <a:ext cx="3389370" cy="270843"/>
          </a:xfrm>
          <a:prstGeom prst="rect">
            <a:avLst/>
          </a:prstGeom>
          <a:solidFill>
            <a:schemeClr val="bg1"/>
          </a:solidFill>
        </p:spPr>
        <p:txBody>
          <a:bodyPr wrap="square" lIns="45720" tIns="27432" rIns="45720" bIns="27432"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latin typeface="Segoe Sans Display Semibold"/>
                <a:ea typeface="+mn-ea"/>
                <a:cs typeface="+mn-cs"/>
              </a:rPr>
              <a:t>Eligible for Microsoft 365 Copilot add-on</a:t>
            </a:r>
          </a:p>
        </p:txBody>
      </p:sp>
      <p:sp>
        <p:nvSpPr>
          <p:cNvPr id="22" name="Rectangle: Rounded Corners 21">
            <a:extLst>
              <a:ext uri="{FF2B5EF4-FFF2-40B4-BE49-F238E27FC236}">
                <a16:creationId xmlns:a16="http://schemas.microsoft.com/office/drawing/2014/main" id="{DD52E5A0-FFB8-3800-5321-EE0CF158BC93}"/>
              </a:ext>
              <a:ext uri="{C183D7F6-B498-43B3-948B-1728B52AA6E4}">
                <adec:decorative xmlns:adec="http://schemas.microsoft.com/office/drawing/2017/decorative" val="1"/>
              </a:ext>
            </a:extLst>
          </p:cNvPr>
          <p:cNvSpPr>
            <a:spLocks/>
          </p:cNvSpPr>
          <p:nvPr/>
        </p:nvSpPr>
        <p:spPr>
          <a:xfrm>
            <a:off x="584200" y="1241078"/>
            <a:ext cx="2749838" cy="3672302"/>
          </a:xfrm>
          <a:prstGeom prst="roundRect">
            <a:avLst>
              <a:gd name="adj" fmla="val 4283"/>
            </a:avLst>
          </a:prstGeom>
          <a:solidFill>
            <a:srgbClr val="FFFFFF"/>
          </a:solidFill>
          <a:ln w="11129" cap="flat">
            <a:noFill/>
            <a:prstDash val="solid"/>
            <a:miter/>
          </a:ln>
          <a:effectLst>
            <a:outerShdw blurRad="152400" dist="25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31" name="Rectangle: Rounded Corners 30">
            <a:extLst>
              <a:ext uri="{FF2B5EF4-FFF2-40B4-BE49-F238E27FC236}">
                <a16:creationId xmlns:a16="http://schemas.microsoft.com/office/drawing/2014/main" id="{B62ED98D-2D0F-37FC-BBB9-8E13354E6574}"/>
              </a:ext>
              <a:ext uri="{C183D7F6-B498-43B3-948B-1728B52AA6E4}">
                <adec:decorative xmlns:adec="http://schemas.microsoft.com/office/drawing/2017/decorative" val="1"/>
              </a:ext>
            </a:extLst>
          </p:cNvPr>
          <p:cNvSpPr/>
          <p:nvPr/>
        </p:nvSpPr>
        <p:spPr>
          <a:xfrm>
            <a:off x="1069820" y="1771029"/>
            <a:ext cx="1778598" cy="45719"/>
          </a:xfrm>
          <a:prstGeom prst="roundRect">
            <a:avLst>
              <a:gd name="adj" fmla="val 50000"/>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pic>
        <p:nvPicPr>
          <p:cNvPr id="50" name="Picture 49">
            <a:extLst>
              <a:ext uri="{FF2B5EF4-FFF2-40B4-BE49-F238E27FC236}">
                <a16:creationId xmlns:a16="http://schemas.microsoft.com/office/drawing/2014/main" id="{DD24491B-F636-D690-4AAB-FFA8AD9E9405}"/>
              </a:ext>
              <a:ext uri="{C183D7F6-B498-43B3-948B-1728B52AA6E4}">
                <adec:decorative xmlns:adec="http://schemas.microsoft.com/office/drawing/2017/decorative" val="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16359" y="2113984"/>
            <a:ext cx="222608" cy="203640"/>
          </a:xfrm>
          <a:prstGeom prst="rect">
            <a:avLst/>
          </a:prstGeom>
        </p:spPr>
      </p:pic>
      <p:pic>
        <p:nvPicPr>
          <p:cNvPr id="35" name="Picture 34">
            <a:extLst>
              <a:ext uri="{FF2B5EF4-FFF2-40B4-BE49-F238E27FC236}">
                <a16:creationId xmlns:a16="http://schemas.microsoft.com/office/drawing/2014/main" id="{17345926-60C8-7DE2-EB8F-B05D4FD3697E}"/>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1508245" y="2113982"/>
            <a:ext cx="218582" cy="203642"/>
          </a:xfrm>
          <a:prstGeom prst="rect">
            <a:avLst/>
          </a:prstGeom>
        </p:spPr>
      </p:pic>
      <p:pic>
        <p:nvPicPr>
          <p:cNvPr id="28" name="Picture 27">
            <a:extLst>
              <a:ext uri="{FF2B5EF4-FFF2-40B4-BE49-F238E27FC236}">
                <a16:creationId xmlns:a16="http://schemas.microsoft.com/office/drawing/2014/main" id="{96A05522-79D9-6C51-178A-8E1048A0618A}"/>
              </a:ext>
              <a:ext uri="{C183D7F6-B498-43B3-948B-1728B52AA6E4}">
                <adec:decorative xmlns:adec="http://schemas.microsoft.com/office/drawing/2017/decorative" val="1"/>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2196105" y="2113982"/>
            <a:ext cx="219932" cy="203642"/>
          </a:xfrm>
          <a:prstGeom prst="rect">
            <a:avLst/>
          </a:prstGeom>
        </p:spPr>
      </p:pic>
      <p:pic>
        <p:nvPicPr>
          <p:cNvPr id="17" name="Picture 16">
            <a:extLst>
              <a:ext uri="{FF2B5EF4-FFF2-40B4-BE49-F238E27FC236}">
                <a16:creationId xmlns:a16="http://schemas.microsoft.com/office/drawing/2014/main" id="{C87AC8B1-4194-574D-113F-ADAFFF5EEC0F}"/>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2885315" y="2113982"/>
            <a:ext cx="216564" cy="203642"/>
          </a:xfrm>
          <a:prstGeom prst="rect">
            <a:avLst/>
          </a:prstGeom>
        </p:spPr>
      </p:pic>
      <p:pic>
        <p:nvPicPr>
          <p:cNvPr id="1046" name="Picture 32">
            <a:extLst>
              <a:ext uri="{FF2B5EF4-FFF2-40B4-BE49-F238E27FC236}">
                <a16:creationId xmlns:a16="http://schemas.microsoft.com/office/drawing/2014/main" id="{8F1EA30B-C099-31EA-E72C-E384FA0D1C35}"/>
              </a:ext>
              <a:ext uri="{C183D7F6-B498-43B3-948B-1728B52AA6E4}">
                <adec:decorative xmlns:adec="http://schemas.microsoft.com/office/drawing/2017/decorative" val="1"/>
              </a:ext>
            </a:extLst>
          </p:cNvPr>
          <p:cNvPicPr>
            <a:picLocks noChangeAspect="1" noChangeArrowheads="1"/>
          </p:cNvPicPr>
          <p:nvPr/>
        </p:nvPicPr>
        <p:blipFill rotWithShape="1">
          <a:blip r:embed="rId8">
            <a:clrChange>
              <a:clrFrom>
                <a:srgbClr val="F8FFFF"/>
              </a:clrFrom>
              <a:clrTo>
                <a:srgbClr val="F8FFFF">
                  <a:alpha val="0"/>
                </a:srgbClr>
              </a:clrTo>
            </a:clrChange>
            <a:extLst>
              <a:ext uri="{28A0092B-C50C-407E-A947-70E740481C1C}">
                <a14:useLocalDpi xmlns:a14="http://schemas.microsoft.com/office/drawing/2010/main" val="0"/>
              </a:ext>
            </a:extLst>
          </a:blip>
          <a:srcRect/>
          <a:stretch/>
        </p:blipFill>
        <p:spPr bwMode="auto">
          <a:xfrm>
            <a:off x="2893151" y="2480115"/>
            <a:ext cx="200892" cy="20364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34">
            <a:extLst>
              <a:ext uri="{FF2B5EF4-FFF2-40B4-BE49-F238E27FC236}">
                <a16:creationId xmlns:a16="http://schemas.microsoft.com/office/drawing/2014/main" id="{73F5B498-3437-2757-A63E-7B0D221C0830}"/>
              </a:ext>
              <a:ext uri="{C183D7F6-B498-43B3-948B-1728B52AA6E4}">
                <adec:decorative xmlns:adec="http://schemas.microsoft.com/office/drawing/2017/decorative" val="1"/>
              </a:ext>
            </a:extLst>
          </p:cNvPr>
          <p:cNvPicPr>
            <a:picLocks noChangeAspect="1" noChangeArrowheads="1"/>
          </p:cNvPicPr>
          <p:nvPr/>
        </p:nvPicPr>
        <p:blipFill rotWithShape="1">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p:blipFill>
        <p:spPr bwMode="auto">
          <a:xfrm>
            <a:off x="2210059" y="2480115"/>
            <a:ext cx="192024" cy="203642"/>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a:extLst>
              <a:ext uri="{FF2B5EF4-FFF2-40B4-BE49-F238E27FC236}">
                <a16:creationId xmlns:a16="http://schemas.microsoft.com/office/drawing/2014/main" id="{16C7F2DC-25F6-45F5-5505-7893EAD3CC86}"/>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16465" t="28339" r="16465" b="28339"/>
          <a:stretch/>
        </p:blipFill>
        <p:spPr>
          <a:xfrm>
            <a:off x="793530" y="2506705"/>
            <a:ext cx="268266" cy="173282"/>
          </a:xfrm>
          <a:prstGeom prst="rect">
            <a:avLst/>
          </a:prstGeom>
        </p:spPr>
      </p:pic>
      <p:pic>
        <p:nvPicPr>
          <p:cNvPr id="58" name="Graphic 57">
            <a:extLst>
              <a:ext uri="{FF2B5EF4-FFF2-40B4-BE49-F238E27FC236}">
                <a16:creationId xmlns:a16="http://schemas.microsoft.com/office/drawing/2014/main" id="{7FEFA3A5-A1E1-BFCC-BA92-BE56991E18BE}"/>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20434" t="22702" r="20434" b="25480"/>
          <a:stretch/>
        </p:blipFill>
        <p:spPr>
          <a:xfrm>
            <a:off x="1505645" y="2483886"/>
            <a:ext cx="223782" cy="196101"/>
          </a:xfrm>
          <a:prstGeom prst="rect">
            <a:avLst/>
          </a:prstGeom>
        </p:spPr>
      </p:pic>
      <p:pic>
        <p:nvPicPr>
          <p:cNvPr id="64" name="Picture 63">
            <a:extLst>
              <a:ext uri="{FF2B5EF4-FFF2-40B4-BE49-F238E27FC236}">
                <a16:creationId xmlns:a16="http://schemas.microsoft.com/office/drawing/2014/main" id="{5961B586-8521-A4F3-A28B-9AA881520B50}"/>
              </a:ext>
              <a:ext uri="{C183D7F6-B498-43B3-948B-1728B52AA6E4}">
                <adec:decorative xmlns:adec="http://schemas.microsoft.com/office/drawing/2017/decorative" val="1"/>
              </a:ext>
            </a:extLst>
          </p:cNvPr>
          <p:cNvPicPr>
            <a:picLocks/>
          </p:cNvPicPr>
          <p:nvPr/>
        </p:nvPicPr>
        <p:blipFill>
          <a:blip r:embed="rId14">
            <a:extLst>
              <a:ext uri="{28A0092B-C50C-407E-A947-70E740481C1C}">
                <a14:useLocalDpi xmlns:a14="http://schemas.microsoft.com/office/drawing/2010/main" val="0"/>
              </a:ext>
            </a:extLst>
          </a:blip>
          <a:stretch>
            <a:fillRect/>
          </a:stretch>
        </p:blipFill>
        <p:spPr>
          <a:xfrm>
            <a:off x="821766" y="3157211"/>
            <a:ext cx="211794" cy="199652"/>
          </a:xfrm>
          <a:prstGeom prst="rect">
            <a:avLst/>
          </a:prstGeom>
        </p:spPr>
      </p:pic>
      <p:pic>
        <p:nvPicPr>
          <p:cNvPr id="78" name="Picture 77">
            <a:extLst>
              <a:ext uri="{FF2B5EF4-FFF2-40B4-BE49-F238E27FC236}">
                <a16:creationId xmlns:a16="http://schemas.microsoft.com/office/drawing/2014/main" id="{A65F3E48-724D-4CFC-D733-30AC2F83EF10}"/>
              </a:ext>
              <a:ext uri="{C183D7F6-B498-43B3-948B-1728B52AA6E4}">
                <adec:decorative xmlns:adec="http://schemas.microsoft.com/office/drawing/2017/decorative" val="1"/>
              </a:ext>
            </a:extLst>
          </p:cNvPr>
          <p:cNvPicPr>
            <a:picLocks/>
          </p:cNvPicPr>
          <p:nvPr/>
        </p:nvPicPr>
        <p:blipFill>
          <a:blip r:embed="rId15">
            <a:extLst>
              <a:ext uri="{28A0092B-C50C-407E-A947-70E740481C1C}">
                <a14:useLocalDpi xmlns:a14="http://schemas.microsoft.com/office/drawing/2010/main" val="0"/>
              </a:ext>
            </a:extLst>
          </a:blip>
          <a:stretch>
            <a:fillRect/>
          </a:stretch>
        </p:blipFill>
        <p:spPr>
          <a:xfrm>
            <a:off x="1503463" y="3157211"/>
            <a:ext cx="228146" cy="199652"/>
          </a:xfrm>
          <a:prstGeom prst="rect">
            <a:avLst/>
          </a:prstGeom>
        </p:spPr>
      </p:pic>
      <p:pic>
        <p:nvPicPr>
          <p:cNvPr id="83" name="Picture 82">
            <a:extLst>
              <a:ext uri="{FF2B5EF4-FFF2-40B4-BE49-F238E27FC236}">
                <a16:creationId xmlns:a16="http://schemas.microsoft.com/office/drawing/2014/main" id="{254EC92A-D0DD-9EE2-DDD2-7FD02C230B47}"/>
              </a:ext>
              <a:ext uri="{C183D7F6-B498-43B3-948B-1728B52AA6E4}">
                <adec:decorative xmlns:adec="http://schemas.microsoft.com/office/drawing/2017/decorative" val="1"/>
              </a:ext>
            </a:extLst>
          </p:cNvPr>
          <p:cNvPicPr>
            <a:picLocks/>
          </p:cNvPicPr>
          <p:nvPr/>
        </p:nvPicPr>
        <p:blipFill>
          <a:blip r:embed="rId16">
            <a:extLst>
              <a:ext uri="{28A0092B-C50C-407E-A947-70E740481C1C}">
                <a14:useLocalDpi xmlns:a14="http://schemas.microsoft.com/office/drawing/2010/main" val="0"/>
              </a:ext>
            </a:extLst>
          </a:blip>
          <a:stretch>
            <a:fillRect/>
          </a:stretch>
        </p:blipFill>
        <p:spPr>
          <a:xfrm>
            <a:off x="2173640" y="3171471"/>
            <a:ext cx="264862" cy="171132"/>
          </a:xfrm>
          <a:prstGeom prst="rect">
            <a:avLst/>
          </a:prstGeom>
        </p:spPr>
      </p:pic>
      <p:pic>
        <p:nvPicPr>
          <p:cNvPr id="88" name="Picture 87">
            <a:extLst>
              <a:ext uri="{FF2B5EF4-FFF2-40B4-BE49-F238E27FC236}">
                <a16:creationId xmlns:a16="http://schemas.microsoft.com/office/drawing/2014/main" id="{07D29687-9E63-B084-8FF1-39B0F0F18D17}"/>
              </a:ext>
              <a:ext uri="{C183D7F6-B498-43B3-948B-1728B52AA6E4}">
                <adec:decorative xmlns:adec="http://schemas.microsoft.com/office/drawing/2017/decorative" val="1"/>
              </a:ext>
            </a:extLst>
          </p:cNvPr>
          <p:cNvPicPr>
            <a:picLocks/>
          </p:cNvPicPr>
          <p:nvPr/>
        </p:nvPicPr>
        <p:blipFill>
          <a:blip r:embed="rId17">
            <a:extLst>
              <a:ext uri="{28A0092B-C50C-407E-A947-70E740481C1C}">
                <a14:useLocalDpi xmlns:a14="http://schemas.microsoft.com/office/drawing/2010/main" val="0"/>
              </a:ext>
            </a:extLst>
          </a:blip>
          <a:stretch>
            <a:fillRect/>
          </a:stretch>
        </p:blipFill>
        <p:spPr>
          <a:xfrm>
            <a:off x="2893135" y="3157211"/>
            <a:ext cx="200924" cy="199652"/>
          </a:xfrm>
          <a:prstGeom prst="rect">
            <a:avLst/>
          </a:prstGeom>
        </p:spPr>
      </p:pic>
      <p:pic>
        <p:nvPicPr>
          <p:cNvPr id="114" name="Picture 22">
            <a:extLst>
              <a:ext uri="{FF2B5EF4-FFF2-40B4-BE49-F238E27FC236}">
                <a16:creationId xmlns:a16="http://schemas.microsoft.com/office/drawing/2014/main" id="{7393C7AA-8B79-CA90-FC36-C7E605DCC85E}"/>
              </a:ext>
              <a:ext uri="{C183D7F6-B498-43B3-948B-1728B52AA6E4}">
                <adec:decorative xmlns:adec="http://schemas.microsoft.com/office/drawing/2017/decorative" val="1"/>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a:stretch/>
        </p:blipFill>
        <p:spPr bwMode="auto">
          <a:xfrm>
            <a:off x="865072" y="3561944"/>
            <a:ext cx="125182" cy="180462"/>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a:extLst>
              <a:ext uri="{FF2B5EF4-FFF2-40B4-BE49-F238E27FC236}">
                <a16:creationId xmlns:a16="http://schemas.microsoft.com/office/drawing/2014/main" id="{267C0B03-3A8C-1DD8-EC97-F4B3236F6A8C}"/>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511477" y="3546117"/>
            <a:ext cx="212118" cy="212116"/>
          </a:xfrm>
          <a:prstGeom prst="rect">
            <a:avLst/>
          </a:prstGeom>
        </p:spPr>
      </p:pic>
      <p:pic>
        <p:nvPicPr>
          <p:cNvPr id="76" name="Picture 75">
            <a:extLst>
              <a:ext uri="{FF2B5EF4-FFF2-40B4-BE49-F238E27FC236}">
                <a16:creationId xmlns:a16="http://schemas.microsoft.com/office/drawing/2014/main" id="{494CA971-34F2-7FC2-E3D8-AA624549CBB4}"/>
              </a:ext>
              <a:ext uri="{C183D7F6-B498-43B3-948B-1728B52AA6E4}">
                <adec:decorative xmlns:adec="http://schemas.microsoft.com/office/drawing/2017/decorative" val="1"/>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2197809" y="3570198"/>
            <a:ext cx="216524" cy="163954"/>
          </a:xfrm>
          <a:prstGeom prst="rect">
            <a:avLst/>
          </a:prstGeom>
        </p:spPr>
      </p:pic>
      <p:pic>
        <p:nvPicPr>
          <p:cNvPr id="74" name="Picture 73">
            <a:extLst>
              <a:ext uri="{FF2B5EF4-FFF2-40B4-BE49-F238E27FC236}">
                <a16:creationId xmlns:a16="http://schemas.microsoft.com/office/drawing/2014/main" id="{29DD07E1-2896-FC0A-DACD-99879023CD03}"/>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2883479" y="3545189"/>
            <a:ext cx="220236" cy="213972"/>
          </a:xfrm>
          <a:prstGeom prst="rect">
            <a:avLst/>
          </a:prstGeom>
        </p:spPr>
      </p:pic>
      <p:sp>
        <p:nvSpPr>
          <p:cNvPr id="67" name="Text Placeholder 5">
            <a:extLst>
              <a:ext uri="{FF2B5EF4-FFF2-40B4-BE49-F238E27FC236}">
                <a16:creationId xmlns:a16="http://schemas.microsoft.com/office/drawing/2014/main" id="{7D702368-4855-A878-5808-8DD18C53C338}"/>
              </a:ext>
            </a:extLst>
          </p:cNvPr>
          <p:cNvSpPr txBox="1">
            <a:spLocks/>
          </p:cNvSpPr>
          <p:nvPr/>
        </p:nvSpPr>
        <p:spPr>
          <a:xfrm>
            <a:off x="807562" y="1337530"/>
            <a:ext cx="2303114" cy="184666"/>
          </a:xfrm>
          <a:prstGeom prst="rect">
            <a:avLst/>
          </a:prstGeom>
        </p:spPr>
        <p:txBody>
          <a:bodyPr vert="horz" wrap="non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rPr>
              <a:t>Microsoft 365 Business Standard</a:t>
            </a:r>
            <a:endParaRPr kumimoji="0" lang="en-US" sz="105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endParaRPr>
          </a:p>
        </p:txBody>
      </p:sp>
      <p:sp>
        <p:nvSpPr>
          <p:cNvPr id="172" name="Text Placeholder 5">
            <a:extLst>
              <a:ext uri="{FF2B5EF4-FFF2-40B4-BE49-F238E27FC236}">
                <a16:creationId xmlns:a16="http://schemas.microsoft.com/office/drawing/2014/main" id="{C3EAE377-E312-745A-214D-FC2D2F211D86}"/>
              </a:ext>
            </a:extLst>
          </p:cNvPr>
          <p:cNvSpPr txBox="1">
            <a:spLocks/>
          </p:cNvSpPr>
          <p:nvPr/>
        </p:nvSpPr>
        <p:spPr>
          <a:xfrm>
            <a:off x="1461638" y="1577363"/>
            <a:ext cx="994962" cy="1384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9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Up to 300 seats</a:t>
            </a:r>
          </a:p>
        </p:txBody>
      </p:sp>
      <p:sp>
        <p:nvSpPr>
          <p:cNvPr id="55" name="TextBox 54">
            <a:extLst>
              <a:ext uri="{FF2B5EF4-FFF2-40B4-BE49-F238E27FC236}">
                <a16:creationId xmlns:a16="http://schemas.microsoft.com/office/drawing/2014/main" id="{933E1D61-8E33-1663-0257-32E85DD750F3}"/>
              </a:ext>
            </a:extLst>
          </p:cNvPr>
          <p:cNvSpPr txBox="1"/>
          <p:nvPr/>
        </p:nvSpPr>
        <p:spPr>
          <a:xfrm>
            <a:off x="1042201" y="1871916"/>
            <a:ext cx="1833835"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Desktop, Web and Mobile Apps</a:t>
            </a:r>
          </a:p>
        </p:txBody>
      </p:sp>
      <p:sp>
        <p:nvSpPr>
          <p:cNvPr id="1054" name="Rectangle 1053">
            <a:extLst>
              <a:ext uri="{FF2B5EF4-FFF2-40B4-BE49-F238E27FC236}">
                <a16:creationId xmlns:a16="http://schemas.microsoft.com/office/drawing/2014/main" id="{ACC9C6DF-8EAB-CECD-9DEB-C6485D8A116F}"/>
              </a:ext>
            </a:extLst>
          </p:cNvPr>
          <p:cNvSpPr/>
          <p:nvPr/>
        </p:nvSpPr>
        <p:spPr>
          <a:xfrm>
            <a:off x="817857" y="2327148"/>
            <a:ext cx="219612"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Word</a:t>
            </a:r>
          </a:p>
        </p:txBody>
      </p:sp>
      <p:sp>
        <p:nvSpPr>
          <p:cNvPr id="1052" name="Rectangle 1051">
            <a:extLst>
              <a:ext uri="{FF2B5EF4-FFF2-40B4-BE49-F238E27FC236}">
                <a16:creationId xmlns:a16="http://schemas.microsoft.com/office/drawing/2014/main" id="{14592E7D-8C39-1705-7A88-8B2BA74F52E7}"/>
              </a:ext>
            </a:extLst>
          </p:cNvPr>
          <p:cNvSpPr/>
          <p:nvPr/>
        </p:nvSpPr>
        <p:spPr>
          <a:xfrm>
            <a:off x="1518951" y="2327148"/>
            <a:ext cx="19717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Excel</a:t>
            </a:r>
          </a:p>
        </p:txBody>
      </p:sp>
      <p:sp>
        <p:nvSpPr>
          <p:cNvPr id="1050" name="Rectangle 1049">
            <a:extLst>
              <a:ext uri="{FF2B5EF4-FFF2-40B4-BE49-F238E27FC236}">
                <a16:creationId xmlns:a16="http://schemas.microsoft.com/office/drawing/2014/main" id="{11382B73-D5B4-1DDD-B560-E2F31ECC449D}"/>
              </a:ext>
            </a:extLst>
          </p:cNvPr>
          <p:cNvSpPr/>
          <p:nvPr/>
        </p:nvSpPr>
        <p:spPr>
          <a:xfrm>
            <a:off x="2080849" y="2327148"/>
            <a:ext cx="450443"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PowerPoint</a:t>
            </a:r>
          </a:p>
        </p:txBody>
      </p:sp>
      <p:sp>
        <p:nvSpPr>
          <p:cNvPr id="1048" name="Rectangle 1047">
            <a:extLst>
              <a:ext uri="{FF2B5EF4-FFF2-40B4-BE49-F238E27FC236}">
                <a16:creationId xmlns:a16="http://schemas.microsoft.com/office/drawing/2014/main" id="{8D9B3D9B-B28A-ED73-B45B-4A6D8CA534FD}"/>
              </a:ext>
            </a:extLst>
          </p:cNvPr>
          <p:cNvSpPr/>
          <p:nvPr/>
        </p:nvSpPr>
        <p:spPr>
          <a:xfrm>
            <a:off x="2832495" y="2327148"/>
            <a:ext cx="32220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Outlook</a:t>
            </a:r>
          </a:p>
        </p:txBody>
      </p:sp>
      <p:sp>
        <p:nvSpPr>
          <p:cNvPr id="16" name="Rectangle 15">
            <a:extLst>
              <a:ext uri="{FF2B5EF4-FFF2-40B4-BE49-F238E27FC236}">
                <a16:creationId xmlns:a16="http://schemas.microsoft.com/office/drawing/2014/main" id="{7A0E1D43-390F-CF04-4569-5A5AD11C4646}"/>
              </a:ext>
            </a:extLst>
          </p:cNvPr>
          <p:cNvSpPr/>
          <p:nvPr/>
        </p:nvSpPr>
        <p:spPr>
          <a:xfrm>
            <a:off x="696381" y="2683757"/>
            <a:ext cx="46256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OneNote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59" name="Rectangle 58">
            <a:extLst>
              <a:ext uri="{FF2B5EF4-FFF2-40B4-BE49-F238E27FC236}">
                <a16:creationId xmlns:a16="http://schemas.microsoft.com/office/drawing/2014/main" id="{78CA0B86-A3F7-B0A3-CFED-0F92AE54A20E}"/>
              </a:ext>
            </a:extLst>
          </p:cNvPr>
          <p:cNvSpPr/>
          <p:nvPr/>
        </p:nvSpPr>
        <p:spPr>
          <a:xfrm>
            <a:off x="1392941" y="2683757"/>
            <a:ext cx="44919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Access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45" name="Rectangle 1044">
            <a:extLst>
              <a:ext uri="{FF2B5EF4-FFF2-40B4-BE49-F238E27FC236}">
                <a16:creationId xmlns:a16="http://schemas.microsoft.com/office/drawing/2014/main" id="{55E33022-6DDE-9332-AA0F-58A4C062390D}"/>
              </a:ext>
            </a:extLst>
          </p:cNvPr>
          <p:cNvSpPr/>
          <p:nvPr/>
        </p:nvSpPr>
        <p:spPr>
          <a:xfrm>
            <a:off x="2028912" y="2683757"/>
            <a:ext cx="554317"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Clipchamp</a:t>
            </a:r>
          </a:p>
        </p:txBody>
      </p:sp>
      <p:sp>
        <p:nvSpPr>
          <p:cNvPr id="1047" name="Rectangle 1046">
            <a:extLst>
              <a:ext uri="{FF2B5EF4-FFF2-40B4-BE49-F238E27FC236}">
                <a16:creationId xmlns:a16="http://schemas.microsoft.com/office/drawing/2014/main" id="{9E5EC611-EEFE-66B9-7D38-DA579CE64EC9}"/>
              </a:ext>
            </a:extLst>
          </p:cNvPr>
          <p:cNvSpPr/>
          <p:nvPr/>
        </p:nvSpPr>
        <p:spPr>
          <a:xfrm>
            <a:off x="2812969" y="2683757"/>
            <a:ext cx="36125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Loop</a:t>
            </a:r>
          </a:p>
        </p:txBody>
      </p:sp>
      <p:sp>
        <p:nvSpPr>
          <p:cNvPr id="94" name="TextBox 93">
            <a:extLst>
              <a:ext uri="{FF2B5EF4-FFF2-40B4-BE49-F238E27FC236}">
                <a16:creationId xmlns:a16="http://schemas.microsoft.com/office/drawing/2014/main" id="{1DC33B95-6E4E-0A00-AE72-00AFE1FDE89D}"/>
              </a:ext>
            </a:extLst>
          </p:cNvPr>
          <p:cNvSpPr txBox="1"/>
          <p:nvPr/>
        </p:nvSpPr>
        <p:spPr>
          <a:xfrm>
            <a:off x="1202501" y="2920871"/>
            <a:ext cx="1513235"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Cloud &amp; Content Services</a:t>
            </a:r>
          </a:p>
        </p:txBody>
      </p:sp>
      <p:sp>
        <p:nvSpPr>
          <p:cNvPr id="142" name="Rectangle 141">
            <a:extLst>
              <a:ext uri="{FF2B5EF4-FFF2-40B4-BE49-F238E27FC236}">
                <a16:creationId xmlns:a16="http://schemas.microsoft.com/office/drawing/2014/main" id="{0A3FCA2B-91BE-65A2-B824-16A0DDA9438B}"/>
              </a:ext>
            </a:extLst>
          </p:cNvPr>
          <p:cNvSpPr/>
          <p:nvPr/>
        </p:nvSpPr>
        <p:spPr>
          <a:xfrm>
            <a:off x="708693" y="3356863"/>
            <a:ext cx="43794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Teams</a:t>
            </a:r>
          </a:p>
        </p:txBody>
      </p:sp>
      <p:sp>
        <p:nvSpPr>
          <p:cNvPr id="140" name="Rectangle 139">
            <a:extLst>
              <a:ext uri="{FF2B5EF4-FFF2-40B4-BE49-F238E27FC236}">
                <a16:creationId xmlns:a16="http://schemas.microsoft.com/office/drawing/2014/main" id="{2CD55F4E-7922-1B5F-B02C-EFB8E087990C}"/>
              </a:ext>
            </a:extLst>
          </p:cNvPr>
          <p:cNvSpPr/>
          <p:nvPr/>
        </p:nvSpPr>
        <p:spPr>
          <a:xfrm>
            <a:off x="1337651" y="3356863"/>
            <a:ext cx="559769"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Exchange</a:t>
            </a:r>
            <a:endParaRPr kumimoji="0" lang="en-US" sz="8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endParaRPr>
          </a:p>
        </p:txBody>
      </p:sp>
      <p:sp>
        <p:nvSpPr>
          <p:cNvPr id="136" name="Rectangle 135">
            <a:extLst>
              <a:ext uri="{FF2B5EF4-FFF2-40B4-BE49-F238E27FC236}">
                <a16:creationId xmlns:a16="http://schemas.microsoft.com/office/drawing/2014/main" id="{242CDD44-9A24-D254-A7C4-A3419453D144}"/>
              </a:ext>
            </a:extLst>
          </p:cNvPr>
          <p:cNvSpPr/>
          <p:nvPr/>
        </p:nvSpPr>
        <p:spPr>
          <a:xfrm>
            <a:off x="2028591" y="3356863"/>
            <a:ext cx="554959"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OneDrive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32" name="Rectangle 131">
            <a:extLst>
              <a:ext uri="{FF2B5EF4-FFF2-40B4-BE49-F238E27FC236}">
                <a16:creationId xmlns:a16="http://schemas.microsoft.com/office/drawing/2014/main" id="{010553B1-F871-202C-4E2E-D22E758723AE}"/>
              </a:ext>
            </a:extLst>
          </p:cNvPr>
          <p:cNvSpPr/>
          <p:nvPr/>
        </p:nvSpPr>
        <p:spPr>
          <a:xfrm>
            <a:off x="2687263" y="3356863"/>
            <a:ext cx="612667"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SharePoint</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16" name="Rectangle 115">
            <a:extLst>
              <a:ext uri="{FF2B5EF4-FFF2-40B4-BE49-F238E27FC236}">
                <a16:creationId xmlns:a16="http://schemas.microsoft.com/office/drawing/2014/main" id="{397539B1-F5D8-7FB5-7E69-27EE672C81D0}"/>
              </a:ext>
            </a:extLst>
          </p:cNvPr>
          <p:cNvSpPr/>
          <p:nvPr/>
        </p:nvSpPr>
        <p:spPr>
          <a:xfrm>
            <a:off x="708693" y="3759161"/>
            <a:ext cx="43794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Bookings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66" name="Rectangle 65">
            <a:extLst>
              <a:ext uri="{FF2B5EF4-FFF2-40B4-BE49-F238E27FC236}">
                <a16:creationId xmlns:a16="http://schemas.microsoft.com/office/drawing/2014/main" id="{F3A9D5B6-D730-8B7C-7913-9A1CFFBDFE68}"/>
              </a:ext>
            </a:extLst>
          </p:cNvPr>
          <p:cNvSpPr/>
          <p:nvPr/>
        </p:nvSpPr>
        <p:spPr>
          <a:xfrm>
            <a:off x="1324728" y="3759161"/>
            <a:ext cx="58561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Viva Engage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77" name="Rectangle 76">
            <a:extLst>
              <a:ext uri="{FF2B5EF4-FFF2-40B4-BE49-F238E27FC236}">
                <a16:creationId xmlns:a16="http://schemas.microsoft.com/office/drawing/2014/main" id="{9703CEA5-C65E-3557-BBA8-B8799B38FF10}"/>
              </a:ext>
            </a:extLst>
          </p:cNvPr>
          <p:cNvSpPr/>
          <p:nvPr/>
        </p:nvSpPr>
        <p:spPr>
          <a:xfrm>
            <a:off x="2013263" y="3759161"/>
            <a:ext cx="585616" cy="215444"/>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Power Automate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89" name="Rectangle 88">
            <a:extLst>
              <a:ext uri="{FF2B5EF4-FFF2-40B4-BE49-F238E27FC236}">
                <a16:creationId xmlns:a16="http://schemas.microsoft.com/office/drawing/2014/main" id="{A549DBB4-5C11-988E-B6FC-580BF079C85E}"/>
              </a:ext>
            </a:extLst>
          </p:cNvPr>
          <p:cNvSpPr/>
          <p:nvPr/>
        </p:nvSpPr>
        <p:spPr>
          <a:xfrm>
            <a:off x="2700789" y="3759161"/>
            <a:ext cx="58561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Power Apps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96" name="TextBox 95">
            <a:extLst>
              <a:ext uri="{FF2B5EF4-FFF2-40B4-BE49-F238E27FC236}">
                <a16:creationId xmlns:a16="http://schemas.microsoft.com/office/drawing/2014/main" id="{DDC9CBDB-8F81-CF07-17B4-4CCBAC83E500}"/>
              </a:ext>
            </a:extLst>
          </p:cNvPr>
          <p:cNvSpPr txBox="1"/>
          <p:nvPr/>
        </p:nvSpPr>
        <p:spPr>
          <a:xfrm>
            <a:off x="960807" y="4082717"/>
            <a:ext cx="1996624"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Foundational Security</a:t>
            </a:r>
          </a:p>
        </p:txBody>
      </p:sp>
      <p:sp>
        <p:nvSpPr>
          <p:cNvPr id="75" name="TextBox 74">
            <a:extLst>
              <a:ext uri="{FF2B5EF4-FFF2-40B4-BE49-F238E27FC236}">
                <a16:creationId xmlns:a16="http://schemas.microsoft.com/office/drawing/2014/main" id="{15E2F49D-4581-8DD9-1D61-B3766274C47B}"/>
              </a:ext>
            </a:extLst>
          </p:cNvPr>
          <p:cNvSpPr txBox="1"/>
          <p:nvPr/>
        </p:nvSpPr>
        <p:spPr>
          <a:xfrm>
            <a:off x="769549" y="4291750"/>
            <a:ext cx="2406286" cy="492443"/>
          </a:xfrm>
          <a:prstGeom prst="rect">
            <a:avLst/>
          </a:prstGeom>
          <a:noFill/>
        </p:spPr>
        <p:txBody>
          <a:bodyPr wrap="square" lIns="0" tIns="0" rIns="0" bIns="0" rtlCol="0" anchor="t" anchorCtr="0">
            <a:spAutoFit/>
          </a:bodyPr>
          <a:lstStyle/>
          <a:p>
            <a:pPr marL="137160" marR="0" lvl="0" indent="-13716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Identity and access control</a:t>
            </a:r>
          </a:p>
          <a:p>
            <a:pPr marL="137160" marR="0" lvl="0" indent="-13716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Email threat protection</a:t>
            </a:r>
          </a:p>
          <a:p>
            <a:pPr marL="137160" marR="0" lvl="0" indent="-13716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Mobile device management</a:t>
            </a:r>
          </a:p>
        </p:txBody>
      </p:sp>
      <p:sp>
        <p:nvSpPr>
          <p:cNvPr id="23" name="Rectangle: Rounded Corners 22">
            <a:extLst>
              <a:ext uri="{FF2B5EF4-FFF2-40B4-BE49-F238E27FC236}">
                <a16:creationId xmlns:a16="http://schemas.microsoft.com/office/drawing/2014/main" id="{9AB05506-2A5B-D745-82C0-BAD345F7941B}"/>
              </a:ext>
              <a:ext uri="{C183D7F6-B498-43B3-948B-1728B52AA6E4}">
                <adec:decorative xmlns:adec="http://schemas.microsoft.com/office/drawing/2017/decorative" val="1"/>
              </a:ext>
            </a:extLst>
          </p:cNvPr>
          <p:cNvSpPr>
            <a:spLocks/>
          </p:cNvSpPr>
          <p:nvPr/>
        </p:nvSpPr>
        <p:spPr>
          <a:xfrm>
            <a:off x="3454355" y="1241078"/>
            <a:ext cx="2749838" cy="3672302"/>
          </a:xfrm>
          <a:prstGeom prst="roundRect">
            <a:avLst>
              <a:gd name="adj" fmla="val 4283"/>
            </a:avLst>
          </a:prstGeom>
          <a:solidFill>
            <a:srgbClr val="FFFFFF"/>
          </a:solidFill>
          <a:ln w="11129" cap="flat">
            <a:noFill/>
            <a:prstDash val="solid"/>
            <a:miter/>
          </a:ln>
          <a:effectLst>
            <a:outerShdw blurRad="152400" dist="25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46" name="Rectangle: Rounded Corners 45">
            <a:extLst>
              <a:ext uri="{FF2B5EF4-FFF2-40B4-BE49-F238E27FC236}">
                <a16:creationId xmlns:a16="http://schemas.microsoft.com/office/drawing/2014/main" id="{E7A4A6FC-CAB8-1A61-07E0-C3328D844D92}"/>
              </a:ext>
              <a:ext uri="{C183D7F6-B498-43B3-948B-1728B52AA6E4}">
                <adec:decorative xmlns:adec="http://schemas.microsoft.com/office/drawing/2017/decorative" val="1"/>
              </a:ext>
            </a:extLst>
          </p:cNvPr>
          <p:cNvSpPr/>
          <p:nvPr/>
        </p:nvSpPr>
        <p:spPr>
          <a:xfrm>
            <a:off x="3939975" y="1771029"/>
            <a:ext cx="1778598" cy="45719"/>
          </a:xfrm>
          <a:prstGeom prst="roundRect">
            <a:avLst>
              <a:gd name="adj" fmla="val 50000"/>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pic>
        <p:nvPicPr>
          <p:cNvPr id="68" name="Picture 67">
            <a:extLst>
              <a:ext uri="{FF2B5EF4-FFF2-40B4-BE49-F238E27FC236}">
                <a16:creationId xmlns:a16="http://schemas.microsoft.com/office/drawing/2014/main" id="{2B0CAA43-FF7C-5192-D471-0C43C00C2689}"/>
              </a:ext>
              <a:ext uri="{C183D7F6-B498-43B3-948B-1728B52AA6E4}">
                <adec:decorative xmlns:adec="http://schemas.microsoft.com/office/drawing/2017/decorative" val="1"/>
              </a:ext>
            </a:extLst>
          </p:cNvPr>
          <p:cNvPicPr>
            <a:picLocks/>
          </p:cNvPicPr>
          <p:nvPr/>
        </p:nvPicPr>
        <p:blipFill>
          <a:blip r:embed="rId14">
            <a:extLst>
              <a:ext uri="{28A0092B-C50C-407E-A947-70E740481C1C}">
                <a14:useLocalDpi xmlns:a14="http://schemas.microsoft.com/office/drawing/2010/main" val="0"/>
              </a:ext>
            </a:extLst>
          </a:blip>
          <a:stretch>
            <a:fillRect/>
          </a:stretch>
        </p:blipFill>
        <p:spPr>
          <a:xfrm>
            <a:off x="3688430" y="3157211"/>
            <a:ext cx="211794" cy="199652"/>
          </a:xfrm>
          <a:prstGeom prst="rect">
            <a:avLst/>
          </a:prstGeom>
        </p:spPr>
      </p:pic>
      <p:pic>
        <p:nvPicPr>
          <p:cNvPr id="73" name="Picture 72">
            <a:extLst>
              <a:ext uri="{FF2B5EF4-FFF2-40B4-BE49-F238E27FC236}">
                <a16:creationId xmlns:a16="http://schemas.microsoft.com/office/drawing/2014/main" id="{FE009E30-335D-C2B4-571D-FF5942624CA3}"/>
              </a:ext>
              <a:ext uri="{C183D7F6-B498-43B3-948B-1728B52AA6E4}">
                <adec:decorative xmlns:adec="http://schemas.microsoft.com/office/drawing/2017/decorative" val="1"/>
              </a:ext>
            </a:extLst>
          </p:cNvPr>
          <p:cNvPicPr>
            <a:picLocks/>
          </p:cNvPicPr>
          <p:nvPr/>
        </p:nvPicPr>
        <p:blipFill>
          <a:blip r:embed="rId15">
            <a:extLst>
              <a:ext uri="{28A0092B-C50C-407E-A947-70E740481C1C}">
                <a14:useLocalDpi xmlns:a14="http://schemas.microsoft.com/office/drawing/2010/main" val="0"/>
              </a:ext>
            </a:extLst>
          </a:blip>
          <a:stretch>
            <a:fillRect/>
          </a:stretch>
        </p:blipFill>
        <p:spPr>
          <a:xfrm>
            <a:off x="4371291" y="3157211"/>
            <a:ext cx="228146" cy="199652"/>
          </a:xfrm>
          <a:prstGeom prst="rect">
            <a:avLst/>
          </a:prstGeom>
        </p:spPr>
      </p:pic>
      <p:pic>
        <p:nvPicPr>
          <p:cNvPr id="84" name="Picture 83">
            <a:extLst>
              <a:ext uri="{FF2B5EF4-FFF2-40B4-BE49-F238E27FC236}">
                <a16:creationId xmlns:a16="http://schemas.microsoft.com/office/drawing/2014/main" id="{F785AC3B-A001-EEFF-888D-646D30865D8F}"/>
              </a:ext>
              <a:ext uri="{C183D7F6-B498-43B3-948B-1728B52AA6E4}">
                <adec:decorative xmlns:adec="http://schemas.microsoft.com/office/drawing/2017/decorative" val="1"/>
              </a:ext>
            </a:extLst>
          </p:cNvPr>
          <p:cNvPicPr>
            <a:picLocks/>
          </p:cNvPicPr>
          <p:nvPr/>
        </p:nvPicPr>
        <p:blipFill>
          <a:blip r:embed="rId16">
            <a:extLst>
              <a:ext uri="{28A0092B-C50C-407E-A947-70E740481C1C}">
                <a14:useLocalDpi xmlns:a14="http://schemas.microsoft.com/office/drawing/2010/main" val="0"/>
              </a:ext>
            </a:extLst>
          </a:blip>
          <a:stretch>
            <a:fillRect/>
          </a:stretch>
        </p:blipFill>
        <p:spPr>
          <a:xfrm>
            <a:off x="5042632" y="3171471"/>
            <a:ext cx="264862" cy="171132"/>
          </a:xfrm>
          <a:prstGeom prst="rect">
            <a:avLst/>
          </a:prstGeom>
        </p:spPr>
      </p:pic>
      <p:pic>
        <p:nvPicPr>
          <p:cNvPr id="90" name="Picture 89">
            <a:extLst>
              <a:ext uri="{FF2B5EF4-FFF2-40B4-BE49-F238E27FC236}">
                <a16:creationId xmlns:a16="http://schemas.microsoft.com/office/drawing/2014/main" id="{6416F78D-194F-39DF-9025-EFA57E689437}"/>
              </a:ext>
              <a:ext uri="{C183D7F6-B498-43B3-948B-1728B52AA6E4}">
                <adec:decorative xmlns:adec="http://schemas.microsoft.com/office/drawing/2017/decorative" val="1"/>
              </a:ext>
            </a:extLst>
          </p:cNvPr>
          <p:cNvPicPr>
            <a:picLocks/>
          </p:cNvPicPr>
          <p:nvPr/>
        </p:nvPicPr>
        <p:blipFill>
          <a:blip r:embed="rId17">
            <a:extLst>
              <a:ext uri="{28A0092B-C50C-407E-A947-70E740481C1C}">
                <a14:useLocalDpi xmlns:a14="http://schemas.microsoft.com/office/drawing/2010/main" val="0"/>
              </a:ext>
            </a:extLst>
          </a:blip>
          <a:stretch>
            <a:fillRect/>
          </a:stretch>
        </p:blipFill>
        <p:spPr>
          <a:xfrm>
            <a:off x="5763290" y="3157211"/>
            <a:ext cx="200924" cy="199652"/>
          </a:xfrm>
          <a:prstGeom prst="rect">
            <a:avLst/>
          </a:prstGeom>
        </p:spPr>
      </p:pic>
      <p:pic>
        <p:nvPicPr>
          <p:cNvPr id="1059" name="Picture 22">
            <a:extLst>
              <a:ext uri="{FF2B5EF4-FFF2-40B4-BE49-F238E27FC236}">
                <a16:creationId xmlns:a16="http://schemas.microsoft.com/office/drawing/2014/main" id="{406E16C3-060B-BD36-EAB8-DB1A45972EA6}"/>
              </a:ext>
              <a:ext uri="{C183D7F6-B498-43B3-948B-1728B52AA6E4}">
                <adec:decorative xmlns:adec="http://schemas.microsoft.com/office/drawing/2017/decorative" val="1"/>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a:stretch/>
        </p:blipFill>
        <p:spPr bwMode="auto">
          <a:xfrm>
            <a:off x="3731736" y="3561944"/>
            <a:ext cx="125182" cy="180462"/>
          </a:xfrm>
          <a:prstGeom prst="rect">
            <a:avLst/>
          </a:prstGeom>
          <a:noFill/>
          <a:extLst>
            <a:ext uri="{909E8E84-426E-40DD-AFC4-6F175D3DCCD1}">
              <a14:hiddenFill xmlns:a14="http://schemas.microsoft.com/office/drawing/2010/main">
                <a:solidFill>
                  <a:srgbClr val="FFFFFF"/>
                </a:solidFill>
              </a14:hiddenFill>
            </a:ext>
          </a:extLst>
        </p:spPr>
      </p:pic>
      <p:pic>
        <p:nvPicPr>
          <p:cNvPr id="1061" name="Picture 1060">
            <a:extLst>
              <a:ext uri="{FF2B5EF4-FFF2-40B4-BE49-F238E27FC236}">
                <a16:creationId xmlns:a16="http://schemas.microsoft.com/office/drawing/2014/main" id="{ACB05252-3B50-8CF0-73E1-AA6235CF5565}"/>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79305" y="3546117"/>
            <a:ext cx="212118" cy="212116"/>
          </a:xfrm>
          <a:prstGeom prst="rect">
            <a:avLst/>
          </a:prstGeom>
        </p:spPr>
      </p:pic>
      <p:pic>
        <p:nvPicPr>
          <p:cNvPr id="1063" name="Picture 1062">
            <a:extLst>
              <a:ext uri="{FF2B5EF4-FFF2-40B4-BE49-F238E27FC236}">
                <a16:creationId xmlns:a16="http://schemas.microsoft.com/office/drawing/2014/main" id="{A435FFDD-FD44-A9AD-C9E9-6B96D22C981D}"/>
              </a:ext>
              <a:ext uri="{C183D7F6-B498-43B3-948B-1728B52AA6E4}">
                <adec:decorative xmlns:adec="http://schemas.microsoft.com/office/drawing/2017/decorative" val="1"/>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5066801" y="3570198"/>
            <a:ext cx="216524" cy="163954"/>
          </a:xfrm>
          <a:prstGeom prst="rect">
            <a:avLst/>
          </a:prstGeom>
        </p:spPr>
      </p:pic>
      <p:pic>
        <p:nvPicPr>
          <p:cNvPr id="1065" name="Picture 1064">
            <a:extLst>
              <a:ext uri="{FF2B5EF4-FFF2-40B4-BE49-F238E27FC236}">
                <a16:creationId xmlns:a16="http://schemas.microsoft.com/office/drawing/2014/main" id="{5072DE02-ACD2-9156-4328-6640E73904E9}"/>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5753634" y="3545189"/>
            <a:ext cx="220236" cy="213972"/>
          </a:xfrm>
          <a:prstGeom prst="rect">
            <a:avLst/>
          </a:prstGeom>
        </p:spPr>
      </p:pic>
      <p:pic>
        <p:nvPicPr>
          <p:cNvPr id="2058" name="Picture 10">
            <a:extLst>
              <a:ext uri="{FF2B5EF4-FFF2-40B4-BE49-F238E27FC236}">
                <a16:creationId xmlns:a16="http://schemas.microsoft.com/office/drawing/2014/main" id="{95FE9C48-D7E2-E646-B99E-96F47F75119D}"/>
              </a:ext>
              <a:ext uri="{C183D7F6-B498-43B3-948B-1728B52AA6E4}">
                <adec:decorative xmlns:adec="http://schemas.microsoft.com/office/drawing/2017/decorative" val="1"/>
              </a:ext>
            </a:extLst>
          </p:cNvPr>
          <p:cNvPicPr>
            <a:picLocks noChangeArrowheads="1"/>
          </p:cNvPicPr>
          <p:nvPr/>
        </p:nvPicPr>
        <p:blipFill rotWithShape="1">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5231417" y="4339044"/>
            <a:ext cx="203292" cy="20378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590A16FB-5E8D-DAE4-3E85-653F20CBAEB2}"/>
              </a:ext>
              <a:ext uri="{C183D7F6-B498-43B3-948B-1728B52AA6E4}">
                <adec:decorative xmlns:adec="http://schemas.microsoft.com/office/drawing/2017/decorative" val="1"/>
              </a:ext>
            </a:extLst>
          </p:cNvPr>
          <p:cNvPicPr>
            <a:picLocks noChangeArrowheads="1"/>
          </p:cNvPicPr>
          <p:nvPr/>
        </p:nvPicPr>
        <p:blipFill rotWithShape="1">
          <a:blip r:embed="rId23">
            <a:extLst>
              <a:ext uri="{28A0092B-C50C-407E-A947-70E740481C1C}">
                <a14:useLocalDpi xmlns:a14="http://schemas.microsoft.com/office/drawing/2010/main" val="0"/>
              </a:ext>
            </a:extLst>
          </a:blip>
          <a:srcRect/>
          <a:stretch/>
        </p:blipFill>
        <p:spPr bwMode="auto">
          <a:xfrm>
            <a:off x="4686976" y="4295940"/>
            <a:ext cx="284599" cy="24688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a:extLst>
              <a:ext uri="{FF2B5EF4-FFF2-40B4-BE49-F238E27FC236}">
                <a16:creationId xmlns:a16="http://schemas.microsoft.com/office/drawing/2014/main" id="{1F855D07-3C0E-7EF3-54D8-E94C185E9D42}"/>
              </a:ext>
              <a:ext uri="{C183D7F6-B498-43B3-948B-1728B52AA6E4}">
                <adec:decorative xmlns:adec="http://schemas.microsoft.com/office/drawing/2017/decorative" val="1"/>
              </a:ext>
            </a:extLst>
          </p:cNvPr>
          <p:cNvPicPr>
            <a:picLocks noChangeArrowheads="1"/>
          </p:cNvPicPr>
          <p:nvPr/>
        </p:nvPicPr>
        <p:blipFill rotWithShape="1">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l="-2167" r="-2167"/>
          <a:stretch/>
        </p:blipFill>
        <p:spPr bwMode="auto">
          <a:xfrm>
            <a:off x="5732455" y="4295940"/>
            <a:ext cx="246888" cy="24688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4">
            <a:extLst>
              <a:ext uri="{FF2B5EF4-FFF2-40B4-BE49-F238E27FC236}">
                <a16:creationId xmlns:a16="http://schemas.microsoft.com/office/drawing/2014/main" id="{A7996ACE-61D0-9CA9-87C3-14F1E2997529}"/>
              </a:ext>
              <a:ext uri="{C183D7F6-B498-43B3-948B-1728B52AA6E4}">
                <adec:decorative xmlns:adec="http://schemas.microsoft.com/office/drawing/2017/decorative" val="1"/>
              </a:ext>
            </a:extLst>
          </p:cNvPr>
          <p:cNvPicPr>
            <a:picLocks/>
          </p:cNvPicPr>
          <p:nvPr/>
        </p:nvPicPr>
        <p:blipFill rotWithShape="1">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rcRect/>
          <a:stretch/>
        </p:blipFill>
        <p:spPr>
          <a:xfrm>
            <a:off x="3698255" y="4295940"/>
            <a:ext cx="246888" cy="246888"/>
          </a:xfrm>
          <a:prstGeom prst="rect">
            <a:avLst/>
          </a:prstGeom>
        </p:spPr>
      </p:pic>
      <p:pic>
        <p:nvPicPr>
          <p:cNvPr id="2052" name="Picture 4">
            <a:extLst>
              <a:ext uri="{FF2B5EF4-FFF2-40B4-BE49-F238E27FC236}">
                <a16:creationId xmlns:a16="http://schemas.microsoft.com/office/drawing/2014/main" id="{6E681C15-F78F-29E4-2F5A-0FE4F2CAD597}"/>
              </a:ext>
              <a:ext uri="{C183D7F6-B498-43B3-948B-1728B52AA6E4}">
                <adec:decorative xmlns:adec="http://schemas.microsoft.com/office/drawing/2017/decorative" val="1"/>
              </a:ext>
            </a:extLst>
          </p:cNvPr>
          <p:cNvPicPr>
            <a:picLocks noChangeArrowheads="1"/>
          </p:cNvPicPr>
          <p:nvPr/>
        </p:nvPicPr>
        <p:blipFill>
          <a:blip r:embed="rId2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02042" y="4295940"/>
            <a:ext cx="246890" cy="24688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a:extLst>
              <a:ext uri="{FF2B5EF4-FFF2-40B4-BE49-F238E27FC236}">
                <a16:creationId xmlns:a16="http://schemas.microsoft.com/office/drawing/2014/main" id="{B0A8E7EB-715F-7AD9-BDF7-C70F848C44B8}"/>
              </a:ext>
              <a:ext uri="{C183D7F6-B498-43B3-948B-1728B52AA6E4}">
                <adec:decorative xmlns:adec="http://schemas.microsoft.com/office/drawing/2017/decorative" val="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3683023" y="2113984"/>
            <a:ext cx="222608" cy="203640"/>
          </a:xfrm>
          <a:prstGeom prst="rect">
            <a:avLst/>
          </a:prstGeom>
        </p:spPr>
      </p:pic>
      <p:pic>
        <p:nvPicPr>
          <p:cNvPr id="36" name="Picture 35">
            <a:extLst>
              <a:ext uri="{FF2B5EF4-FFF2-40B4-BE49-F238E27FC236}">
                <a16:creationId xmlns:a16="http://schemas.microsoft.com/office/drawing/2014/main" id="{BAFCEBBA-9E05-4832-92A0-955BE82255B2}"/>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4376073" y="2113982"/>
            <a:ext cx="218582" cy="203642"/>
          </a:xfrm>
          <a:prstGeom prst="rect">
            <a:avLst/>
          </a:prstGeom>
        </p:spPr>
      </p:pic>
      <p:pic>
        <p:nvPicPr>
          <p:cNvPr id="29" name="Picture 28">
            <a:extLst>
              <a:ext uri="{FF2B5EF4-FFF2-40B4-BE49-F238E27FC236}">
                <a16:creationId xmlns:a16="http://schemas.microsoft.com/office/drawing/2014/main" id="{1C1C89B8-C909-38BF-1688-0FF342A70B54}"/>
              </a:ext>
              <a:ext uri="{C183D7F6-B498-43B3-948B-1728B52AA6E4}">
                <adec:decorative xmlns:adec="http://schemas.microsoft.com/office/drawing/2017/decorative" val="1"/>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5065097" y="2113982"/>
            <a:ext cx="219932" cy="203642"/>
          </a:xfrm>
          <a:prstGeom prst="rect">
            <a:avLst/>
          </a:prstGeom>
        </p:spPr>
      </p:pic>
      <p:pic>
        <p:nvPicPr>
          <p:cNvPr id="19" name="Picture 18">
            <a:extLst>
              <a:ext uri="{FF2B5EF4-FFF2-40B4-BE49-F238E27FC236}">
                <a16:creationId xmlns:a16="http://schemas.microsoft.com/office/drawing/2014/main" id="{430DC2C5-2359-2DFD-0E06-7D06B4BB50E8}"/>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5755470" y="2113982"/>
            <a:ext cx="216564" cy="203642"/>
          </a:xfrm>
          <a:prstGeom prst="rect">
            <a:avLst/>
          </a:prstGeom>
        </p:spPr>
      </p:pic>
      <p:pic>
        <p:nvPicPr>
          <p:cNvPr id="121" name="Picture 32">
            <a:extLst>
              <a:ext uri="{FF2B5EF4-FFF2-40B4-BE49-F238E27FC236}">
                <a16:creationId xmlns:a16="http://schemas.microsoft.com/office/drawing/2014/main" id="{D3283C29-7834-0146-E990-63B0232F5E0B}"/>
              </a:ext>
              <a:ext uri="{C183D7F6-B498-43B3-948B-1728B52AA6E4}">
                <adec:decorative xmlns:adec="http://schemas.microsoft.com/office/drawing/2017/decorative" val="1"/>
              </a:ext>
            </a:extLst>
          </p:cNvPr>
          <p:cNvPicPr>
            <a:picLocks noChangeAspect="1" noChangeArrowheads="1"/>
          </p:cNvPicPr>
          <p:nvPr/>
        </p:nvPicPr>
        <p:blipFill rotWithShape="1">
          <a:blip r:embed="rId8">
            <a:clrChange>
              <a:clrFrom>
                <a:srgbClr val="F8FFFF"/>
              </a:clrFrom>
              <a:clrTo>
                <a:srgbClr val="F8FFFF">
                  <a:alpha val="0"/>
                </a:srgbClr>
              </a:clrTo>
            </a:clrChange>
            <a:extLst>
              <a:ext uri="{28A0092B-C50C-407E-A947-70E740481C1C}">
                <a14:useLocalDpi xmlns:a14="http://schemas.microsoft.com/office/drawing/2010/main" val="0"/>
              </a:ext>
            </a:extLst>
          </a:blip>
          <a:srcRect/>
          <a:stretch/>
        </p:blipFill>
        <p:spPr bwMode="auto">
          <a:xfrm>
            <a:off x="5763306" y="2480115"/>
            <a:ext cx="200892" cy="20364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34">
            <a:extLst>
              <a:ext uri="{FF2B5EF4-FFF2-40B4-BE49-F238E27FC236}">
                <a16:creationId xmlns:a16="http://schemas.microsoft.com/office/drawing/2014/main" id="{26E442A1-5CD7-9314-ADF6-F345DEE54142}"/>
              </a:ext>
              <a:ext uri="{C183D7F6-B498-43B3-948B-1728B52AA6E4}">
                <adec:decorative xmlns:adec="http://schemas.microsoft.com/office/drawing/2017/decorative" val="1"/>
              </a:ext>
            </a:extLst>
          </p:cNvPr>
          <p:cNvPicPr>
            <a:picLocks noChangeAspect="1" noChangeArrowheads="1"/>
          </p:cNvPicPr>
          <p:nvPr/>
        </p:nvPicPr>
        <p:blipFill rotWithShape="1">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p:blipFill>
        <p:spPr bwMode="auto">
          <a:xfrm>
            <a:off x="5079051" y="2480115"/>
            <a:ext cx="192024" cy="203642"/>
          </a:xfrm>
          <a:prstGeom prst="rect">
            <a:avLst/>
          </a:prstGeom>
          <a:noFill/>
          <a:extLst>
            <a:ext uri="{909E8E84-426E-40DD-AFC4-6F175D3DCCD1}">
              <a14:hiddenFill xmlns:a14="http://schemas.microsoft.com/office/drawing/2010/main">
                <a:solidFill>
                  <a:srgbClr val="FFFFFF"/>
                </a:solidFill>
              </a14:hiddenFill>
            </a:ext>
          </a:extLst>
        </p:spPr>
      </p:pic>
      <p:pic>
        <p:nvPicPr>
          <p:cNvPr id="1028" name="Graphic 1027">
            <a:extLst>
              <a:ext uri="{FF2B5EF4-FFF2-40B4-BE49-F238E27FC236}">
                <a16:creationId xmlns:a16="http://schemas.microsoft.com/office/drawing/2014/main" id="{894BB271-43DA-4385-4FCD-CE2DFACA97E3}"/>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16465" t="28339" r="16465" b="28339"/>
          <a:stretch/>
        </p:blipFill>
        <p:spPr>
          <a:xfrm>
            <a:off x="3660194" y="2506705"/>
            <a:ext cx="268266" cy="173282"/>
          </a:xfrm>
          <a:prstGeom prst="rect">
            <a:avLst/>
          </a:prstGeom>
        </p:spPr>
      </p:pic>
      <p:pic>
        <p:nvPicPr>
          <p:cNvPr id="2084" name="Graphic 2083">
            <a:extLst>
              <a:ext uri="{FF2B5EF4-FFF2-40B4-BE49-F238E27FC236}">
                <a16:creationId xmlns:a16="http://schemas.microsoft.com/office/drawing/2014/main" id="{FE978858-5D83-C370-A3BF-FD2465D58A80}"/>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20434" t="22702" r="20434" b="25480"/>
          <a:stretch/>
        </p:blipFill>
        <p:spPr>
          <a:xfrm>
            <a:off x="4373473" y="2483886"/>
            <a:ext cx="223782" cy="196101"/>
          </a:xfrm>
          <a:prstGeom prst="rect">
            <a:avLst/>
          </a:prstGeom>
        </p:spPr>
      </p:pic>
      <p:sp>
        <p:nvSpPr>
          <p:cNvPr id="7" name="Text Placeholder 5">
            <a:extLst>
              <a:ext uri="{FF2B5EF4-FFF2-40B4-BE49-F238E27FC236}">
                <a16:creationId xmlns:a16="http://schemas.microsoft.com/office/drawing/2014/main" id="{0531C1D0-463D-F7B4-6D1C-5681A1944BCD}"/>
              </a:ext>
            </a:extLst>
          </p:cNvPr>
          <p:cNvSpPr txBox="1">
            <a:spLocks/>
          </p:cNvSpPr>
          <p:nvPr/>
        </p:nvSpPr>
        <p:spPr>
          <a:xfrm>
            <a:off x="3691975" y="1337530"/>
            <a:ext cx="2274597" cy="184666"/>
          </a:xfrm>
          <a:prstGeom prst="rect">
            <a:avLst/>
          </a:prstGeom>
        </p:spPr>
        <p:txBody>
          <a:bodyPr vert="horz" wrap="non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rPr>
              <a:t>Microsoft 365 Business Premium</a:t>
            </a:r>
            <a:endParaRPr kumimoji="0" lang="en-US" sz="105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endParaRPr>
          </a:p>
        </p:txBody>
      </p:sp>
      <p:sp>
        <p:nvSpPr>
          <p:cNvPr id="171" name="Text Placeholder 5">
            <a:extLst>
              <a:ext uri="{FF2B5EF4-FFF2-40B4-BE49-F238E27FC236}">
                <a16:creationId xmlns:a16="http://schemas.microsoft.com/office/drawing/2014/main" id="{0217BF77-6E78-7DC0-B4DD-EDB8ABB4F81E}"/>
              </a:ext>
            </a:extLst>
          </p:cNvPr>
          <p:cNvSpPr txBox="1">
            <a:spLocks/>
          </p:cNvSpPr>
          <p:nvPr/>
        </p:nvSpPr>
        <p:spPr>
          <a:xfrm>
            <a:off x="4331793" y="1577363"/>
            <a:ext cx="994962" cy="1384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9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Up to 300 seats</a:t>
            </a:r>
          </a:p>
        </p:txBody>
      </p:sp>
      <p:sp>
        <p:nvSpPr>
          <p:cNvPr id="98" name="TextBox 97">
            <a:extLst>
              <a:ext uri="{FF2B5EF4-FFF2-40B4-BE49-F238E27FC236}">
                <a16:creationId xmlns:a16="http://schemas.microsoft.com/office/drawing/2014/main" id="{B4811FD7-C2E8-95E4-749F-5BB6F7174812}"/>
              </a:ext>
            </a:extLst>
          </p:cNvPr>
          <p:cNvSpPr txBox="1"/>
          <p:nvPr/>
        </p:nvSpPr>
        <p:spPr>
          <a:xfrm>
            <a:off x="3912356" y="1871916"/>
            <a:ext cx="1833835"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Desktop, Web and Mobile Apps</a:t>
            </a:r>
          </a:p>
        </p:txBody>
      </p:sp>
      <p:sp>
        <p:nvSpPr>
          <p:cNvPr id="100" name="Rectangle 99">
            <a:extLst>
              <a:ext uri="{FF2B5EF4-FFF2-40B4-BE49-F238E27FC236}">
                <a16:creationId xmlns:a16="http://schemas.microsoft.com/office/drawing/2014/main" id="{A922BF5C-6511-606D-5105-3F5606DECA3A}"/>
              </a:ext>
            </a:extLst>
          </p:cNvPr>
          <p:cNvSpPr/>
          <p:nvPr/>
        </p:nvSpPr>
        <p:spPr>
          <a:xfrm>
            <a:off x="3684521" y="2327148"/>
            <a:ext cx="219612"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Word</a:t>
            </a:r>
          </a:p>
        </p:txBody>
      </p:sp>
      <p:sp>
        <p:nvSpPr>
          <p:cNvPr id="101" name="Rectangle 100">
            <a:extLst>
              <a:ext uri="{FF2B5EF4-FFF2-40B4-BE49-F238E27FC236}">
                <a16:creationId xmlns:a16="http://schemas.microsoft.com/office/drawing/2014/main" id="{507CF6F4-44F3-03C7-7E76-AA5119887E50}"/>
              </a:ext>
            </a:extLst>
          </p:cNvPr>
          <p:cNvSpPr/>
          <p:nvPr/>
        </p:nvSpPr>
        <p:spPr>
          <a:xfrm>
            <a:off x="4386779" y="2327148"/>
            <a:ext cx="19717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Excel</a:t>
            </a:r>
          </a:p>
        </p:txBody>
      </p:sp>
      <p:sp>
        <p:nvSpPr>
          <p:cNvPr id="103" name="Rectangle 102">
            <a:extLst>
              <a:ext uri="{FF2B5EF4-FFF2-40B4-BE49-F238E27FC236}">
                <a16:creationId xmlns:a16="http://schemas.microsoft.com/office/drawing/2014/main" id="{0304B16F-AC89-011E-E757-2809AC57B4FB}"/>
              </a:ext>
            </a:extLst>
          </p:cNvPr>
          <p:cNvSpPr/>
          <p:nvPr/>
        </p:nvSpPr>
        <p:spPr>
          <a:xfrm>
            <a:off x="4949842" y="2327148"/>
            <a:ext cx="450443"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PowerPoint</a:t>
            </a:r>
          </a:p>
        </p:txBody>
      </p:sp>
      <p:sp>
        <p:nvSpPr>
          <p:cNvPr id="104" name="Rectangle 103">
            <a:extLst>
              <a:ext uri="{FF2B5EF4-FFF2-40B4-BE49-F238E27FC236}">
                <a16:creationId xmlns:a16="http://schemas.microsoft.com/office/drawing/2014/main" id="{35DA0B16-4384-5169-4DF1-6CB42BBF0201}"/>
              </a:ext>
            </a:extLst>
          </p:cNvPr>
          <p:cNvSpPr/>
          <p:nvPr/>
        </p:nvSpPr>
        <p:spPr>
          <a:xfrm>
            <a:off x="5702650" y="2327148"/>
            <a:ext cx="32220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Outlook</a:t>
            </a:r>
          </a:p>
        </p:txBody>
      </p:sp>
      <p:sp>
        <p:nvSpPr>
          <p:cNvPr id="1029" name="Rectangle 1028">
            <a:extLst>
              <a:ext uri="{FF2B5EF4-FFF2-40B4-BE49-F238E27FC236}">
                <a16:creationId xmlns:a16="http://schemas.microsoft.com/office/drawing/2014/main" id="{42DAA803-AACA-6C41-C317-40EFAA11BE4C}"/>
              </a:ext>
            </a:extLst>
          </p:cNvPr>
          <p:cNvSpPr/>
          <p:nvPr/>
        </p:nvSpPr>
        <p:spPr>
          <a:xfrm>
            <a:off x="3563045" y="2683757"/>
            <a:ext cx="46256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OneNote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31" name="Rectangle 1030">
            <a:extLst>
              <a:ext uri="{FF2B5EF4-FFF2-40B4-BE49-F238E27FC236}">
                <a16:creationId xmlns:a16="http://schemas.microsoft.com/office/drawing/2014/main" id="{851859E8-4F2B-3C34-974F-E0CE7F1913E9}"/>
              </a:ext>
            </a:extLst>
          </p:cNvPr>
          <p:cNvSpPr/>
          <p:nvPr/>
        </p:nvSpPr>
        <p:spPr>
          <a:xfrm>
            <a:off x="4260769" y="2683757"/>
            <a:ext cx="44919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Access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27" name="Rectangle 1026">
            <a:extLst>
              <a:ext uri="{FF2B5EF4-FFF2-40B4-BE49-F238E27FC236}">
                <a16:creationId xmlns:a16="http://schemas.microsoft.com/office/drawing/2014/main" id="{AEF91120-9E8F-6DD3-9267-36BB4B7FA897}"/>
              </a:ext>
            </a:extLst>
          </p:cNvPr>
          <p:cNvSpPr/>
          <p:nvPr/>
        </p:nvSpPr>
        <p:spPr>
          <a:xfrm>
            <a:off x="4897905" y="2683757"/>
            <a:ext cx="554317"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Clipchamp</a:t>
            </a:r>
          </a:p>
        </p:txBody>
      </p:sp>
      <p:sp>
        <p:nvSpPr>
          <p:cNvPr id="1024" name="Rectangle 1023">
            <a:extLst>
              <a:ext uri="{FF2B5EF4-FFF2-40B4-BE49-F238E27FC236}">
                <a16:creationId xmlns:a16="http://schemas.microsoft.com/office/drawing/2014/main" id="{E4E08E45-8101-0A1F-5ABB-501A90602969}"/>
              </a:ext>
            </a:extLst>
          </p:cNvPr>
          <p:cNvSpPr/>
          <p:nvPr/>
        </p:nvSpPr>
        <p:spPr>
          <a:xfrm>
            <a:off x="5683124" y="2683757"/>
            <a:ext cx="36125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Loop</a:t>
            </a:r>
          </a:p>
        </p:txBody>
      </p:sp>
      <p:sp>
        <p:nvSpPr>
          <p:cNvPr id="1067" name="TextBox 1066">
            <a:extLst>
              <a:ext uri="{FF2B5EF4-FFF2-40B4-BE49-F238E27FC236}">
                <a16:creationId xmlns:a16="http://schemas.microsoft.com/office/drawing/2014/main" id="{EDCBEDBE-484C-AAFB-C4B4-AF91555F3D91}"/>
              </a:ext>
            </a:extLst>
          </p:cNvPr>
          <p:cNvSpPr txBox="1"/>
          <p:nvPr/>
        </p:nvSpPr>
        <p:spPr>
          <a:xfrm>
            <a:off x="4072656" y="2921471"/>
            <a:ext cx="1513235"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Cloud &amp; Content Services</a:t>
            </a:r>
          </a:p>
        </p:txBody>
      </p:sp>
      <p:sp>
        <p:nvSpPr>
          <p:cNvPr id="1032" name="Rectangle 1031">
            <a:extLst>
              <a:ext uri="{FF2B5EF4-FFF2-40B4-BE49-F238E27FC236}">
                <a16:creationId xmlns:a16="http://schemas.microsoft.com/office/drawing/2014/main" id="{63BD9B26-DD6A-98AA-4052-C412A848D906}"/>
              </a:ext>
            </a:extLst>
          </p:cNvPr>
          <p:cNvSpPr/>
          <p:nvPr/>
        </p:nvSpPr>
        <p:spPr>
          <a:xfrm>
            <a:off x="3575357" y="3356863"/>
            <a:ext cx="43794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Teams</a:t>
            </a:r>
          </a:p>
        </p:txBody>
      </p:sp>
      <p:sp>
        <p:nvSpPr>
          <p:cNvPr id="1034" name="Rectangle 1033">
            <a:extLst>
              <a:ext uri="{FF2B5EF4-FFF2-40B4-BE49-F238E27FC236}">
                <a16:creationId xmlns:a16="http://schemas.microsoft.com/office/drawing/2014/main" id="{2EFF72DA-4446-95E5-55DA-1869384366BF}"/>
              </a:ext>
            </a:extLst>
          </p:cNvPr>
          <p:cNvSpPr/>
          <p:nvPr/>
        </p:nvSpPr>
        <p:spPr>
          <a:xfrm>
            <a:off x="4205479" y="3356863"/>
            <a:ext cx="559769"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Exchange</a:t>
            </a:r>
            <a:endParaRPr kumimoji="0" lang="en-US" sz="8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endParaRPr>
          </a:p>
        </p:txBody>
      </p:sp>
      <p:sp>
        <p:nvSpPr>
          <p:cNvPr id="1036" name="Rectangle 1035">
            <a:extLst>
              <a:ext uri="{FF2B5EF4-FFF2-40B4-BE49-F238E27FC236}">
                <a16:creationId xmlns:a16="http://schemas.microsoft.com/office/drawing/2014/main" id="{A0E4F0F8-20E3-BFCD-0FC5-7675550DD43C}"/>
              </a:ext>
            </a:extLst>
          </p:cNvPr>
          <p:cNvSpPr/>
          <p:nvPr/>
        </p:nvSpPr>
        <p:spPr>
          <a:xfrm>
            <a:off x="4897584" y="3356863"/>
            <a:ext cx="554959"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OneDrive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57" name="Rectangle 1056">
            <a:extLst>
              <a:ext uri="{FF2B5EF4-FFF2-40B4-BE49-F238E27FC236}">
                <a16:creationId xmlns:a16="http://schemas.microsoft.com/office/drawing/2014/main" id="{5EA79A4A-BDF5-BB67-D2EB-566E943E24E4}"/>
              </a:ext>
            </a:extLst>
          </p:cNvPr>
          <p:cNvSpPr/>
          <p:nvPr/>
        </p:nvSpPr>
        <p:spPr>
          <a:xfrm>
            <a:off x="5557419" y="3356863"/>
            <a:ext cx="612667"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SharePoint</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60" name="Rectangle 1059">
            <a:extLst>
              <a:ext uri="{FF2B5EF4-FFF2-40B4-BE49-F238E27FC236}">
                <a16:creationId xmlns:a16="http://schemas.microsoft.com/office/drawing/2014/main" id="{B6B8CFA9-10B8-8F3D-FBA1-06CE6A171005}"/>
              </a:ext>
            </a:extLst>
          </p:cNvPr>
          <p:cNvSpPr/>
          <p:nvPr/>
        </p:nvSpPr>
        <p:spPr>
          <a:xfrm>
            <a:off x="3575357" y="3759161"/>
            <a:ext cx="43794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Bookings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62" name="Rectangle 1061">
            <a:extLst>
              <a:ext uri="{FF2B5EF4-FFF2-40B4-BE49-F238E27FC236}">
                <a16:creationId xmlns:a16="http://schemas.microsoft.com/office/drawing/2014/main" id="{7D4892F7-C6CB-12ED-23DD-6B9CBDD62357}"/>
              </a:ext>
            </a:extLst>
          </p:cNvPr>
          <p:cNvSpPr/>
          <p:nvPr/>
        </p:nvSpPr>
        <p:spPr>
          <a:xfrm>
            <a:off x="4192556" y="3759161"/>
            <a:ext cx="58561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Viva Engage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64" name="Rectangle 1063">
            <a:extLst>
              <a:ext uri="{FF2B5EF4-FFF2-40B4-BE49-F238E27FC236}">
                <a16:creationId xmlns:a16="http://schemas.microsoft.com/office/drawing/2014/main" id="{06FEFAE6-4B12-7776-A480-27DB50B91388}"/>
              </a:ext>
            </a:extLst>
          </p:cNvPr>
          <p:cNvSpPr/>
          <p:nvPr/>
        </p:nvSpPr>
        <p:spPr>
          <a:xfrm>
            <a:off x="4882255" y="3759161"/>
            <a:ext cx="585616" cy="215444"/>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Power Automate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66" name="Rectangle 1065">
            <a:extLst>
              <a:ext uri="{FF2B5EF4-FFF2-40B4-BE49-F238E27FC236}">
                <a16:creationId xmlns:a16="http://schemas.microsoft.com/office/drawing/2014/main" id="{4646211B-3BBE-C744-6D7E-E10AA1DCE996}"/>
              </a:ext>
            </a:extLst>
          </p:cNvPr>
          <p:cNvSpPr/>
          <p:nvPr/>
        </p:nvSpPr>
        <p:spPr>
          <a:xfrm>
            <a:off x="5570944" y="3759161"/>
            <a:ext cx="58561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Power Apps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69" name="TextBox 168">
            <a:extLst>
              <a:ext uri="{FF2B5EF4-FFF2-40B4-BE49-F238E27FC236}">
                <a16:creationId xmlns:a16="http://schemas.microsoft.com/office/drawing/2014/main" id="{E4CCAD67-BD6C-8C26-8457-168F5E102242}"/>
              </a:ext>
            </a:extLst>
          </p:cNvPr>
          <p:cNvSpPr txBox="1"/>
          <p:nvPr/>
        </p:nvSpPr>
        <p:spPr>
          <a:xfrm>
            <a:off x="4111930" y="4082717"/>
            <a:ext cx="1434687" cy="153888"/>
          </a:xfrm>
          <a:prstGeom prst="rect">
            <a:avLst/>
          </a:prstGeom>
          <a:noFill/>
        </p:spPr>
        <p:txBody>
          <a:bodyPr wrap="non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Comprehensive Security</a:t>
            </a:r>
          </a:p>
        </p:txBody>
      </p:sp>
      <p:sp>
        <p:nvSpPr>
          <p:cNvPr id="41" name="TextBox 40">
            <a:extLst>
              <a:ext uri="{FF2B5EF4-FFF2-40B4-BE49-F238E27FC236}">
                <a16:creationId xmlns:a16="http://schemas.microsoft.com/office/drawing/2014/main" id="{B64A1A3C-D24A-54B8-249E-2E220C50C3F4}"/>
              </a:ext>
            </a:extLst>
          </p:cNvPr>
          <p:cNvSpPr txBox="1"/>
          <p:nvPr/>
        </p:nvSpPr>
        <p:spPr>
          <a:xfrm>
            <a:off x="3617789" y="4552353"/>
            <a:ext cx="407820"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Microsoft Intune</a:t>
            </a:r>
          </a:p>
        </p:txBody>
      </p:sp>
      <p:sp>
        <p:nvSpPr>
          <p:cNvPr id="39" name="TextBox 38">
            <a:extLst>
              <a:ext uri="{FF2B5EF4-FFF2-40B4-BE49-F238E27FC236}">
                <a16:creationId xmlns:a16="http://schemas.microsoft.com/office/drawing/2014/main" id="{D98832B2-8B4F-1269-C005-3A0DB153A809}"/>
              </a:ext>
            </a:extLst>
          </p:cNvPr>
          <p:cNvSpPr txBox="1"/>
          <p:nvPr/>
        </p:nvSpPr>
        <p:spPr>
          <a:xfrm>
            <a:off x="4117117" y="4552353"/>
            <a:ext cx="416740"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Microsoft Purview</a:t>
            </a:r>
          </a:p>
        </p:txBody>
      </p:sp>
      <p:sp>
        <p:nvSpPr>
          <p:cNvPr id="49" name="TextBox 48">
            <a:extLst>
              <a:ext uri="{FF2B5EF4-FFF2-40B4-BE49-F238E27FC236}">
                <a16:creationId xmlns:a16="http://schemas.microsoft.com/office/drawing/2014/main" id="{D772C1DF-DBFB-F5E9-E6DC-09478B575B60}"/>
              </a:ext>
            </a:extLst>
          </p:cNvPr>
          <p:cNvSpPr txBox="1"/>
          <p:nvPr/>
        </p:nvSpPr>
        <p:spPr>
          <a:xfrm>
            <a:off x="4657925" y="4552353"/>
            <a:ext cx="342700" cy="107722"/>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Entra ID</a:t>
            </a:r>
          </a:p>
        </p:txBody>
      </p:sp>
      <p:sp>
        <p:nvSpPr>
          <p:cNvPr id="51" name="TextBox 50">
            <a:extLst>
              <a:ext uri="{FF2B5EF4-FFF2-40B4-BE49-F238E27FC236}">
                <a16:creationId xmlns:a16="http://schemas.microsoft.com/office/drawing/2014/main" id="{65FE4750-1855-8CA2-1312-DFF272222F0C}"/>
              </a:ext>
            </a:extLst>
          </p:cNvPr>
          <p:cNvSpPr txBox="1"/>
          <p:nvPr/>
        </p:nvSpPr>
        <p:spPr>
          <a:xfrm>
            <a:off x="5074951" y="4552353"/>
            <a:ext cx="516224"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Azure Virtual Desktop </a:t>
            </a:r>
          </a:p>
        </p:txBody>
      </p:sp>
      <p:sp>
        <p:nvSpPr>
          <p:cNvPr id="44" name="TextBox 43">
            <a:extLst>
              <a:ext uri="{FF2B5EF4-FFF2-40B4-BE49-F238E27FC236}">
                <a16:creationId xmlns:a16="http://schemas.microsoft.com/office/drawing/2014/main" id="{1591DC14-3AC4-2035-2DBD-AF4B6B0603BB}"/>
              </a:ext>
            </a:extLst>
          </p:cNvPr>
          <p:cNvSpPr txBox="1"/>
          <p:nvPr/>
        </p:nvSpPr>
        <p:spPr>
          <a:xfrm>
            <a:off x="5660248" y="4552353"/>
            <a:ext cx="391302"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Microsoft Defender</a:t>
            </a:r>
          </a:p>
        </p:txBody>
      </p:sp>
      <p:sp>
        <p:nvSpPr>
          <p:cNvPr id="30" name="Rectangle: Rounded Corners 29">
            <a:extLst>
              <a:ext uri="{FF2B5EF4-FFF2-40B4-BE49-F238E27FC236}">
                <a16:creationId xmlns:a16="http://schemas.microsoft.com/office/drawing/2014/main" id="{8C8D3D57-0DAD-701E-1D5F-A9ECDBDF7124}"/>
              </a:ext>
              <a:ext uri="{C183D7F6-B498-43B3-948B-1728B52AA6E4}">
                <adec:decorative xmlns:adec="http://schemas.microsoft.com/office/drawing/2017/decorative" val="1"/>
              </a:ext>
            </a:extLst>
          </p:cNvPr>
          <p:cNvSpPr>
            <a:spLocks/>
          </p:cNvSpPr>
          <p:nvPr/>
        </p:nvSpPr>
        <p:spPr>
          <a:xfrm>
            <a:off x="6317737" y="1241078"/>
            <a:ext cx="2749838" cy="3672302"/>
          </a:xfrm>
          <a:prstGeom prst="roundRect">
            <a:avLst>
              <a:gd name="adj" fmla="val 4283"/>
            </a:avLst>
          </a:prstGeom>
          <a:solidFill>
            <a:srgbClr val="FFFFFF"/>
          </a:solidFill>
          <a:ln w="11129" cap="flat">
            <a:noFill/>
            <a:prstDash val="solid"/>
            <a:miter/>
          </a:ln>
          <a:effectLst>
            <a:outerShdw blurRad="152400" dist="25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53" name="Rectangle: Rounded Corners 52">
            <a:extLst>
              <a:ext uri="{FF2B5EF4-FFF2-40B4-BE49-F238E27FC236}">
                <a16:creationId xmlns:a16="http://schemas.microsoft.com/office/drawing/2014/main" id="{354DCC9E-74B6-BB38-DE18-029393FF597D}"/>
              </a:ext>
              <a:ext uri="{C183D7F6-B498-43B3-948B-1728B52AA6E4}">
                <adec:decorative xmlns:adec="http://schemas.microsoft.com/office/drawing/2017/decorative" val="1"/>
              </a:ext>
            </a:extLst>
          </p:cNvPr>
          <p:cNvSpPr/>
          <p:nvPr/>
        </p:nvSpPr>
        <p:spPr>
          <a:xfrm>
            <a:off x="6803357" y="1771029"/>
            <a:ext cx="1778598" cy="45719"/>
          </a:xfrm>
          <a:prstGeom prst="roundRect">
            <a:avLst>
              <a:gd name="adj" fmla="val 50000"/>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pic>
        <p:nvPicPr>
          <p:cNvPr id="1026" name="Picture 2">
            <a:extLst>
              <a:ext uri="{FF2B5EF4-FFF2-40B4-BE49-F238E27FC236}">
                <a16:creationId xmlns:a16="http://schemas.microsoft.com/office/drawing/2014/main" id="{FB18414C-8CF1-E8E3-A58A-10FB67A43B1F}"/>
              </a:ext>
              <a:ext uri="{C183D7F6-B498-43B3-948B-1728B52AA6E4}">
                <adec:decorative xmlns:adec="http://schemas.microsoft.com/office/drawing/2017/decorative" val="1"/>
              </a:ext>
            </a:extLst>
          </p:cNvPr>
          <p:cNvPicPr>
            <a:picLocks noChangeArrowheads="1"/>
          </p:cNvPicPr>
          <p:nvPr/>
        </p:nvPicPr>
        <p:blipFill rotWithShape="1">
          <a:blip r:embed="rId29">
            <a:extLst>
              <a:ext uri="{28A0092B-C50C-407E-A947-70E740481C1C}">
                <a14:useLocalDpi xmlns:a14="http://schemas.microsoft.com/office/drawing/2010/main" val="0"/>
              </a:ext>
            </a:extLst>
          </a:blip>
          <a:srcRect/>
          <a:stretch/>
        </p:blipFill>
        <p:spPr bwMode="auto">
          <a:xfrm>
            <a:off x="6555304" y="3157211"/>
            <a:ext cx="211794" cy="19965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9">
            <a:extLst>
              <a:ext uri="{FF2B5EF4-FFF2-40B4-BE49-F238E27FC236}">
                <a16:creationId xmlns:a16="http://schemas.microsoft.com/office/drawing/2014/main" id="{ADA42054-9861-5B81-2957-65FB1A0D2BE3}"/>
              </a:ext>
              <a:ext uri="{C183D7F6-B498-43B3-948B-1728B52AA6E4}">
                <adec:decorative xmlns:adec="http://schemas.microsoft.com/office/drawing/2017/decorative" val="1"/>
              </a:ext>
            </a:extLst>
          </p:cNvPr>
          <p:cNvPicPr>
            <a:picLocks/>
          </p:cNvPicPr>
          <p:nvPr/>
        </p:nvPicPr>
        <p:blipFill>
          <a:blip r:embed="rId15">
            <a:extLst>
              <a:ext uri="{28A0092B-C50C-407E-A947-70E740481C1C}">
                <a14:useLocalDpi xmlns:a14="http://schemas.microsoft.com/office/drawing/2010/main" val="0"/>
              </a:ext>
            </a:extLst>
          </a:blip>
          <a:stretch>
            <a:fillRect/>
          </a:stretch>
        </p:blipFill>
        <p:spPr>
          <a:xfrm>
            <a:off x="7237000" y="3157211"/>
            <a:ext cx="228146" cy="199652"/>
          </a:xfrm>
          <a:prstGeom prst="rect">
            <a:avLst/>
          </a:prstGeom>
        </p:spPr>
      </p:pic>
      <p:pic>
        <p:nvPicPr>
          <p:cNvPr id="85" name="Picture 84">
            <a:extLst>
              <a:ext uri="{FF2B5EF4-FFF2-40B4-BE49-F238E27FC236}">
                <a16:creationId xmlns:a16="http://schemas.microsoft.com/office/drawing/2014/main" id="{5B8919DA-D1E1-843A-F032-7C2644CC1569}"/>
              </a:ext>
              <a:ext uri="{C183D7F6-B498-43B3-948B-1728B52AA6E4}">
                <adec:decorative xmlns:adec="http://schemas.microsoft.com/office/drawing/2017/decorative" val="1"/>
              </a:ext>
            </a:extLst>
          </p:cNvPr>
          <p:cNvPicPr>
            <a:picLocks/>
          </p:cNvPicPr>
          <p:nvPr/>
        </p:nvPicPr>
        <p:blipFill>
          <a:blip r:embed="rId16">
            <a:extLst>
              <a:ext uri="{28A0092B-C50C-407E-A947-70E740481C1C}">
                <a14:useLocalDpi xmlns:a14="http://schemas.microsoft.com/office/drawing/2010/main" val="0"/>
              </a:ext>
            </a:extLst>
          </a:blip>
          <a:stretch>
            <a:fillRect/>
          </a:stretch>
        </p:blipFill>
        <p:spPr>
          <a:xfrm>
            <a:off x="7907178" y="3171471"/>
            <a:ext cx="264862" cy="171132"/>
          </a:xfrm>
          <a:prstGeom prst="rect">
            <a:avLst/>
          </a:prstGeom>
        </p:spPr>
      </p:pic>
      <p:pic>
        <p:nvPicPr>
          <p:cNvPr id="91" name="Picture 90">
            <a:extLst>
              <a:ext uri="{FF2B5EF4-FFF2-40B4-BE49-F238E27FC236}">
                <a16:creationId xmlns:a16="http://schemas.microsoft.com/office/drawing/2014/main" id="{48E9EC46-0EF8-2099-D12D-CB9B26960F08}"/>
              </a:ext>
              <a:ext uri="{C183D7F6-B498-43B3-948B-1728B52AA6E4}">
                <adec:decorative xmlns:adec="http://schemas.microsoft.com/office/drawing/2017/decorative" val="1"/>
              </a:ext>
            </a:extLst>
          </p:cNvPr>
          <p:cNvPicPr>
            <a:picLocks/>
          </p:cNvPicPr>
          <p:nvPr/>
        </p:nvPicPr>
        <p:blipFill>
          <a:blip r:embed="rId17">
            <a:extLst>
              <a:ext uri="{28A0092B-C50C-407E-A947-70E740481C1C}">
                <a14:useLocalDpi xmlns:a14="http://schemas.microsoft.com/office/drawing/2010/main" val="0"/>
              </a:ext>
            </a:extLst>
          </a:blip>
          <a:stretch>
            <a:fillRect/>
          </a:stretch>
        </p:blipFill>
        <p:spPr>
          <a:xfrm>
            <a:off x="8626673" y="3157211"/>
            <a:ext cx="200924" cy="199652"/>
          </a:xfrm>
          <a:prstGeom prst="rect">
            <a:avLst/>
          </a:prstGeom>
        </p:spPr>
      </p:pic>
      <p:pic>
        <p:nvPicPr>
          <p:cNvPr id="147" name="Picture 22">
            <a:extLst>
              <a:ext uri="{FF2B5EF4-FFF2-40B4-BE49-F238E27FC236}">
                <a16:creationId xmlns:a16="http://schemas.microsoft.com/office/drawing/2014/main" id="{84130893-30D6-3E33-6E19-33DB922FED48}"/>
              </a:ext>
              <a:ext uri="{C183D7F6-B498-43B3-948B-1728B52AA6E4}">
                <adec:decorative xmlns:adec="http://schemas.microsoft.com/office/drawing/2017/decorative" val="1"/>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a:stretch/>
        </p:blipFill>
        <p:spPr bwMode="auto">
          <a:xfrm>
            <a:off x="6598610" y="3561944"/>
            <a:ext cx="125182" cy="180462"/>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148">
            <a:extLst>
              <a:ext uri="{FF2B5EF4-FFF2-40B4-BE49-F238E27FC236}">
                <a16:creationId xmlns:a16="http://schemas.microsoft.com/office/drawing/2014/main" id="{77FF5D6E-DA93-099F-9219-0D2CA2ACF69D}"/>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245014" y="3546117"/>
            <a:ext cx="212118" cy="212116"/>
          </a:xfrm>
          <a:prstGeom prst="rect">
            <a:avLst/>
          </a:prstGeom>
        </p:spPr>
      </p:pic>
      <p:pic>
        <p:nvPicPr>
          <p:cNvPr id="151" name="Picture 150">
            <a:extLst>
              <a:ext uri="{FF2B5EF4-FFF2-40B4-BE49-F238E27FC236}">
                <a16:creationId xmlns:a16="http://schemas.microsoft.com/office/drawing/2014/main" id="{3BAE75DF-9D4F-7F37-FEEC-92978F23A4FC}"/>
              </a:ext>
              <a:ext uri="{C183D7F6-B498-43B3-948B-1728B52AA6E4}">
                <adec:decorative xmlns:adec="http://schemas.microsoft.com/office/drawing/2017/decorative" val="1"/>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7931347" y="3570198"/>
            <a:ext cx="216524" cy="163954"/>
          </a:xfrm>
          <a:prstGeom prst="rect">
            <a:avLst/>
          </a:prstGeom>
        </p:spPr>
      </p:pic>
      <p:pic>
        <p:nvPicPr>
          <p:cNvPr id="153" name="Picture 152">
            <a:extLst>
              <a:ext uri="{FF2B5EF4-FFF2-40B4-BE49-F238E27FC236}">
                <a16:creationId xmlns:a16="http://schemas.microsoft.com/office/drawing/2014/main" id="{7989DD44-C472-CE29-382A-2E04A191F3A2}"/>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8617017" y="3545189"/>
            <a:ext cx="220236" cy="213972"/>
          </a:xfrm>
          <a:prstGeom prst="rect">
            <a:avLst/>
          </a:prstGeom>
        </p:spPr>
      </p:pic>
      <p:pic>
        <p:nvPicPr>
          <p:cNvPr id="164" name="Picture 10">
            <a:extLst>
              <a:ext uri="{FF2B5EF4-FFF2-40B4-BE49-F238E27FC236}">
                <a16:creationId xmlns:a16="http://schemas.microsoft.com/office/drawing/2014/main" id="{4907F465-14F1-C9B4-4B6F-F900EAC9C1E2}"/>
              </a:ext>
              <a:ext uri="{C183D7F6-B498-43B3-948B-1728B52AA6E4}">
                <adec:decorative xmlns:adec="http://schemas.microsoft.com/office/drawing/2017/decorative" val="1"/>
              </a:ext>
            </a:extLst>
          </p:cNvPr>
          <p:cNvPicPr>
            <a:picLocks noChangeArrowheads="1"/>
          </p:cNvPicPr>
          <p:nvPr/>
        </p:nvPicPr>
        <p:blipFill rotWithShape="1">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8094799" y="4339044"/>
            <a:ext cx="203292" cy="203784"/>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8">
            <a:extLst>
              <a:ext uri="{FF2B5EF4-FFF2-40B4-BE49-F238E27FC236}">
                <a16:creationId xmlns:a16="http://schemas.microsoft.com/office/drawing/2014/main" id="{C09C2CA9-A1DA-EE02-947E-8FF456A0A284}"/>
              </a:ext>
              <a:ext uri="{C183D7F6-B498-43B3-948B-1728B52AA6E4}">
                <adec:decorative xmlns:adec="http://schemas.microsoft.com/office/drawing/2017/decorative" val="1"/>
              </a:ext>
            </a:extLst>
          </p:cNvPr>
          <p:cNvPicPr>
            <a:picLocks noChangeArrowheads="1"/>
          </p:cNvPicPr>
          <p:nvPr/>
        </p:nvPicPr>
        <p:blipFill rotWithShape="1">
          <a:blip r:embed="rId23">
            <a:extLst>
              <a:ext uri="{28A0092B-C50C-407E-A947-70E740481C1C}">
                <a14:useLocalDpi xmlns:a14="http://schemas.microsoft.com/office/drawing/2010/main" val="0"/>
              </a:ext>
            </a:extLst>
          </a:blip>
          <a:srcRect/>
          <a:stretch/>
        </p:blipFill>
        <p:spPr bwMode="auto">
          <a:xfrm>
            <a:off x="7550357" y="4295940"/>
            <a:ext cx="284599" cy="24688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a:extLst>
              <a:ext uri="{FF2B5EF4-FFF2-40B4-BE49-F238E27FC236}">
                <a16:creationId xmlns:a16="http://schemas.microsoft.com/office/drawing/2014/main" id="{A214B4F4-F7EB-344B-F823-E2F6C243E149}"/>
              </a:ext>
              <a:ext uri="{C183D7F6-B498-43B3-948B-1728B52AA6E4}">
                <adec:decorative xmlns:adec="http://schemas.microsoft.com/office/drawing/2017/decorative" val="1"/>
              </a:ext>
            </a:extLst>
          </p:cNvPr>
          <p:cNvPicPr>
            <a:picLocks noChangeArrowheads="1"/>
          </p:cNvPicPr>
          <p:nvPr/>
        </p:nvPicPr>
        <p:blipFill rotWithShape="1">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l="-2167" r="-2167"/>
          <a:stretch/>
        </p:blipFill>
        <p:spPr bwMode="auto">
          <a:xfrm>
            <a:off x="8619650" y="4295940"/>
            <a:ext cx="246888" cy="24688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4">
            <a:extLst>
              <a:ext uri="{FF2B5EF4-FFF2-40B4-BE49-F238E27FC236}">
                <a16:creationId xmlns:a16="http://schemas.microsoft.com/office/drawing/2014/main" id="{2FA97BAE-4A96-97E0-8308-8C58D5849F94}"/>
              </a:ext>
              <a:ext uri="{C183D7F6-B498-43B3-948B-1728B52AA6E4}">
                <adec:decorative xmlns:adec="http://schemas.microsoft.com/office/drawing/2017/decorative" val="1"/>
              </a:ext>
            </a:extLst>
          </p:cNvPr>
          <p:cNvPicPr>
            <a:picLocks/>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rcRect/>
          <a:stretch/>
        </p:blipFill>
        <p:spPr>
          <a:xfrm>
            <a:off x="6561637" y="4295940"/>
            <a:ext cx="246888" cy="246888"/>
          </a:xfrm>
          <a:prstGeom prst="rect">
            <a:avLst/>
          </a:prstGeom>
        </p:spPr>
      </p:pic>
      <p:pic>
        <p:nvPicPr>
          <p:cNvPr id="168" name="Picture 4">
            <a:extLst>
              <a:ext uri="{FF2B5EF4-FFF2-40B4-BE49-F238E27FC236}">
                <a16:creationId xmlns:a16="http://schemas.microsoft.com/office/drawing/2014/main" id="{F7738E58-9FAE-119E-91C7-6024790318A8}"/>
              </a:ext>
              <a:ext uri="{C183D7F6-B498-43B3-948B-1728B52AA6E4}">
                <adec:decorative xmlns:adec="http://schemas.microsoft.com/office/drawing/2017/decorative" val="1"/>
              </a:ext>
            </a:extLst>
          </p:cNvPr>
          <p:cNvPicPr>
            <a:picLocks noChangeArrowheads="1"/>
          </p:cNvPicPr>
          <p:nvPr/>
        </p:nvPicPr>
        <p:blipFill>
          <a:blip r:embed="rId2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65423" y="4295940"/>
            <a:ext cx="246890" cy="246888"/>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53">
            <a:extLst>
              <a:ext uri="{FF2B5EF4-FFF2-40B4-BE49-F238E27FC236}">
                <a16:creationId xmlns:a16="http://schemas.microsoft.com/office/drawing/2014/main" id="{64ADE47B-A71D-82EC-37DA-1E067FBFC8D1}"/>
              </a:ext>
              <a:ext uri="{C183D7F6-B498-43B3-948B-1728B52AA6E4}">
                <adec:decorative xmlns:adec="http://schemas.microsoft.com/office/drawing/2017/decorative" val="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6549896" y="2113984"/>
            <a:ext cx="222608" cy="203640"/>
          </a:xfrm>
          <a:prstGeom prst="rect">
            <a:avLst/>
          </a:prstGeom>
        </p:spPr>
      </p:pic>
      <p:pic>
        <p:nvPicPr>
          <p:cNvPr id="37" name="Picture 36">
            <a:extLst>
              <a:ext uri="{FF2B5EF4-FFF2-40B4-BE49-F238E27FC236}">
                <a16:creationId xmlns:a16="http://schemas.microsoft.com/office/drawing/2014/main" id="{55352933-3E00-03D3-109B-F965A802881A}"/>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7241782" y="2113982"/>
            <a:ext cx="218582" cy="203642"/>
          </a:xfrm>
          <a:prstGeom prst="rect">
            <a:avLst/>
          </a:prstGeom>
        </p:spPr>
      </p:pic>
      <p:pic>
        <p:nvPicPr>
          <p:cNvPr id="32" name="Picture 31">
            <a:extLst>
              <a:ext uri="{FF2B5EF4-FFF2-40B4-BE49-F238E27FC236}">
                <a16:creationId xmlns:a16="http://schemas.microsoft.com/office/drawing/2014/main" id="{6A27E039-B5F2-B265-921D-A4250B169A05}"/>
              </a:ext>
              <a:ext uri="{C183D7F6-B498-43B3-948B-1728B52AA6E4}">
                <adec:decorative xmlns:adec="http://schemas.microsoft.com/office/drawing/2017/decorative" val="1"/>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7929642" y="2113982"/>
            <a:ext cx="219932" cy="203642"/>
          </a:xfrm>
          <a:prstGeom prst="rect">
            <a:avLst/>
          </a:prstGeom>
        </p:spPr>
      </p:pic>
      <p:pic>
        <p:nvPicPr>
          <p:cNvPr id="21" name="Picture 20">
            <a:extLst>
              <a:ext uri="{FF2B5EF4-FFF2-40B4-BE49-F238E27FC236}">
                <a16:creationId xmlns:a16="http://schemas.microsoft.com/office/drawing/2014/main" id="{AEC8B45D-4DEA-8033-7D9C-3D6C14E20371}"/>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8618853" y="2113982"/>
            <a:ext cx="216564" cy="203642"/>
          </a:xfrm>
          <a:prstGeom prst="rect">
            <a:avLst/>
          </a:prstGeom>
        </p:spPr>
      </p:pic>
      <p:pic>
        <p:nvPicPr>
          <p:cNvPr id="1079" name="Picture 32">
            <a:extLst>
              <a:ext uri="{FF2B5EF4-FFF2-40B4-BE49-F238E27FC236}">
                <a16:creationId xmlns:a16="http://schemas.microsoft.com/office/drawing/2014/main" id="{881DF3B2-2D44-011C-A875-7559446852DB}"/>
              </a:ext>
              <a:ext uri="{C183D7F6-B498-43B3-948B-1728B52AA6E4}">
                <adec:decorative xmlns:adec="http://schemas.microsoft.com/office/drawing/2017/decorative" val="1"/>
              </a:ext>
            </a:extLst>
          </p:cNvPr>
          <p:cNvPicPr>
            <a:picLocks noChangeAspect="1" noChangeArrowheads="1"/>
          </p:cNvPicPr>
          <p:nvPr/>
        </p:nvPicPr>
        <p:blipFill rotWithShape="1">
          <a:blip r:embed="rId8">
            <a:clrChange>
              <a:clrFrom>
                <a:srgbClr val="F8FFFF"/>
              </a:clrFrom>
              <a:clrTo>
                <a:srgbClr val="F8FFFF">
                  <a:alpha val="0"/>
                </a:srgbClr>
              </a:clrTo>
            </a:clrChange>
            <a:extLst>
              <a:ext uri="{28A0092B-C50C-407E-A947-70E740481C1C}">
                <a14:useLocalDpi xmlns:a14="http://schemas.microsoft.com/office/drawing/2010/main" val="0"/>
              </a:ext>
            </a:extLst>
          </a:blip>
          <a:srcRect/>
          <a:stretch/>
        </p:blipFill>
        <p:spPr bwMode="auto">
          <a:xfrm>
            <a:off x="8626689" y="2480115"/>
            <a:ext cx="200892" cy="203642"/>
          </a:xfrm>
          <a:prstGeom prst="rect">
            <a:avLst/>
          </a:prstGeom>
          <a:noFill/>
          <a:extLst>
            <a:ext uri="{909E8E84-426E-40DD-AFC4-6F175D3DCCD1}">
              <a14:hiddenFill xmlns:a14="http://schemas.microsoft.com/office/drawing/2010/main">
                <a:solidFill>
                  <a:srgbClr val="FFFFFF"/>
                </a:solidFill>
              </a14:hiddenFill>
            </a:ext>
          </a:extLst>
        </p:spPr>
      </p:pic>
      <p:pic>
        <p:nvPicPr>
          <p:cNvPr id="1081" name="Picture 34">
            <a:extLst>
              <a:ext uri="{FF2B5EF4-FFF2-40B4-BE49-F238E27FC236}">
                <a16:creationId xmlns:a16="http://schemas.microsoft.com/office/drawing/2014/main" id="{CD4CE734-E8F5-7E80-32F2-BD3B282705FB}"/>
              </a:ext>
              <a:ext uri="{C183D7F6-B498-43B3-948B-1728B52AA6E4}">
                <adec:decorative xmlns:adec="http://schemas.microsoft.com/office/drawing/2017/decorative" val="1"/>
              </a:ext>
            </a:extLst>
          </p:cNvPr>
          <p:cNvPicPr>
            <a:picLocks noChangeAspect="1" noChangeArrowheads="1"/>
          </p:cNvPicPr>
          <p:nvPr/>
        </p:nvPicPr>
        <p:blipFill rotWithShape="1">
          <a:blip r:embed="rId9">
            <a:clrChange>
              <a:clrFrom>
                <a:srgbClr val="FEFEFE"/>
              </a:clrFrom>
              <a:clrTo>
                <a:srgbClr val="FEFEFE">
                  <a:alpha val="0"/>
                </a:srgbClr>
              </a:clrTo>
            </a:clrChange>
            <a:extLst>
              <a:ext uri="{28A0092B-C50C-407E-A947-70E740481C1C}">
                <a14:useLocalDpi xmlns:a14="http://schemas.microsoft.com/office/drawing/2010/main" val="0"/>
              </a:ext>
            </a:extLst>
          </a:blip>
          <a:srcRect/>
          <a:stretch/>
        </p:blipFill>
        <p:spPr bwMode="auto">
          <a:xfrm>
            <a:off x="7943597" y="2480115"/>
            <a:ext cx="192024" cy="203642"/>
          </a:xfrm>
          <a:prstGeom prst="rect">
            <a:avLst/>
          </a:prstGeom>
          <a:noFill/>
          <a:extLst>
            <a:ext uri="{909E8E84-426E-40DD-AFC4-6F175D3DCCD1}">
              <a14:hiddenFill xmlns:a14="http://schemas.microsoft.com/office/drawing/2010/main">
                <a:solidFill>
                  <a:srgbClr val="FFFFFF"/>
                </a:solidFill>
              </a14:hiddenFill>
            </a:ext>
          </a:extLst>
        </p:spPr>
      </p:pic>
      <p:pic>
        <p:nvPicPr>
          <p:cNvPr id="1083" name="Graphic 1082">
            <a:extLst>
              <a:ext uri="{FF2B5EF4-FFF2-40B4-BE49-F238E27FC236}">
                <a16:creationId xmlns:a16="http://schemas.microsoft.com/office/drawing/2014/main" id="{DE4A1DE5-64D0-B5BD-3DAE-172793E322FD}"/>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16465" t="28339" r="16465" b="28339"/>
          <a:stretch/>
        </p:blipFill>
        <p:spPr>
          <a:xfrm>
            <a:off x="6527068" y="2506705"/>
            <a:ext cx="268266" cy="173282"/>
          </a:xfrm>
          <a:prstGeom prst="rect">
            <a:avLst/>
          </a:prstGeom>
        </p:spPr>
      </p:pic>
      <p:pic>
        <p:nvPicPr>
          <p:cNvPr id="2085" name="Graphic 2084">
            <a:extLst>
              <a:ext uri="{FF2B5EF4-FFF2-40B4-BE49-F238E27FC236}">
                <a16:creationId xmlns:a16="http://schemas.microsoft.com/office/drawing/2014/main" id="{49321DDA-5C5C-610A-BE75-F938E03B840C}"/>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20434" t="22702" r="20434" b="25480"/>
          <a:stretch/>
        </p:blipFill>
        <p:spPr>
          <a:xfrm>
            <a:off x="7239182" y="2483886"/>
            <a:ext cx="223782" cy="196101"/>
          </a:xfrm>
          <a:prstGeom prst="rect">
            <a:avLst/>
          </a:prstGeom>
        </p:spPr>
      </p:pic>
      <p:sp>
        <p:nvSpPr>
          <p:cNvPr id="45" name="Text Placeholder 5">
            <a:extLst>
              <a:ext uri="{FF2B5EF4-FFF2-40B4-BE49-F238E27FC236}">
                <a16:creationId xmlns:a16="http://schemas.microsoft.com/office/drawing/2014/main" id="{5D6E4FDD-5E3B-2029-1515-C0731F463BF8}"/>
              </a:ext>
            </a:extLst>
          </p:cNvPr>
          <p:cNvSpPr txBox="1">
            <a:spLocks/>
          </p:cNvSpPr>
          <p:nvPr/>
        </p:nvSpPr>
        <p:spPr>
          <a:xfrm>
            <a:off x="7104033" y="1337530"/>
            <a:ext cx="1177245" cy="184666"/>
          </a:xfrm>
          <a:prstGeom prst="rect">
            <a:avLst/>
          </a:prstGeom>
        </p:spPr>
        <p:txBody>
          <a:bodyPr vert="horz" wrap="non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rPr>
              <a:t>Microsoft 365 E3</a:t>
            </a:r>
            <a:endParaRPr kumimoji="0" lang="en-US" sz="105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endParaRPr>
          </a:p>
        </p:txBody>
      </p:sp>
      <p:sp>
        <p:nvSpPr>
          <p:cNvPr id="174" name="Text Placeholder 5">
            <a:extLst>
              <a:ext uri="{FF2B5EF4-FFF2-40B4-BE49-F238E27FC236}">
                <a16:creationId xmlns:a16="http://schemas.microsoft.com/office/drawing/2014/main" id="{51BF99EB-62D8-46DD-88B6-5BB663236DE0}"/>
              </a:ext>
            </a:extLst>
          </p:cNvPr>
          <p:cNvSpPr txBox="1">
            <a:spLocks/>
          </p:cNvSpPr>
          <p:nvPr/>
        </p:nvSpPr>
        <p:spPr>
          <a:xfrm>
            <a:off x="7195175" y="1577363"/>
            <a:ext cx="994962" cy="1384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9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No seat limit</a:t>
            </a:r>
          </a:p>
        </p:txBody>
      </p:sp>
      <p:sp>
        <p:nvSpPr>
          <p:cNvPr id="1070" name="TextBox 1069">
            <a:extLst>
              <a:ext uri="{FF2B5EF4-FFF2-40B4-BE49-F238E27FC236}">
                <a16:creationId xmlns:a16="http://schemas.microsoft.com/office/drawing/2014/main" id="{03E5BF48-4AD5-CDB7-F524-11DF347AEDC4}"/>
              </a:ext>
            </a:extLst>
          </p:cNvPr>
          <p:cNvSpPr txBox="1"/>
          <p:nvPr/>
        </p:nvSpPr>
        <p:spPr>
          <a:xfrm>
            <a:off x="6775738" y="1871916"/>
            <a:ext cx="1833835"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Desktop, Web and Mobile Apps</a:t>
            </a:r>
          </a:p>
        </p:txBody>
      </p:sp>
      <p:sp>
        <p:nvSpPr>
          <p:cNvPr id="1071" name="Rectangle 1070">
            <a:extLst>
              <a:ext uri="{FF2B5EF4-FFF2-40B4-BE49-F238E27FC236}">
                <a16:creationId xmlns:a16="http://schemas.microsoft.com/office/drawing/2014/main" id="{FEC9545C-5A48-803C-AE69-FD6784019DE9}"/>
              </a:ext>
            </a:extLst>
          </p:cNvPr>
          <p:cNvSpPr/>
          <p:nvPr/>
        </p:nvSpPr>
        <p:spPr>
          <a:xfrm>
            <a:off x="6551395" y="2327148"/>
            <a:ext cx="219612"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Word</a:t>
            </a:r>
          </a:p>
        </p:txBody>
      </p:sp>
      <p:sp>
        <p:nvSpPr>
          <p:cNvPr id="1072" name="Rectangle 1071">
            <a:extLst>
              <a:ext uri="{FF2B5EF4-FFF2-40B4-BE49-F238E27FC236}">
                <a16:creationId xmlns:a16="http://schemas.microsoft.com/office/drawing/2014/main" id="{C59FB52C-92EE-C261-4924-5718B2F2B5D7}"/>
              </a:ext>
            </a:extLst>
          </p:cNvPr>
          <p:cNvSpPr/>
          <p:nvPr/>
        </p:nvSpPr>
        <p:spPr>
          <a:xfrm>
            <a:off x="7252488" y="2327148"/>
            <a:ext cx="19717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Excel</a:t>
            </a:r>
          </a:p>
        </p:txBody>
      </p:sp>
      <p:sp>
        <p:nvSpPr>
          <p:cNvPr id="1073" name="Rectangle 1072">
            <a:extLst>
              <a:ext uri="{FF2B5EF4-FFF2-40B4-BE49-F238E27FC236}">
                <a16:creationId xmlns:a16="http://schemas.microsoft.com/office/drawing/2014/main" id="{E81928B9-8B74-BAAF-B874-9A5BB78FEB23}"/>
              </a:ext>
            </a:extLst>
          </p:cNvPr>
          <p:cNvSpPr/>
          <p:nvPr/>
        </p:nvSpPr>
        <p:spPr>
          <a:xfrm>
            <a:off x="7814387" y="2327148"/>
            <a:ext cx="450443"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PowerPoint</a:t>
            </a:r>
          </a:p>
        </p:txBody>
      </p:sp>
      <p:sp>
        <p:nvSpPr>
          <p:cNvPr id="1074" name="Rectangle 1073">
            <a:extLst>
              <a:ext uri="{FF2B5EF4-FFF2-40B4-BE49-F238E27FC236}">
                <a16:creationId xmlns:a16="http://schemas.microsoft.com/office/drawing/2014/main" id="{3F744B68-DC92-4A2D-6F61-B57A87C6E1B7}"/>
              </a:ext>
            </a:extLst>
          </p:cNvPr>
          <p:cNvSpPr/>
          <p:nvPr/>
        </p:nvSpPr>
        <p:spPr>
          <a:xfrm>
            <a:off x="8566033" y="2327148"/>
            <a:ext cx="32220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Outlook</a:t>
            </a:r>
          </a:p>
        </p:txBody>
      </p:sp>
      <p:sp>
        <p:nvSpPr>
          <p:cNvPr id="1084" name="Rectangle 1083">
            <a:extLst>
              <a:ext uri="{FF2B5EF4-FFF2-40B4-BE49-F238E27FC236}">
                <a16:creationId xmlns:a16="http://schemas.microsoft.com/office/drawing/2014/main" id="{42FA860D-0120-7052-C89B-C26F3D676A6C}"/>
              </a:ext>
            </a:extLst>
          </p:cNvPr>
          <p:cNvSpPr/>
          <p:nvPr/>
        </p:nvSpPr>
        <p:spPr>
          <a:xfrm>
            <a:off x="6429918" y="2683757"/>
            <a:ext cx="46256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OneNote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86" name="Rectangle 1085">
            <a:extLst>
              <a:ext uri="{FF2B5EF4-FFF2-40B4-BE49-F238E27FC236}">
                <a16:creationId xmlns:a16="http://schemas.microsoft.com/office/drawing/2014/main" id="{228ABC3F-C6D4-0853-63B4-777D18770C3E}"/>
              </a:ext>
            </a:extLst>
          </p:cNvPr>
          <p:cNvSpPr/>
          <p:nvPr/>
        </p:nvSpPr>
        <p:spPr>
          <a:xfrm>
            <a:off x="7126478" y="2683757"/>
            <a:ext cx="44919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Access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082" name="Rectangle 1081">
            <a:extLst>
              <a:ext uri="{FF2B5EF4-FFF2-40B4-BE49-F238E27FC236}">
                <a16:creationId xmlns:a16="http://schemas.microsoft.com/office/drawing/2014/main" id="{81F0B84E-5EBA-9401-3697-EF94BA5BB261}"/>
              </a:ext>
            </a:extLst>
          </p:cNvPr>
          <p:cNvSpPr/>
          <p:nvPr/>
        </p:nvSpPr>
        <p:spPr>
          <a:xfrm>
            <a:off x="7762450" y="2683757"/>
            <a:ext cx="554317"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Clipchamp</a:t>
            </a:r>
          </a:p>
        </p:txBody>
      </p:sp>
      <p:sp>
        <p:nvSpPr>
          <p:cNvPr id="1080" name="Rectangle 1079">
            <a:extLst>
              <a:ext uri="{FF2B5EF4-FFF2-40B4-BE49-F238E27FC236}">
                <a16:creationId xmlns:a16="http://schemas.microsoft.com/office/drawing/2014/main" id="{6FBAB822-D76B-D99C-C9B2-71AC663F3BFC}"/>
              </a:ext>
            </a:extLst>
          </p:cNvPr>
          <p:cNvSpPr/>
          <p:nvPr/>
        </p:nvSpPr>
        <p:spPr>
          <a:xfrm>
            <a:off x="8546507" y="2683757"/>
            <a:ext cx="36125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Loop</a:t>
            </a:r>
          </a:p>
        </p:txBody>
      </p:sp>
      <p:sp>
        <p:nvSpPr>
          <p:cNvPr id="155" name="TextBox 154">
            <a:extLst>
              <a:ext uri="{FF2B5EF4-FFF2-40B4-BE49-F238E27FC236}">
                <a16:creationId xmlns:a16="http://schemas.microsoft.com/office/drawing/2014/main" id="{C0304A36-151D-E7C9-77F4-E7CDB0B8E686}"/>
              </a:ext>
            </a:extLst>
          </p:cNvPr>
          <p:cNvSpPr txBox="1"/>
          <p:nvPr/>
        </p:nvSpPr>
        <p:spPr>
          <a:xfrm>
            <a:off x="6936038" y="2921471"/>
            <a:ext cx="1513235" cy="153888"/>
          </a:xfrm>
          <a:prstGeom prst="rect">
            <a:avLst/>
          </a:prstGeom>
          <a:noFill/>
        </p:spPr>
        <p:txBody>
          <a:bodyPr wrap="squar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Cloud &amp; Content Services</a:t>
            </a:r>
          </a:p>
        </p:txBody>
      </p:sp>
      <p:sp>
        <p:nvSpPr>
          <p:cNvPr id="1087" name="Rectangle 1086">
            <a:extLst>
              <a:ext uri="{FF2B5EF4-FFF2-40B4-BE49-F238E27FC236}">
                <a16:creationId xmlns:a16="http://schemas.microsoft.com/office/drawing/2014/main" id="{86BCC854-0C0F-52BE-FB72-4E600A659522}"/>
              </a:ext>
            </a:extLst>
          </p:cNvPr>
          <p:cNvSpPr/>
          <p:nvPr/>
        </p:nvSpPr>
        <p:spPr>
          <a:xfrm>
            <a:off x="6442230" y="3356863"/>
            <a:ext cx="43794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Windows</a:t>
            </a:r>
          </a:p>
        </p:txBody>
      </p:sp>
      <p:sp>
        <p:nvSpPr>
          <p:cNvPr id="135" name="Rectangle 134">
            <a:extLst>
              <a:ext uri="{FF2B5EF4-FFF2-40B4-BE49-F238E27FC236}">
                <a16:creationId xmlns:a16="http://schemas.microsoft.com/office/drawing/2014/main" id="{ABC9A165-2F19-15D3-346A-51CC8BD53912}"/>
              </a:ext>
            </a:extLst>
          </p:cNvPr>
          <p:cNvSpPr/>
          <p:nvPr/>
        </p:nvSpPr>
        <p:spPr>
          <a:xfrm>
            <a:off x="7071189" y="3356863"/>
            <a:ext cx="559769"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Exchange</a:t>
            </a:r>
            <a:endParaRPr kumimoji="0" lang="en-US" sz="8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endParaRPr>
          </a:p>
        </p:txBody>
      </p:sp>
      <p:sp>
        <p:nvSpPr>
          <p:cNvPr id="139" name="Rectangle 138">
            <a:extLst>
              <a:ext uri="{FF2B5EF4-FFF2-40B4-BE49-F238E27FC236}">
                <a16:creationId xmlns:a16="http://schemas.microsoft.com/office/drawing/2014/main" id="{53EDFBBF-EEF3-C4F1-5274-D331E6549382}"/>
              </a:ext>
            </a:extLst>
          </p:cNvPr>
          <p:cNvSpPr/>
          <p:nvPr/>
        </p:nvSpPr>
        <p:spPr>
          <a:xfrm>
            <a:off x="7762129" y="3356863"/>
            <a:ext cx="554959"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OneDrive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45" name="Rectangle 144">
            <a:extLst>
              <a:ext uri="{FF2B5EF4-FFF2-40B4-BE49-F238E27FC236}">
                <a16:creationId xmlns:a16="http://schemas.microsoft.com/office/drawing/2014/main" id="{815EA566-F0DE-2037-486B-21A2A3A1FC7F}"/>
              </a:ext>
            </a:extLst>
          </p:cNvPr>
          <p:cNvSpPr/>
          <p:nvPr/>
        </p:nvSpPr>
        <p:spPr>
          <a:xfrm>
            <a:off x="8420802" y="3356863"/>
            <a:ext cx="612667"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SharePoint</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48" name="Rectangle 147">
            <a:extLst>
              <a:ext uri="{FF2B5EF4-FFF2-40B4-BE49-F238E27FC236}">
                <a16:creationId xmlns:a16="http://schemas.microsoft.com/office/drawing/2014/main" id="{3EDC0382-F0FA-2A16-B93E-D39878F738EE}"/>
              </a:ext>
            </a:extLst>
          </p:cNvPr>
          <p:cNvSpPr/>
          <p:nvPr/>
        </p:nvSpPr>
        <p:spPr>
          <a:xfrm>
            <a:off x="6442230" y="3759161"/>
            <a:ext cx="43794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Bookings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50" name="Rectangle 149">
            <a:extLst>
              <a:ext uri="{FF2B5EF4-FFF2-40B4-BE49-F238E27FC236}">
                <a16:creationId xmlns:a16="http://schemas.microsoft.com/office/drawing/2014/main" id="{26934EB4-3F84-3096-5026-11FE1C85F059}"/>
              </a:ext>
            </a:extLst>
          </p:cNvPr>
          <p:cNvSpPr/>
          <p:nvPr/>
        </p:nvSpPr>
        <p:spPr>
          <a:xfrm>
            <a:off x="7058265" y="3759161"/>
            <a:ext cx="58561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Viva Engage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52" name="Rectangle 151">
            <a:extLst>
              <a:ext uri="{FF2B5EF4-FFF2-40B4-BE49-F238E27FC236}">
                <a16:creationId xmlns:a16="http://schemas.microsoft.com/office/drawing/2014/main" id="{E038C65D-7ACD-69D6-EC1E-1A581DB1B31D}"/>
              </a:ext>
            </a:extLst>
          </p:cNvPr>
          <p:cNvSpPr/>
          <p:nvPr/>
        </p:nvSpPr>
        <p:spPr>
          <a:xfrm>
            <a:off x="7746801" y="3759161"/>
            <a:ext cx="585616" cy="215444"/>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Power Automate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54" name="Rectangle 153">
            <a:extLst>
              <a:ext uri="{FF2B5EF4-FFF2-40B4-BE49-F238E27FC236}">
                <a16:creationId xmlns:a16="http://schemas.microsoft.com/office/drawing/2014/main" id="{A38653CF-EF83-C05E-92E7-A60ECEF07A89}"/>
              </a:ext>
            </a:extLst>
          </p:cNvPr>
          <p:cNvSpPr/>
          <p:nvPr/>
        </p:nvSpPr>
        <p:spPr>
          <a:xfrm>
            <a:off x="8434327" y="3759161"/>
            <a:ext cx="585616"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Power Apps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170" name="TextBox 169">
            <a:extLst>
              <a:ext uri="{FF2B5EF4-FFF2-40B4-BE49-F238E27FC236}">
                <a16:creationId xmlns:a16="http://schemas.microsoft.com/office/drawing/2014/main" id="{6A3906F4-F56F-DBE6-E93F-FD82D8233BCF}"/>
              </a:ext>
            </a:extLst>
          </p:cNvPr>
          <p:cNvSpPr txBox="1"/>
          <p:nvPr/>
        </p:nvSpPr>
        <p:spPr>
          <a:xfrm>
            <a:off x="7138017" y="4082717"/>
            <a:ext cx="1109278" cy="153888"/>
          </a:xfrm>
          <a:prstGeom prst="rect">
            <a:avLst/>
          </a:prstGeom>
          <a:noFill/>
        </p:spPr>
        <p:txBody>
          <a:bodyPr wrap="none" lIns="0" tIns="0" rIns="0" bIns="0" rtlCol="0" anchor="t" anchorCtr="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Display Semibold"/>
                <a:ea typeface="+mn-ea"/>
                <a:cs typeface="+mn-cs"/>
              </a:rPr>
              <a:t>Enterprise Security</a:t>
            </a:r>
          </a:p>
        </p:txBody>
      </p:sp>
      <p:sp>
        <p:nvSpPr>
          <p:cNvPr id="162" name="TextBox 161">
            <a:extLst>
              <a:ext uri="{FF2B5EF4-FFF2-40B4-BE49-F238E27FC236}">
                <a16:creationId xmlns:a16="http://schemas.microsoft.com/office/drawing/2014/main" id="{DDFDF301-241E-2D32-38BD-C7D7949834B4}"/>
              </a:ext>
            </a:extLst>
          </p:cNvPr>
          <p:cNvSpPr txBox="1"/>
          <p:nvPr/>
        </p:nvSpPr>
        <p:spPr>
          <a:xfrm>
            <a:off x="6492687" y="4552353"/>
            <a:ext cx="384788"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Microsoft Intune</a:t>
            </a:r>
          </a:p>
        </p:txBody>
      </p:sp>
      <p:sp>
        <p:nvSpPr>
          <p:cNvPr id="163" name="TextBox 162">
            <a:extLst>
              <a:ext uri="{FF2B5EF4-FFF2-40B4-BE49-F238E27FC236}">
                <a16:creationId xmlns:a16="http://schemas.microsoft.com/office/drawing/2014/main" id="{5A6CAADA-2018-DD9A-2274-3CF9224F1D68}"/>
              </a:ext>
            </a:extLst>
          </p:cNvPr>
          <p:cNvSpPr txBox="1"/>
          <p:nvPr/>
        </p:nvSpPr>
        <p:spPr>
          <a:xfrm>
            <a:off x="6991018" y="4552353"/>
            <a:ext cx="395702"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Microsoft Purview</a:t>
            </a:r>
          </a:p>
        </p:txBody>
      </p:sp>
      <p:sp>
        <p:nvSpPr>
          <p:cNvPr id="160" name="TextBox 159">
            <a:extLst>
              <a:ext uri="{FF2B5EF4-FFF2-40B4-BE49-F238E27FC236}">
                <a16:creationId xmlns:a16="http://schemas.microsoft.com/office/drawing/2014/main" id="{66EB7725-3002-A944-938E-BD2500CF8203}"/>
              </a:ext>
            </a:extLst>
          </p:cNvPr>
          <p:cNvSpPr txBox="1"/>
          <p:nvPr/>
        </p:nvSpPr>
        <p:spPr>
          <a:xfrm>
            <a:off x="7522426" y="4552353"/>
            <a:ext cx="340462" cy="107722"/>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Entra ID</a:t>
            </a:r>
          </a:p>
        </p:txBody>
      </p:sp>
      <p:sp>
        <p:nvSpPr>
          <p:cNvPr id="159" name="TextBox 158">
            <a:extLst>
              <a:ext uri="{FF2B5EF4-FFF2-40B4-BE49-F238E27FC236}">
                <a16:creationId xmlns:a16="http://schemas.microsoft.com/office/drawing/2014/main" id="{2C686ADC-7117-1277-B5AB-2D460BB30164}"/>
              </a:ext>
            </a:extLst>
          </p:cNvPr>
          <p:cNvSpPr txBox="1"/>
          <p:nvPr/>
        </p:nvSpPr>
        <p:spPr>
          <a:xfrm>
            <a:off x="7937071" y="4552353"/>
            <a:ext cx="518748"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Azure Virtual Desktop </a:t>
            </a:r>
          </a:p>
        </p:txBody>
      </p:sp>
      <p:sp>
        <p:nvSpPr>
          <p:cNvPr id="161" name="TextBox 160">
            <a:extLst>
              <a:ext uri="{FF2B5EF4-FFF2-40B4-BE49-F238E27FC236}">
                <a16:creationId xmlns:a16="http://schemas.microsoft.com/office/drawing/2014/main" id="{83FC4529-5454-EF1B-A19F-F4D4F160B913}"/>
              </a:ext>
            </a:extLst>
          </p:cNvPr>
          <p:cNvSpPr txBox="1"/>
          <p:nvPr/>
        </p:nvSpPr>
        <p:spPr>
          <a:xfrm>
            <a:off x="8555088" y="4552353"/>
            <a:ext cx="376012" cy="215444"/>
          </a:xfrm>
          <a:prstGeom prst="rect">
            <a:avLst/>
          </a:prstGeom>
          <a:noFill/>
        </p:spPr>
        <p:txBody>
          <a:bodyPr wrap="square" lIns="0" tIns="0" rIns="0" bIns="0" rtlCol="0">
            <a:spAutoFit/>
          </a:bodyPr>
          <a:lstStyle/>
          <a:p>
            <a:pPr marL="0" marR="0" lvl="0" indent="0" algn="ctr" defTabSz="914139" rtl="0" eaLnBrk="1" fontAlgn="auto" latinLnBrk="0" hangingPunct="1">
              <a:lnSpc>
                <a:spcPct val="100000"/>
              </a:lnSpc>
              <a:spcBef>
                <a:spcPts val="0"/>
              </a:spcBef>
              <a:spcAft>
                <a:spcPts val="588"/>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Sans Display" pitchFamily="2" charset="0"/>
              </a:rPr>
              <a:t>Microsoft Defender</a:t>
            </a:r>
          </a:p>
        </p:txBody>
      </p:sp>
      <p:sp>
        <p:nvSpPr>
          <p:cNvPr id="4" name="Rectangle 3">
            <a:extLst>
              <a:ext uri="{FF2B5EF4-FFF2-40B4-BE49-F238E27FC236}">
                <a16:creationId xmlns:a16="http://schemas.microsoft.com/office/drawing/2014/main" id="{E9464F09-66B6-57BB-38F8-8F6C47A33674}"/>
              </a:ext>
            </a:extLst>
          </p:cNvPr>
          <p:cNvSpPr>
            <a:spLocks/>
          </p:cNvSpPr>
          <p:nvPr/>
        </p:nvSpPr>
        <p:spPr>
          <a:xfrm>
            <a:off x="584200" y="5018930"/>
            <a:ext cx="456642" cy="188238"/>
          </a:xfrm>
          <a:prstGeom prst="rect">
            <a:avLst/>
          </a:prstGeom>
          <a:no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3" indent="0" algn="l" defTabSz="932742"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rPr>
              <a:t>Cloud</a:t>
            </a:r>
          </a:p>
        </p:txBody>
      </p:sp>
      <p:cxnSp>
        <p:nvCxnSpPr>
          <p:cNvPr id="12" name="Straight Connector 11">
            <a:extLst>
              <a:ext uri="{FF2B5EF4-FFF2-40B4-BE49-F238E27FC236}">
                <a16:creationId xmlns:a16="http://schemas.microsoft.com/office/drawing/2014/main" id="{C2935571-7243-CB10-62D7-FA64044EC9A0}"/>
              </a:ext>
              <a:ext uri="{C183D7F6-B498-43B3-948B-1728B52AA6E4}">
                <adec:decorative xmlns:adec="http://schemas.microsoft.com/office/drawing/2017/decorative" val="1"/>
              </a:ext>
            </a:extLst>
          </p:cNvPr>
          <p:cNvCxnSpPr>
            <a:cxnSpLocks/>
          </p:cNvCxnSpPr>
          <p:nvPr/>
        </p:nvCxnSpPr>
        <p:spPr>
          <a:xfrm>
            <a:off x="1072701" y="5113049"/>
            <a:ext cx="7994874" cy="0"/>
          </a:xfrm>
          <a:prstGeom prst="line">
            <a:avLst/>
          </a:prstGeom>
          <a:ln w="1270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EAE66C7-CA4F-B1C6-7E07-928C245EEDA1}"/>
              </a:ext>
            </a:extLst>
          </p:cNvPr>
          <p:cNvSpPr txBox="1">
            <a:spLocks/>
          </p:cNvSpPr>
          <p:nvPr/>
        </p:nvSpPr>
        <p:spPr>
          <a:xfrm>
            <a:off x="584201" y="5259780"/>
            <a:ext cx="2566728" cy="846386"/>
          </a:xfrm>
          <a:prstGeom prst="rect">
            <a:avLst/>
          </a:prstGeom>
          <a:noFill/>
        </p:spPr>
        <p:txBody>
          <a:bodyPr wrap="none" lIns="0" tIns="0" rIns="0" bIns="0" numCol="1" rtlCol="0" anchor="t">
            <a:spAutoFit/>
          </a:bodyPr>
          <a:lstStyle/>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Install on 5 PCs + 5 tablets + 5 phones per user</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Subscription-based, per-user/-device licensing</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Desktop, web, and mobile apps</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1 TB of OneDrive cloud storage</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a:ln>
                  <a:noFill/>
                </a:ln>
                <a:solidFill>
                  <a:srgbClr val="091F2C"/>
                </a:solidFill>
                <a:effectLst/>
                <a:uLnTx/>
                <a:uFillTx/>
                <a:latin typeface="Segoe Sans"/>
                <a:ea typeface="+mn-ea"/>
                <a:cs typeface="+mn-cs"/>
              </a:rPr>
              <a:t>Consistently supported</a:t>
            </a:r>
          </a:p>
        </p:txBody>
      </p:sp>
      <p:sp>
        <p:nvSpPr>
          <p:cNvPr id="173" name="Rectangle: Rounded Corners 172">
            <a:extLst>
              <a:ext uri="{FF2B5EF4-FFF2-40B4-BE49-F238E27FC236}">
                <a16:creationId xmlns:a16="http://schemas.microsoft.com/office/drawing/2014/main" id="{0B70C31B-96D8-1C23-49C3-013AE1BE72C6}"/>
              </a:ext>
              <a:ext uri="{C183D7F6-B498-43B3-948B-1728B52AA6E4}">
                <adec:decorative xmlns:adec="http://schemas.microsoft.com/office/drawing/2017/decorative" val="1"/>
              </a:ext>
            </a:extLst>
          </p:cNvPr>
          <p:cNvSpPr>
            <a:spLocks/>
          </p:cNvSpPr>
          <p:nvPr/>
        </p:nvSpPr>
        <p:spPr>
          <a:xfrm>
            <a:off x="9181118" y="3008827"/>
            <a:ext cx="2426681" cy="1906643"/>
          </a:xfrm>
          <a:prstGeom prst="roundRect">
            <a:avLst>
              <a:gd name="adj" fmla="val 5483"/>
            </a:avLst>
          </a:prstGeom>
          <a:solidFill>
            <a:srgbClr val="FFFFFF"/>
          </a:solidFill>
          <a:ln w="11129" cap="flat">
            <a:noFill/>
            <a:prstDash val="solid"/>
            <a:miter/>
          </a:ln>
          <a:effectLst>
            <a:outerShdw blurRad="152400" dist="25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92" b="0" i="0" u="none" strike="noStrike" kern="1200" cap="none" spc="0" normalizeH="0" baseline="0" noProof="0">
              <a:ln>
                <a:noFill/>
              </a:ln>
              <a:solidFill>
                <a:srgbClr val="000000"/>
              </a:solidFill>
              <a:effectLst/>
              <a:uLnTx/>
              <a:uFillTx/>
              <a:latin typeface="Segoe Sans Text"/>
              <a:ea typeface="+mn-ea"/>
              <a:cs typeface="+mn-cs"/>
            </a:endParaRPr>
          </a:p>
        </p:txBody>
      </p:sp>
      <p:sp>
        <p:nvSpPr>
          <p:cNvPr id="179" name="Rectangle: Rounded Corners 178">
            <a:extLst>
              <a:ext uri="{FF2B5EF4-FFF2-40B4-BE49-F238E27FC236}">
                <a16:creationId xmlns:a16="http://schemas.microsoft.com/office/drawing/2014/main" id="{A0410A44-05C3-A1C5-71D2-E03864B7D28D}"/>
              </a:ext>
              <a:ext uri="{C183D7F6-B498-43B3-948B-1728B52AA6E4}">
                <adec:decorative xmlns:adec="http://schemas.microsoft.com/office/drawing/2017/decorative" val="1"/>
              </a:ext>
            </a:extLst>
          </p:cNvPr>
          <p:cNvSpPr/>
          <p:nvPr/>
        </p:nvSpPr>
        <p:spPr>
          <a:xfrm>
            <a:off x="9505159" y="3563013"/>
            <a:ext cx="1778598" cy="45719"/>
          </a:xfrm>
          <a:prstGeom prst="roundRect">
            <a:avLst>
              <a:gd name="adj" fmla="val 50000"/>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pic>
        <p:nvPicPr>
          <p:cNvPr id="56" name="Picture 55">
            <a:extLst>
              <a:ext uri="{FF2B5EF4-FFF2-40B4-BE49-F238E27FC236}">
                <a16:creationId xmlns:a16="http://schemas.microsoft.com/office/drawing/2014/main" id="{A24DF9AD-C4A6-F8F8-39E0-39C0CC79CDDC}"/>
              </a:ext>
              <a:ext uri="{C183D7F6-B498-43B3-948B-1728B52AA6E4}">
                <adec:decorative xmlns:adec="http://schemas.microsoft.com/office/drawing/2017/decorative" val="1"/>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578777" y="3796641"/>
            <a:ext cx="222608" cy="203640"/>
          </a:xfrm>
          <a:prstGeom prst="rect">
            <a:avLst/>
          </a:prstGeom>
        </p:spPr>
      </p:pic>
      <p:pic>
        <p:nvPicPr>
          <p:cNvPr id="47" name="Picture 46">
            <a:extLst>
              <a:ext uri="{FF2B5EF4-FFF2-40B4-BE49-F238E27FC236}">
                <a16:creationId xmlns:a16="http://schemas.microsoft.com/office/drawing/2014/main" id="{8C641B9F-0F77-0645-1E60-11DFF41F624D}"/>
              </a:ext>
              <a:ext uri="{C183D7F6-B498-43B3-948B-1728B52AA6E4}">
                <adec:decorative xmlns:adec="http://schemas.microsoft.com/office/drawing/2017/decorative" val="1"/>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10288867" y="3796640"/>
            <a:ext cx="218582" cy="203642"/>
          </a:xfrm>
          <a:prstGeom prst="rect">
            <a:avLst/>
          </a:prstGeom>
        </p:spPr>
      </p:pic>
      <p:pic>
        <p:nvPicPr>
          <p:cNvPr id="33" name="Picture 32">
            <a:extLst>
              <a:ext uri="{FF2B5EF4-FFF2-40B4-BE49-F238E27FC236}">
                <a16:creationId xmlns:a16="http://schemas.microsoft.com/office/drawing/2014/main" id="{7AF84465-DBA0-0FC1-BF98-290274839E33}"/>
              </a:ext>
              <a:ext uri="{C183D7F6-B498-43B3-948B-1728B52AA6E4}">
                <adec:decorative xmlns:adec="http://schemas.microsoft.com/office/drawing/2017/decorative" val="1"/>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10994931" y="3796640"/>
            <a:ext cx="219932" cy="203642"/>
          </a:xfrm>
          <a:prstGeom prst="rect">
            <a:avLst/>
          </a:prstGeom>
        </p:spPr>
      </p:pic>
      <p:pic>
        <p:nvPicPr>
          <p:cNvPr id="24" name="Picture 23">
            <a:extLst>
              <a:ext uri="{FF2B5EF4-FFF2-40B4-BE49-F238E27FC236}">
                <a16:creationId xmlns:a16="http://schemas.microsoft.com/office/drawing/2014/main" id="{8E86D11D-A2B3-3C9B-1086-B7A95D9714A5}"/>
              </a:ext>
              <a:ext uri="{C183D7F6-B498-43B3-948B-1728B52AA6E4}">
                <adec:decorative xmlns:adec="http://schemas.microsoft.com/office/drawing/2017/decorative" val="1"/>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10996615" y="4230869"/>
            <a:ext cx="216564" cy="203642"/>
          </a:xfrm>
          <a:prstGeom prst="rect">
            <a:avLst/>
          </a:prstGeom>
        </p:spPr>
      </p:pic>
      <p:pic>
        <p:nvPicPr>
          <p:cNvPr id="2062" name="Graphic 2061">
            <a:extLst>
              <a:ext uri="{FF2B5EF4-FFF2-40B4-BE49-F238E27FC236}">
                <a16:creationId xmlns:a16="http://schemas.microsoft.com/office/drawing/2014/main" id="{56C60DC8-E00D-A986-BF85-543D1D02C077}"/>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16465" t="28339" r="16465" b="28339"/>
          <a:stretch/>
        </p:blipFill>
        <p:spPr>
          <a:xfrm>
            <a:off x="9563169" y="4250713"/>
            <a:ext cx="253824" cy="163954"/>
          </a:xfrm>
          <a:prstGeom prst="rect">
            <a:avLst/>
          </a:prstGeom>
        </p:spPr>
      </p:pic>
      <p:pic>
        <p:nvPicPr>
          <p:cNvPr id="2064" name="Graphic 2063">
            <a:extLst>
              <a:ext uri="{FF2B5EF4-FFF2-40B4-BE49-F238E27FC236}">
                <a16:creationId xmlns:a16="http://schemas.microsoft.com/office/drawing/2014/main" id="{15882550-29E9-A95D-C0CB-62D1985FBE0F}"/>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20434" t="22703" r="20434" b="22703"/>
          <a:stretch/>
        </p:blipFill>
        <p:spPr>
          <a:xfrm>
            <a:off x="10286267" y="4229386"/>
            <a:ext cx="223782" cy="206608"/>
          </a:xfrm>
          <a:prstGeom prst="rect">
            <a:avLst/>
          </a:prstGeom>
        </p:spPr>
      </p:pic>
      <p:sp>
        <p:nvSpPr>
          <p:cNvPr id="177" name="Text Placeholder 5">
            <a:extLst>
              <a:ext uri="{FF2B5EF4-FFF2-40B4-BE49-F238E27FC236}">
                <a16:creationId xmlns:a16="http://schemas.microsoft.com/office/drawing/2014/main" id="{0C136FBF-AC70-8397-43F7-BF8AAE9A7023}"/>
              </a:ext>
            </a:extLst>
          </p:cNvPr>
          <p:cNvSpPr txBox="1">
            <a:spLocks/>
          </p:cNvSpPr>
          <p:nvPr/>
        </p:nvSpPr>
        <p:spPr>
          <a:xfrm>
            <a:off x="9511191" y="3124334"/>
            <a:ext cx="1766534" cy="184666"/>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6647A"/>
                </a:solidFill>
                <a:effectLst/>
                <a:uLnTx/>
                <a:uFillTx/>
                <a:latin typeface="Segoe Sans Display Semibold"/>
                <a:ea typeface="+mn-ea"/>
                <a:cs typeface="Segoe UI" panose="020B0502040204020203" pitchFamily="34" charset="0"/>
              </a:rPr>
              <a:t>Office LTSC 2024</a:t>
            </a:r>
          </a:p>
        </p:txBody>
      </p:sp>
      <p:sp>
        <p:nvSpPr>
          <p:cNvPr id="178" name="Text Placeholder 5">
            <a:extLst>
              <a:ext uri="{FF2B5EF4-FFF2-40B4-BE49-F238E27FC236}">
                <a16:creationId xmlns:a16="http://schemas.microsoft.com/office/drawing/2014/main" id="{D992F4B1-C54F-E072-FB1F-22CCBE97CD53}"/>
              </a:ext>
            </a:extLst>
          </p:cNvPr>
          <p:cNvSpPr txBox="1">
            <a:spLocks/>
          </p:cNvSpPr>
          <p:nvPr/>
        </p:nvSpPr>
        <p:spPr>
          <a:xfrm>
            <a:off x="9264195" y="3366757"/>
            <a:ext cx="2260526" cy="1384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n-lt"/>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3"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9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Designed for disconnected scenarios</a:t>
            </a:r>
          </a:p>
        </p:txBody>
      </p:sp>
      <p:sp>
        <p:nvSpPr>
          <p:cNvPr id="2048" name="Rectangle 2047">
            <a:extLst>
              <a:ext uri="{FF2B5EF4-FFF2-40B4-BE49-F238E27FC236}">
                <a16:creationId xmlns:a16="http://schemas.microsoft.com/office/drawing/2014/main" id="{4BD84344-884D-DC16-50D6-354C826B28AD}"/>
              </a:ext>
            </a:extLst>
          </p:cNvPr>
          <p:cNvSpPr/>
          <p:nvPr/>
        </p:nvSpPr>
        <p:spPr>
          <a:xfrm>
            <a:off x="9580275" y="4023642"/>
            <a:ext cx="219612"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Word</a:t>
            </a:r>
          </a:p>
        </p:txBody>
      </p:sp>
      <p:sp>
        <p:nvSpPr>
          <p:cNvPr id="2049" name="Rectangle 2048">
            <a:extLst>
              <a:ext uri="{FF2B5EF4-FFF2-40B4-BE49-F238E27FC236}">
                <a16:creationId xmlns:a16="http://schemas.microsoft.com/office/drawing/2014/main" id="{B669007C-4EFE-BF42-16F2-1064B418CB7C}"/>
              </a:ext>
            </a:extLst>
          </p:cNvPr>
          <p:cNvSpPr/>
          <p:nvPr/>
        </p:nvSpPr>
        <p:spPr>
          <a:xfrm>
            <a:off x="10299573" y="4023642"/>
            <a:ext cx="19717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Excel</a:t>
            </a:r>
          </a:p>
        </p:txBody>
      </p:sp>
      <p:sp>
        <p:nvSpPr>
          <p:cNvPr id="2051" name="Rectangle 2050">
            <a:extLst>
              <a:ext uri="{FF2B5EF4-FFF2-40B4-BE49-F238E27FC236}">
                <a16:creationId xmlns:a16="http://schemas.microsoft.com/office/drawing/2014/main" id="{DA17E333-1CAE-5C79-A8FF-B6FACF7E080B}"/>
              </a:ext>
            </a:extLst>
          </p:cNvPr>
          <p:cNvSpPr/>
          <p:nvPr/>
        </p:nvSpPr>
        <p:spPr>
          <a:xfrm>
            <a:off x="10879676" y="4023642"/>
            <a:ext cx="450443"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PowerPoint</a:t>
            </a:r>
          </a:p>
        </p:txBody>
      </p:sp>
      <p:sp>
        <p:nvSpPr>
          <p:cNvPr id="2063" name="Rectangle 2062">
            <a:extLst>
              <a:ext uri="{FF2B5EF4-FFF2-40B4-BE49-F238E27FC236}">
                <a16:creationId xmlns:a16="http://schemas.microsoft.com/office/drawing/2014/main" id="{626E0694-91B9-4920-8AEB-6EC17282B1AE}"/>
              </a:ext>
            </a:extLst>
          </p:cNvPr>
          <p:cNvSpPr/>
          <p:nvPr/>
        </p:nvSpPr>
        <p:spPr>
          <a:xfrm>
            <a:off x="9458799" y="4460674"/>
            <a:ext cx="46256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OneNote</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2067" name="Rectangle 2066">
            <a:extLst>
              <a:ext uri="{FF2B5EF4-FFF2-40B4-BE49-F238E27FC236}">
                <a16:creationId xmlns:a16="http://schemas.microsoft.com/office/drawing/2014/main" id="{DDCD7A4B-7395-9CDC-E004-4C57937E13F0}"/>
              </a:ext>
            </a:extLst>
          </p:cNvPr>
          <p:cNvSpPr/>
          <p:nvPr/>
        </p:nvSpPr>
        <p:spPr>
          <a:xfrm>
            <a:off x="10173563" y="4456184"/>
            <a:ext cx="449190"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Access</a:t>
            </a:r>
            <a:endParaRPr kumimoji="0" lang="en-US" sz="8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2053" name="Rectangle 2052">
            <a:extLst>
              <a:ext uri="{FF2B5EF4-FFF2-40B4-BE49-F238E27FC236}">
                <a16:creationId xmlns:a16="http://schemas.microsoft.com/office/drawing/2014/main" id="{82388D38-2DD9-1BE4-4981-462194EC5140}"/>
              </a:ext>
            </a:extLst>
          </p:cNvPr>
          <p:cNvSpPr/>
          <p:nvPr/>
        </p:nvSpPr>
        <p:spPr>
          <a:xfrm>
            <a:off x="10943795" y="4456184"/>
            <a:ext cx="322204" cy="107722"/>
          </a:xfrm>
          <a:prstGeom prst="rect">
            <a:avLst/>
          </a:prstGeom>
        </p:spPr>
        <p:txBody>
          <a:bodyPr wrap="square" lIns="0" tIns="0" rIns="0" bIns="0">
            <a:spAutoFit/>
          </a:bodyPr>
          <a:lstStyle/>
          <a:p>
            <a:pPr marL="0" marR="0" lvl="0" indent="0" algn="ctr" defTabSz="895750" rtl="0" eaLnBrk="1" fontAlgn="base" latinLnBrk="0" hangingPunct="1">
              <a:lnSpc>
                <a:spcPct val="100000"/>
              </a:lnSpc>
              <a:spcBef>
                <a:spcPct val="0"/>
              </a:spcBef>
              <a:spcAft>
                <a:spcPct val="0"/>
              </a:spcAft>
              <a:buClrTx/>
              <a:buSzTx/>
              <a:buFontTx/>
              <a:buNone/>
              <a:tabLst/>
              <a:defRPr/>
            </a:pPr>
            <a:r>
              <a:rPr kumimoji="0" lang="en-US" sz="700" b="0" i="0" u="none" strike="noStrike" kern="1200" cap="none" spc="0" normalizeH="0" baseline="0" noProof="0">
                <a:ln>
                  <a:noFill/>
                </a:ln>
                <a:solidFill>
                  <a:srgbClr val="091F2C"/>
                </a:solidFill>
                <a:effectLst/>
                <a:uLnTx/>
                <a:uFillTx/>
                <a:latin typeface="Segoe Sans"/>
                <a:ea typeface="Segoe UI" panose="020B0502040204020203" pitchFamily="34" charset="0"/>
                <a:cs typeface="Segoe UI" panose="020B0502040204020203" pitchFamily="34" charset="0"/>
              </a:rPr>
              <a:t>Outlook</a:t>
            </a:r>
          </a:p>
        </p:txBody>
      </p:sp>
      <p:sp>
        <p:nvSpPr>
          <p:cNvPr id="10" name="Rectangle 9">
            <a:extLst>
              <a:ext uri="{FF2B5EF4-FFF2-40B4-BE49-F238E27FC236}">
                <a16:creationId xmlns:a16="http://schemas.microsoft.com/office/drawing/2014/main" id="{46419185-15FE-7E69-503C-B8A61B5765B2}"/>
              </a:ext>
            </a:extLst>
          </p:cNvPr>
          <p:cNvSpPr>
            <a:spLocks/>
          </p:cNvSpPr>
          <p:nvPr/>
        </p:nvSpPr>
        <p:spPr>
          <a:xfrm>
            <a:off x="9181118" y="5018930"/>
            <a:ext cx="740245" cy="188238"/>
          </a:xfrm>
          <a:prstGeom prst="rect">
            <a:avLst/>
          </a:prstGeom>
          <a:no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3" indent="0" algn="l" defTabSz="932742" rtl="0" eaLnBrk="1" fontAlgn="auto" latinLnBrk="0" hangingPunct="1">
              <a:lnSpc>
                <a:spcPct val="100000"/>
              </a:lnSpc>
              <a:spcBef>
                <a:spcPts val="0"/>
              </a:spcBef>
              <a:spcAft>
                <a:spcPts val="0"/>
              </a:spcAft>
              <a:buClrTx/>
              <a:buSzPct val="90000"/>
              <a:buFontTx/>
              <a:buNone/>
              <a:tabLst/>
              <a:defRPr/>
            </a:pPr>
            <a:r>
              <a:rPr kumimoji="0" lang="en-US" sz="1200" b="0" i="0" u="none" strike="noStrike" kern="1200" cap="none" spc="0" normalizeH="0" baseline="0" noProof="0">
                <a:ln>
                  <a:noFill/>
                </a:ln>
                <a:solidFill>
                  <a:srgbClr val="8DC8E8">
                    <a:lumMod val="50000"/>
                  </a:srgbClr>
                </a:solidFill>
                <a:effectLst/>
                <a:uLnTx/>
                <a:uFillTx/>
                <a:latin typeface="Segoe Sans Display Semibold"/>
                <a:ea typeface="+mn-ea"/>
                <a:cs typeface="Segoe UI" panose="020B0502040204020203" pitchFamily="34" charset="0"/>
              </a:rPr>
              <a:t>Perpetual</a:t>
            </a:r>
          </a:p>
        </p:txBody>
      </p:sp>
      <p:cxnSp>
        <p:nvCxnSpPr>
          <p:cNvPr id="13" name="Straight Connector 12">
            <a:extLst>
              <a:ext uri="{FF2B5EF4-FFF2-40B4-BE49-F238E27FC236}">
                <a16:creationId xmlns:a16="http://schemas.microsoft.com/office/drawing/2014/main" id="{7FD45790-C4CB-1A97-0FAF-4C069A882810}"/>
              </a:ext>
              <a:ext uri="{C183D7F6-B498-43B3-948B-1728B52AA6E4}">
                <adec:decorative xmlns:adec="http://schemas.microsoft.com/office/drawing/2017/decorative" val="1"/>
              </a:ext>
            </a:extLst>
          </p:cNvPr>
          <p:cNvCxnSpPr>
            <a:cxnSpLocks/>
          </p:cNvCxnSpPr>
          <p:nvPr/>
        </p:nvCxnSpPr>
        <p:spPr>
          <a:xfrm>
            <a:off x="9948687" y="5113049"/>
            <a:ext cx="1659112" cy="0"/>
          </a:xfrm>
          <a:prstGeom prst="line">
            <a:avLst/>
          </a:prstGeom>
          <a:ln w="12700" cap="rnd">
            <a:solidFill>
              <a:schemeClr val="accent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2CDBA6D-B3E5-33C7-F123-B25D3F41F1BD}"/>
              </a:ext>
            </a:extLst>
          </p:cNvPr>
          <p:cNvSpPr txBox="1"/>
          <p:nvPr/>
        </p:nvSpPr>
        <p:spPr>
          <a:xfrm>
            <a:off x="9203282" y="5259780"/>
            <a:ext cx="2662653" cy="807913"/>
          </a:xfrm>
          <a:prstGeom prst="rect">
            <a:avLst/>
          </a:prstGeom>
          <a:noFill/>
        </p:spPr>
        <p:txBody>
          <a:bodyPr wrap="square" lIns="0" tIns="0" rIns="0" bIns="0" rtlCol="0" anchor="t">
            <a:spAutoFit/>
          </a:bodyPr>
          <a:lstStyle/>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91F2C"/>
                </a:solidFill>
                <a:effectLst/>
                <a:uLnTx/>
                <a:uFillTx/>
                <a:latin typeface="Segoe Sans"/>
                <a:ea typeface="+mn-ea"/>
                <a:cs typeface="+mn-cs"/>
              </a:rPr>
              <a:t>Install on one PC</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91F2C"/>
                </a:solidFill>
                <a:effectLst/>
                <a:uLnTx/>
                <a:uFillTx/>
                <a:latin typeface="Segoe Sans"/>
                <a:ea typeface="+mn-ea"/>
                <a:cs typeface="+mn-cs"/>
              </a:rPr>
              <a:t>One-time purchase per device</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91F2C"/>
                </a:solidFill>
                <a:effectLst/>
                <a:uLnTx/>
                <a:uFillTx/>
                <a:latin typeface="Segoe Sans"/>
                <a:ea typeface="+mn-ea"/>
                <a:cs typeface="+mn-cs"/>
              </a:rPr>
              <a:t>Fewer features and no new ones until next release</a:t>
            </a:r>
          </a:p>
          <a:p>
            <a:pPr marL="147638" marR="0" lvl="0" indent="-147638"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91F2C"/>
                </a:solidFill>
                <a:effectLst/>
                <a:uLnTx/>
                <a:uFillTx/>
                <a:latin typeface="Segoe Sans"/>
                <a:ea typeface="+mn-ea"/>
                <a:cs typeface="+mn-cs"/>
              </a:rPr>
              <a:t>Regular security and stability updates </a:t>
            </a:r>
          </a:p>
        </p:txBody>
      </p:sp>
    </p:spTree>
    <p:extLst>
      <p:ext uri="{BB962C8B-B14F-4D97-AF65-F5344CB8AC3E}">
        <p14:creationId xmlns:p14="http://schemas.microsoft.com/office/powerpoint/2010/main" val="675043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1B67D-3841-E7CE-F7AD-2D35D60B974B}"/>
            </a:ext>
          </a:extLst>
        </p:cNvPr>
        <p:cNvGrpSpPr/>
        <p:nvPr/>
      </p:nvGrpSpPr>
      <p:grpSpPr>
        <a:xfrm>
          <a:off x="0" y="0"/>
          <a:ext cx="0" cy="0"/>
          <a:chOff x="0" y="0"/>
          <a:chExt cx="0" cy="0"/>
        </a:xfrm>
      </p:grpSpPr>
      <p:sp>
        <p:nvSpPr>
          <p:cNvPr id="26" name="Title 1">
            <a:extLst>
              <a:ext uri="{FF2B5EF4-FFF2-40B4-BE49-F238E27FC236}">
                <a16:creationId xmlns:a16="http://schemas.microsoft.com/office/drawing/2014/main" id="{499A8FEC-5FA8-45B0-06FB-60DB37314AF8}"/>
              </a:ext>
            </a:extLst>
          </p:cNvPr>
          <p:cNvSpPr>
            <a:spLocks noGrp="1"/>
          </p:cNvSpPr>
          <p:nvPr>
            <p:ph type="title"/>
          </p:nvPr>
        </p:nvSpPr>
        <p:spPr>
          <a:xfrm>
            <a:off x="588262" y="457201"/>
            <a:ext cx="11019537" cy="711762"/>
          </a:xfrm>
        </p:spPr>
        <p:txBody>
          <a:bodyPr>
            <a:normAutofit/>
          </a:bodyPr>
          <a:lstStyle/>
          <a:p>
            <a:pPr algn="ctr"/>
            <a:r>
              <a:rPr lang="en-US"/>
              <a:t>Additional offerings for small and medium businesses</a:t>
            </a:r>
          </a:p>
        </p:txBody>
      </p:sp>
      <p:sp>
        <p:nvSpPr>
          <p:cNvPr id="35" name="Rectangle 34">
            <a:extLst>
              <a:ext uri="{FF2B5EF4-FFF2-40B4-BE49-F238E27FC236}">
                <a16:creationId xmlns:a16="http://schemas.microsoft.com/office/drawing/2014/main" id="{72682A05-5252-A886-3505-C4760BB332B8}"/>
              </a:ext>
            </a:extLst>
          </p:cNvPr>
          <p:cNvSpPr/>
          <p:nvPr/>
        </p:nvSpPr>
        <p:spPr>
          <a:xfrm>
            <a:off x="1124615" y="1276526"/>
            <a:ext cx="9942769" cy="528423"/>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Notable add-ons to Microsoft 365 Business Standard:</a:t>
            </a:r>
          </a:p>
        </p:txBody>
      </p:sp>
      <p:grpSp>
        <p:nvGrpSpPr>
          <p:cNvPr id="22" name="Group 21">
            <a:extLst>
              <a:ext uri="{FF2B5EF4-FFF2-40B4-BE49-F238E27FC236}">
                <a16:creationId xmlns:a16="http://schemas.microsoft.com/office/drawing/2014/main" id="{AC931D60-1469-1BA7-DD83-6CA44CCB5B6D}"/>
              </a:ext>
              <a:ext uri="{C183D7F6-B498-43B3-948B-1728B52AA6E4}">
                <adec:decorative xmlns:adec="http://schemas.microsoft.com/office/drawing/2017/decorative" val="1"/>
              </a:ext>
            </a:extLst>
          </p:cNvPr>
          <p:cNvGrpSpPr/>
          <p:nvPr/>
        </p:nvGrpSpPr>
        <p:grpSpPr>
          <a:xfrm>
            <a:off x="1187642" y="2238639"/>
            <a:ext cx="1260544" cy="1179247"/>
            <a:chOff x="1187642" y="2238639"/>
            <a:chExt cx="1260544" cy="1179247"/>
          </a:xfrm>
        </p:grpSpPr>
        <p:sp>
          <p:nvSpPr>
            <p:cNvPr id="31" name="Round Same Side Corner Rectangle 30">
              <a:extLst>
                <a:ext uri="{FF2B5EF4-FFF2-40B4-BE49-F238E27FC236}">
                  <a16:creationId xmlns:a16="http://schemas.microsoft.com/office/drawing/2014/main" id="{FFAA050F-E337-6FAE-12EA-1188DB862756}"/>
                </a:ext>
                <a:ext uri="{C183D7F6-B498-43B3-948B-1728B52AA6E4}">
                  <adec:decorative xmlns:adec="http://schemas.microsoft.com/office/drawing/2017/decorative" val="1"/>
                </a:ext>
              </a:extLst>
            </p:cNvPr>
            <p:cNvSpPr/>
            <p:nvPr/>
          </p:nvSpPr>
          <p:spPr>
            <a:xfrm>
              <a:off x="1187642" y="2238639"/>
              <a:ext cx="1260544" cy="1179247"/>
            </a:xfrm>
            <a:prstGeom prst="round2SameRect">
              <a:avLst/>
            </a:prstGeom>
            <a:solidFill>
              <a:srgbClr val="FEFEFC"/>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pic>
          <p:nvPicPr>
            <p:cNvPr id="19" name="Picture 2" descr="Microsoft Defender logo">
              <a:extLst>
                <a:ext uri="{FF2B5EF4-FFF2-40B4-BE49-F238E27FC236}">
                  <a16:creationId xmlns:a16="http://schemas.microsoft.com/office/drawing/2014/main" id="{E0D3FD0B-F3B3-EDEB-A30D-25E4F38BA572}"/>
                </a:ext>
                <a:ext uri="{C183D7F6-B498-43B3-948B-1728B52AA6E4}">
                  <adec:decorative xmlns:adec="http://schemas.microsoft.com/office/drawing/2017/decorative" val="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379" y="2475009"/>
              <a:ext cx="557073" cy="5570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EE6D066A-80F8-5084-9818-8D38CCD42C26}"/>
              </a:ext>
              <a:ext uri="{C183D7F6-B498-43B3-948B-1728B52AA6E4}">
                <adec:decorative xmlns:adec="http://schemas.microsoft.com/office/drawing/2017/decorative" val="1"/>
              </a:ext>
            </a:extLst>
          </p:cNvPr>
          <p:cNvGrpSpPr/>
          <p:nvPr/>
        </p:nvGrpSpPr>
        <p:grpSpPr>
          <a:xfrm>
            <a:off x="4039699" y="2238639"/>
            <a:ext cx="1260544" cy="1179247"/>
            <a:chOff x="4039699" y="2238639"/>
            <a:chExt cx="1260544" cy="1179247"/>
          </a:xfrm>
        </p:grpSpPr>
        <p:sp>
          <p:nvSpPr>
            <p:cNvPr id="32" name="Round Same Side Corner Rectangle 31">
              <a:extLst>
                <a:ext uri="{FF2B5EF4-FFF2-40B4-BE49-F238E27FC236}">
                  <a16:creationId xmlns:a16="http://schemas.microsoft.com/office/drawing/2014/main" id="{88BC7005-23FB-7273-7E6B-6BC3801280FD}"/>
                </a:ext>
                <a:ext uri="{C183D7F6-B498-43B3-948B-1728B52AA6E4}">
                  <adec:decorative xmlns:adec="http://schemas.microsoft.com/office/drawing/2017/decorative" val="1"/>
                </a:ext>
              </a:extLst>
            </p:cNvPr>
            <p:cNvSpPr/>
            <p:nvPr/>
          </p:nvSpPr>
          <p:spPr>
            <a:xfrm>
              <a:off x="4039699" y="2238639"/>
              <a:ext cx="1260544" cy="1179247"/>
            </a:xfrm>
            <a:prstGeom prst="round2SameRect">
              <a:avLst/>
            </a:prstGeom>
            <a:solidFill>
              <a:srgbClr val="FEFEFC"/>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pic>
          <p:nvPicPr>
            <p:cNvPr id="24" name="Picture 6">
              <a:extLst>
                <a:ext uri="{FF2B5EF4-FFF2-40B4-BE49-F238E27FC236}">
                  <a16:creationId xmlns:a16="http://schemas.microsoft.com/office/drawing/2014/main" id="{AD0D01FD-7D1A-202A-EE16-C5980262BBE9}"/>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1435" y="2475009"/>
              <a:ext cx="557073" cy="5570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a:extLst>
              <a:ext uri="{FF2B5EF4-FFF2-40B4-BE49-F238E27FC236}">
                <a16:creationId xmlns:a16="http://schemas.microsoft.com/office/drawing/2014/main" id="{AAC143CA-5815-7252-C4AB-FDC2C29320F6}"/>
              </a:ext>
              <a:ext uri="{C183D7F6-B498-43B3-948B-1728B52AA6E4}">
                <adec:decorative xmlns:adec="http://schemas.microsoft.com/office/drawing/2017/decorative" val="1"/>
              </a:ext>
            </a:extLst>
          </p:cNvPr>
          <p:cNvGrpSpPr/>
          <p:nvPr/>
        </p:nvGrpSpPr>
        <p:grpSpPr>
          <a:xfrm>
            <a:off x="6891756" y="2238639"/>
            <a:ext cx="1260544" cy="1179247"/>
            <a:chOff x="6891756" y="2238639"/>
            <a:chExt cx="1260544" cy="1179247"/>
          </a:xfrm>
        </p:grpSpPr>
        <p:sp>
          <p:nvSpPr>
            <p:cNvPr id="33" name="Round Same Side Corner Rectangle 32">
              <a:extLst>
                <a:ext uri="{FF2B5EF4-FFF2-40B4-BE49-F238E27FC236}">
                  <a16:creationId xmlns:a16="http://schemas.microsoft.com/office/drawing/2014/main" id="{B8F2E924-95D4-FBE4-C84D-3A3C9B4D5867}"/>
                </a:ext>
                <a:ext uri="{C183D7F6-B498-43B3-948B-1728B52AA6E4}">
                  <adec:decorative xmlns:adec="http://schemas.microsoft.com/office/drawing/2017/decorative" val="1"/>
                </a:ext>
              </a:extLst>
            </p:cNvPr>
            <p:cNvSpPr/>
            <p:nvPr/>
          </p:nvSpPr>
          <p:spPr>
            <a:xfrm>
              <a:off x="6891756" y="2238639"/>
              <a:ext cx="1260544" cy="1179247"/>
            </a:xfrm>
            <a:prstGeom prst="round2SameRect">
              <a:avLst/>
            </a:prstGeom>
            <a:solidFill>
              <a:srgbClr val="FEFEFC"/>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pic>
          <p:nvPicPr>
            <p:cNvPr id="12" name="Graphic 11" descr="Microsoft Teams logo">
              <a:extLst>
                <a:ext uri="{FF2B5EF4-FFF2-40B4-BE49-F238E27FC236}">
                  <a16:creationId xmlns:a16="http://schemas.microsoft.com/office/drawing/2014/main" id="{C30E6B4C-8A11-80A5-A282-8986242AD9D0}"/>
                </a:ext>
                <a:ext uri="{C183D7F6-B498-43B3-948B-1728B52AA6E4}">
                  <adec:decorative xmlns:adec="http://schemas.microsoft.com/office/drawing/2017/decorative" val="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636" t="22101" r="22101" b="22101"/>
            <a:stretch/>
          </p:blipFill>
          <p:spPr>
            <a:xfrm>
              <a:off x="7261137" y="2475009"/>
              <a:ext cx="521783" cy="557073"/>
            </a:xfrm>
            <a:prstGeom prst="rect">
              <a:avLst/>
            </a:prstGeom>
          </p:spPr>
        </p:pic>
      </p:grpSp>
      <p:grpSp>
        <p:nvGrpSpPr>
          <p:cNvPr id="4" name="Group 3">
            <a:extLst>
              <a:ext uri="{FF2B5EF4-FFF2-40B4-BE49-F238E27FC236}">
                <a16:creationId xmlns:a16="http://schemas.microsoft.com/office/drawing/2014/main" id="{0C50AC3F-E1DB-42C0-B8EF-9A3B9F5D0DD4}"/>
              </a:ext>
              <a:ext uri="{C183D7F6-B498-43B3-948B-1728B52AA6E4}">
                <adec:decorative xmlns:adec="http://schemas.microsoft.com/office/drawing/2017/decorative" val="1"/>
              </a:ext>
            </a:extLst>
          </p:cNvPr>
          <p:cNvGrpSpPr/>
          <p:nvPr/>
        </p:nvGrpSpPr>
        <p:grpSpPr>
          <a:xfrm>
            <a:off x="9743813" y="2238639"/>
            <a:ext cx="1260544" cy="1179247"/>
            <a:chOff x="9743813" y="2238639"/>
            <a:chExt cx="1260544" cy="1179247"/>
          </a:xfrm>
        </p:grpSpPr>
        <p:sp>
          <p:nvSpPr>
            <p:cNvPr id="34" name="Round Same Side Corner Rectangle 33">
              <a:extLst>
                <a:ext uri="{FF2B5EF4-FFF2-40B4-BE49-F238E27FC236}">
                  <a16:creationId xmlns:a16="http://schemas.microsoft.com/office/drawing/2014/main" id="{9F74ED6D-3BB4-AB53-3CDC-06392D1D528A}"/>
                </a:ext>
                <a:ext uri="{C183D7F6-B498-43B3-948B-1728B52AA6E4}">
                  <adec:decorative xmlns:adec="http://schemas.microsoft.com/office/drawing/2017/decorative" val="1"/>
                </a:ext>
              </a:extLst>
            </p:cNvPr>
            <p:cNvSpPr/>
            <p:nvPr/>
          </p:nvSpPr>
          <p:spPr>
            <a:xfrm>
              <a:off x="9743813" y="2238639"/>
              <a:ext cx="1260544" cy="1179247"/>
            </a:xfrm>
            <a:prstGeom prst="round2SameRect">
              <a:avLst/>
            </a:prstGeom>
            <a:solidFill>
              <a:srgbClr val="FEFEFC"/>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pic>
          <p:nvPicPr>
            <p:cNvPr id="20" name="!Copilot" descr="Copilot icon">
              <a:extLst>
                <a:ext uri="{FF2B5EF4-FFF2-40B4-BE49-F238E27FC236}">
                  <a16:creationId xmlns:a16="http://schemas.microsoft.com/office/drawing/2014/main" id="{4949D4BC-2093-69CF-7A44-1739EEAF67F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5548" y="2475009"/>
              <a:ext cx="557074" cy="557073"/>
            </a:xfrm>
            <a:prstGeom prst="rect">
              <a:avLst/>
            </a:prstGeom>
            <a:noFill/>
            <a:ln>
              <a:noFill/>
              <a:headEnd type="none" w="med" len="med"/>
              <a:tailEnd type="none" w="med" len="med"/>
            </a:ln>
            <a:effectLst>
              <a:outerShdw blurRad="50800" dist="38100" dir="2700000" sx="103000" sy="103000" algn="tl" rotWithShape="0">
                <a:prstClr val="black">
                  <a:alpha val="40000"/>
                </a:prstClr>
              </a:outerShdw>
            </a:effectLst>
          </p:spPr>
        </p:pic>
      </p:grpSp>
      <p:sp>
        <p:nvSpPr>
          <p:cNvPr id="2" name="Rectangle 1">
            <a:extLst>
              <a:ext uri="{FF2B5EF4-FFF2-40B4-BE49-F238E27FC236}">
                <a16:creationId xmlns:a16="http://schemas.microsoft.com/office/drawing/2014/main" id="{B525060F-3BD8-2065-45B8-91B06ABB2A05}"/>
              </a:ext>
              <a:ext uri="{C183D7F6-B498-43B3-948B-1728B52AA6E4}">
                <adec:decorative xmlns:adec="http://schemas.microsoft.com/office/drawing/2017/decorative" val="1"/>
              </a:ext>
            </a:extLst>
          </p:cNvPr>
          <p:cNvSpPr/>
          <p:nvPr/>
        </p:nvSpPr>
        <p:spPr>
          <a:xfrm>
            <a:off x="0" y="3199818"/>
            <a:ext cx="12192000" cy="3666587"/>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pic>
        <p:nvPicPr>
          <p:cNvPr id="3" name="MS logo gray - EMF">
            <a:extLst>
              <a:ext uri="{FF2B5EF4-FFF2-40B4-BE49-F238E27FC236}">
                <a16:creationId xmlns:a16="http://schemas.microsoft.com/office/drawing/2014/main" id="{AC0CB33D-08CF-39A5-50DB-8715749E418E}"/>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bwMode="black">
          <a:xfrm>
            <a:off x="10167256" y="6143099"/>
            <a:ext cx="1941957" cy="711278"/>
          </a:xfrm>
          <a:prstGeom prst="rect">
            <a:avLst/>
          </a:prstGeom>
        </p:spPr>
      </p:pic>
      <p:cxnSp>
        <p:nvCxnSpPr>
          <p:cNvPr id="23" name="Straight Connector 22">
            <a:extLst>
              <a:ext uri="{FF2B5EF4-FFF2-40B4-BE49-F238E27FC236}">
                <a16:creationId xmlns:a16="http://schemas.microsoft.com/office/drawing/2014/main" id="{6F536DFD-02FC-0739-0259-F828DF6CEB8B}"/>
              </a:ext>
              <a:ext uri="{C183D7F6-B498-43B3-948B-1728B52AA6E4}">
                <adec:decorative xmlns:adec="http://schemas.microsoft.com/office/drawing/2017/decorative" val="1"/>
              </a:ext>
            </a:extLst>
          </p:cNvPr>
          <p:cNvCxnSpPr>
            <a:cxnSpLocks/>
          </p:cNvCxnSpPr>
          <p:nvPr/>
        </p:nvCxnSpPr>
        <p:spPr>
          <a:xfrm>
            <a:off x="3243943" y="3199818"/>
            <a:ext cx="0" cy="324351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DF4A664-9BF1-9721-E4E4-827137651431}"/>
              </a:ext>
              <a:ext uri="{C183D7F6-B498-43B3-948B-1728B52AA6E4}">
                <adec:decorative xmlns:adec="http://schemas.microsoft.com/office/drawing/2017/decorative" val="1"/>
              </a:ext>
            </a:extLst>
          </p:cNvPr>
          <p:cNvCxnSpPr>
            <a:cxnSpLocks/>
          </p:cNvCxnSpPr>
          <p:nvPr/>
        </p:nvCxnSpPr>
        <p:spPr>
          <a:xfrm>
            <a:off x="6256502" y="3199818"/>
            <a:ext cx="0" cy="324351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702DFF8-D7BD-B163-5246-44B4B204C6B6}"/>
              </a:ext>
              <a:ext uri="{C183D7F6-B498-43B3-948B-1728B52AA6E4}">
                <adec:decorative xmlns:adec="http://schemas.microsoft.com/office/drawing/2017/decorative" val="1"/>
              </a:ext>
            </a:extLst>
          </p:cNvPr>
          <p:cNvCxnSpPr>
            <a:cxnSpLocks/>
          </p:cNvCxnSpPr>
          <p:nvPr/>
        </p:nvCxnSpPr>
        <p:spPr>
          <a:xfrm>
            <a:off x="9021474" y="3199818"/>
            <a:ext cx="0" cy="324351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398870CC-C5DF-805B-3185-41AF19009D50}"/>
              </a:ext>
            </a:extLst>
          </p:cNvPr>
          <p:cNvSpPr/>
          <p:nvPr/>
        </p:nvSpPr>
        <p:spPr>
          <a:xfrm>
            <a:off x="457200" y="3503070"/>
            <a:ext cx="2721429" cy="553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Defender for</a:t>
            </a:r>
            <a:b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b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Business</a:t>
            </a:r>
          </a:p>
        </p:txBody>
      </p:sp>
      <p:sp>
        <p:nvSpPr>
          <p:cNvPr id="10" name="Rectangle 9">
            <a:extLst>
              <a:ext uri="{FF2B5EF4-FFF2-40B4-BE49-F238E27FC236}">
                <a16:creationId xmlns:a16="http://schemas.microsoft.com/office/drawing/2014/main" id="{A6D6B87B-A48B-CC54-93DB-516956973BAA}"/>
              </a:ext>
            </a:extLst>
          </p:cNvPr>
          <p:cNvSpPr/>
          <p:nvPr/>
        </p:nvSpPr>
        <p:spPr>
          <a:xfrm>
            <a:off x="457200" y="4231168"/>
            <a:ext cx="2721429" cy="9848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Device security solution</a:t>
            </a:r>
            <a:b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br>
            <a: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for small businesses</a:t>
            </a:r>
          </a:p>
        </p:txBody>
      </p:sp>
      <p:sp>
        <p:nvSpPr>
          <p:cNvPr id="16" name="Rectangle 15">
            <a:extLst>
              <a:ext uri="{FF2B5EF4-FFF2-40B4-BE49-F238E27FC236}">
                <a16:creationId xmlns:a16="http://schemas.microsoft.com/office/drawing/2014/main" id="{C500027D-26FA-210B-D2CF-434910CB8EBA}"/>
              </a:ext>
            </a:extLst>
          </p:cNvPr>
          <p:cNvSpPr/>
          <p:nvPr/>
        </p:nvSpPr>
        <p:spPr>
          <a:xfrm>
            <a:off x="1124615" y="5662541"/>
            <a:ext cx="1386598" cy="2462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$3/user/month</a:t>
            </a:r>
          </a:p>
        </p:txBody>
      </p:sp>
      <p:sp>
        <p:nvSpPr>
          <p:cNvPr id="7" name="Rectangle 6">
            <a:extLst>
              <a:ext uri="{FF2B5EF4-FFF2-40B4-BE49-F238E27FC236}">
                <a16:creationId xmlns:a16="http://schemas.microsoft.com/office/drawing/2014/main" id="{9903A348-9025-B640-F9D6-145098534D7D}"/>
              </a:ext>
            </a:extLst>
          </p:cNvPr>
          <p:cNvSpPr/>
          <p:nvPr/>
        </p:nvSpPr>
        <p:spPr>
          <a:xfrm>
            <a:off x="3309257" y="3503070"/>
            <a:ext cx="2721429" cy="553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Clipchamp</a:t>
            </a:r>
            <a:b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b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Premium</a:t>
            </a:r>
          </a:p>
        </p:txBody>
      </p:sp>
      <p:sp>
        <p:nvSpPr>
          <p:cNvPr id="13" name="Rectangle 12">
            <a:extLst>
              <a:ext uri="{FF2B5EF4-FFF2-40B4-BE49-F238E27FC236}">
                <a16:creationId xmlns:a16="http://schemas.microsoft.com/office/drawing/2014/main" id="{84BD4C97-C7A2-DFBA-B646-D570C78E3A9F}"/>
              </a:ext>
            </a:extLst>
          </p:cNvPr>
          <p:cNvSpPr/>
          <p:nvPr/>
        </p:nvSpPr>
        <p:spPr>
          <a:xfrm>
            <a:off x="3532549" y="4231168"/>
            <a:ext cx="2394858" cy="9848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Video editing app with advanced features incl. brand kit, advanced 4K/60 fps output, generative AI</a:t>
            </a:r>
          </a:p>
        </p:txBody>
      </p:sp>
      <p:sp>
        <p:nvSpPr>
          <p:cNvPr id="17" name="Rectangle 16">
            <a:extLst>
              <a:ext uri="{FF2B5EF4-FFF2-40B4-BE49-F238E27FC236}">
                <a16:creationId xmlns:a16="http://schemas.microsoft.com/office/drawing/2014/main" id="{75304E63-A34D-E1E6-B0C6-6A827C59277B}"/>
              </a:ext>
            </a:extLst>
          </p:cNvPr>
          <p:cNvSpPr/>
          <p:nvPr/>
        </p:nvSpPr>
        <p:spPr>
          <a:xfrm>
            <a:off x="3976672" y="5539430"/>
            <a:ext cx="1386597" cy="4924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Intro. price: </a:t>
            </a:r>
            <a:br>
              <a:rPr kumimoji="0" lang="en-US" sz="16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br>
            <a:r>
              <a:rPr kumimoji="0" lang="en-US" sz="16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$5/user/month</a:t>
            </a:r>
          </a:p>
        </p:txBody>
      </p:sp>
      <p:sp>
        <p:nvSpPr>
          <p:cNvPr id="8" name="Rectangle 7">
            <a:extLst>
              <a:ext uri="{FF2B5EF4-FFF2-40B4-BE49-F238E27FC236}">
                <a16:creationId xmlns:a16="http://schemas.microsoft.com/office/drawing/2014/main" id="{C574A3C7-17F6-E49D-647D-ED109E4F909B}"/>
              </a:ext>
            </a:extLst>
          </p:cNvPr>
          <p:cNvSpPr/>
          <p:nvPr/>
        </p:nvSpPr>
        <p:spPr>
          <a:xfrm>
            <a:off x="6161314" y="3503070"/>
            <a:ext cx="2721429" cy="553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Teams Phone</a:t>
            </a:r>
            <a:b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b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Standard</a:t>
            </a:r>
          </a:p>
        </p:txBody>
      </p:sp>
      <p:sp>
        <p:nvSpPr>
          <p:cNvPr id="14" name="Rectangle 13">
            <a:extLst>
              <a:ext uri="{FF2B5EF4-FFF2-40B4-BE49-F238E27FC236}">
                <a16:creationId xmlns:a16="http://schemas.microsoft.com/office/drawing/2014/main" id="{17929C79-0E10-77F3-8D0B-8B2FF710D70B}"/>
              </a:ext>
            </a:extLst>
          </p:cNvPr>
          <p:cNvSpPr/>
          <p:nvPr/>
        </p:nvSpPr>
        <p:spPr>
          <a:xfrm>
            <a:off x="6331437" y="4231168"/>
            <a:ext cx="2394857" cy="9848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Cloud-based telephony using VOIP or PSTN</a:t>
            </a:r>
          </a:p>
        </p:txBody>
      </p:sp>
      <p:sp>
        <p:nvSpPr>
          <p:cNvPr id="18" name="Rectangle 17">
            <a:extLst>
              <a:ext uri="{FF2B5EF4-FFF2-40B4-BE49-F238E27FC236}">
                <a16:creationId xmlns:a16="http://schemas.microsoft.com/office/drawing/2014/main" id="{DAF371B1-78EF-AFB4-CA00-8A5715BF43D6}"/>
              </a:ext>
            </a:extLst>
          </p:cNvPr>
          <p:cNvSpPr/>
          <p:nvPr/>
        </p:nvSpPr>
        <p:spPr>
          <a:xfrm>
            <a:off x="6828729" y="5662541"/>
            <a:ext cx="1386598" cy="2462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pPr marL="0" marR="0" lvl="0" indent="0" algn="ctr"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$8/user/month</a:t>
            </a:r>
          </a:p>
        </p:txBody>
      </p:sp>
      <p:sp>
        <p:nvSpPr>
          <p:cNvPr id="9" name="Rectangle 8">
            <a:extLst>
              <a:ext uri="{FF2B5EF4-FFF2-40B4-BE49-F238E27FC236}">
                <a16:creationId xmlns:a16="http://schemas.microsoft.com/office/drawing/2014/main" id="{42F7C2E0-B4CF-2326-05CC-FCFB2CDD86B3}"/>
              </a:ext>
            </a:extLst>
          </p:cNvPr>
          <p:cNvSpPr/>
          <p:nvPr/>
        </p:nvSpPr>
        <p:spPr>
          <a:xfrm>
            <a:off x="9013371" y="3503070"/>
            <a:ext cx="2721429" cy="5539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Copilot for</a:t>
            </a:r>
            <a:b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br>
            <a:r>
              <a:rPr kumimoji="0" lang="en-US" sz="1800" b="1" i="0" u="none" strike="noStrike" kern="1200" cap="none" spc="0" normalizeH="0" baseline="0" noProof="0">
                <a:ln>
                  <a:noFill/>
                </a:ln>
                <a:solidFill>
                  <a:srgbClr val="FEFEFC"/>
                </a:solidFill>
                <a:effectLst/>
                <a:uLnTx/>
                <a:uFillTx/>
                <a:latin typeface="Segoe Sans Display Semibold" pitchFamily="2" charset="0"/>
                <a:ea typeface="+mn-ea"/>
                <a:cs typeface="Segoe Sans Display Semibold" pitchFamily="2" charset="0"/>
              </a:rPr>
              <a:t>Microsoft 365</a:t>
            </a:r>
          </a:p>
        </p:txBody>
      </p:sp>
      <p:sp>
        <p:nvSpPr>
          <p:cNvPr id="15" name="Rectangle 14">
            <a:extLst>
              <a:ext uri="{FF2B5EF4-FFF2-40B4-BE49-F238E27FC236}">
                <a16:creationId xmlns:a16="http://schemas.microsoft.com/office/drawing/2014/main" id="{57F8B8CA-CA84-770C-5AA2-BA05E28AC582}"/>
              </a:ext>
            </a:extLst>
          </p:cNvPr>
          <p:cNvSpPr/>
          <p:nvPr/>
        </p:nvSpPr>
        <p:spPr>
          <a:xfrm>
            <a:off x="9269060" y="4231168"/>
            <a:ext cx="2338739" cy="9848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Productivity tool combining LLM, MSFT Graph and</a:t>
            </a:r>
            <a:b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br>
            <a:r>
              <a:rPr kumimoji="0" lang="en-US" sz="15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M365 app data</a:t>
            </a:r>
          </a:p>
        </p:txBody>
      </p:sp>
      <p:sp>
        <p:nvSpPr>
          <p:cNvPr id="21" name="Rectangle 20">
            <a:extLst>
              <a:ext uri="{FF2B5EF4-FFF2-40B4-BE49-F238E27FC236}">
                <a16:creationId xmlns:a16="http://schemas.microsoft.com/office/drawing/2014/main" id="{C093F241-D376-23E0-2C47-5BD7CDD852B5}"/>
              </a:ext>
            </a:extLst>
          </p:cNvPr>
          <p:cNvSpPr/>
          <p:nvPr/>
        </p:nvSpPr>
        <p:spPr>
          <a:xfrm>
            <a:off x="9625483" y="5662541"/>
            <a:ext cx="1497205" cy="2462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FEFEFC"/>
                </a:solidFill>
                <a:effectLst/>
                <a:uLnTx/>
                <a:uFillTx/>
                <a:latin typeface="Segoe Sans Display" pitchFamily="2" charset="0"/>
                <a:ea typeface="+mn-ea"/>
                <a:cs typeface="Segoe Sans Display" pitchFamily="2" charset="0"/>
              </a:rPr>
              <a:t>$30/user/month</a:t>
            </a:r>
          </a:p>
        </p:txBody>
      </p:sp>
    </p:spTree>
    <p:extLst>
      <p:ext uri="{BB962C8B-B14F-4D97-AF65-F5344CB8AC3E}">
        <p14:creationId xmlns:p14="http://schemas.microsoft.com/office/powerpoint/2010/main" val="1658594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22EBC-C23F-E652-76F0-A820DF3A2D40}"/>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5E420CC-0FB9-1C9D-FBF9-93E95E51FFEB}"/>
              </a:ext>
              <a:ext uri="{C183D7F6-B498-43B3-948B-1728B52AA6E4}">
                <adec:decorative xmlns:adec="http://schemas.microsoft.com/office/drawing/2017/decorative" val="1"/>
              </a:ext>
            </a:extLst>
          </p:cNvPr>
          <p:cNvSpPr/>
          <p:nvPr/>
        </p:nvSpPr>
        <p:spPr>
          <a:xfrm>
            <a:off x="584200" y="1672352"/>
            <a:ext cx="8291978" cy="4275549"/>
          </a:xfrm>
          <a:custGeom>
            <a:avLst/>
            <a:gdLst>
              <a:gd name="connsiteX0" fmla="*/ 0 w 9972800"/>
              <a:gd name="connsiteY0" fmla="*/ 134026 h 4271059"/>
              <a:gd name="connsiteX1" fmla="*/ 134026 w 9972800"/>
              <a:gd name="connsiteY1" fmla="*/ 0 h 4271059"/>
              <a:gd name="connsiteX2" fmla="*/ 9838774 w 9972800"/>
              <a:gd name="connsiteY2" fmla="*/ 0 h 4271059"/>
              <a:gd name="connsiteX3" fmla="*/ 9972800 w 9972800"/>
              <a:gd name="connsiteY3" fmla="*/ 134026 h 4271059"/>
              <a:gd name="connsiteX4" fmla="*/ 9972800 w 9972800"/>
              <a:gd name="connsiteY4" fmla="*/ 4137033 h 4271059"/>
              <a:gd name="connsiteX5" fmla="*/ 9838774 w 9972800"/>
              <a:gd name="connsiteY5" fmla="*/ 4271059 h 4271059"/>
              <a:gd name="connsiteX6" fmla="*/ 134026 w 9972800"/>
              <a:gd name="connsiteY6" fmla="*/ 4271059 h 4271059"/>
              <a:gd name="connsiteX7" fmla="*/ 0 w 9972800"/>
              <a:gd name="connsiteY7" fmla="*/ 4137033 h 4271059"/>
              <a:gd name="connsiteX8" fmla="*/ 0 w 9972800"/>
              <a:gd name="connsiteY8" fmla="*/ 134026 h 4271059"/>
              <a:gd name="connsiteX0" fmla="*/ 0 w 9972800"/>
              <a:gd name="connsiteY0" fmla="*/ 136134 h 4273167"/>
              <a:gd name="connsiteX1" fmla="*/ 134026 w 9972800"/>
              <a:gd name="connsiteY1" fmla="*/ 2108 h 4273167"/>
              <a:gd name="connsiteX2" fmla="*/ 1830388 w 9972800"/>
              <a:gd name="connsiteY2" fmla="*/ 0 h 4273167"/>
              <a:gd name="connsiteX3" fmla="*/ 9838774 w 9972800"/>
              <a:gd name="connsiteY3" fmla="*/ 2108 h 4273167"/>
              <a:gd name="connsiteX4" fmla="*/ 9972800 w 9972800"/>
              <a:gd name="connsiteY4" fmla="*/ 136134 h 4273167"/>
              <a:gd name="connsiteX5" fmla="*/ 9972800 w 9972800"/>
              <a:gd name="connsiteY5" fmla="*/ 4139141 h 4273167"/>
              <a:gd name="connsiteX6" fmla="*/ 9838774 w 9972800"/>
              <a:gd name="connsiteY6" fmla="*/ 4273167 h 4273167"/>
              <a:gd name="connsiteX7" fmla="*/ 134026 w 9972800"/>
              <a:gd name="connsiteY7" fmla="*/ 4273167 h 4273167"/>
              <a:gd name="connsiteX8" fmla="*/ 0 w 9972800"/>
              <a:gd name="connsiteY8" fmla="*/ 4139141 h 4273167"/>
              <a:gd name="connsiteX9" fmla="*/ 0 w 9972800"/>
              <a:gd name="connsiteY9" fmla="*/ 136134 h 4273167"/>
              <a:gd name="connsiteX0" fmla="*/ 0 w 9972800"/>
              <a:gd name="connsiteY0" fmla="*/ 136134 h 4273167"/>
              <a:gd name="connsiteX1" fmla="*/ 134026 w 9972800"/>
              <a:gd name="connsiteY1" fmla="*/ 2108 h 4273167"/>
              <a:gd name="connsiteX2" fmla="*/ 1830388 w 9972800"/>
              <a:gd name="connsiteY2" fmla="*/ 0 h 4273167"/>
              <a:gd name="connsiteX3" fmla="*/ 2563813 w 9972800"/>
              <a:gd name="connsiteY3" fmla="*/ 0 h 4273167"/>
              <a:gd name="connsiteX4" fmla="*/ 9838774 w 9972800"/>
              <a:gd name="connsiteY4" fmla="*/ 2108 h 4273167"/>
              <a:gd name="connsiteX5" fmla="*/ 9972800 w 9972800"/>
              <a:gd name="connsiteY5" fmla="*/ 136134 h 4273167"/>
              <a:gd name="connsiteX6" fmla="*/ 9972800 w 9972800"/>
              <a:gd name="connsiteY6" fmla="*/ 4139141 h 4273167"/>
              <a:gd name="connsiteX7" fmla="*/ 9838774 w 9972800"/>
              <a:gd name="connsiteY7" fmla="*/ 4273167 h 4273167"/>
              <a:gd name="connsiteX8" fmla="*/ 134026 w 9972800"/>
              <a:gd name="connsiteY8" fmla="*/ 4273167 h 4273167"/>
              <a:gd name="connsiteX9" fmla="*/ 0 w 9972800"/>
              <a:gd name="connsiteY9" fmla="*/ 4139141 h 4273167"/>
              <a:gd name="connsiteX10" fmla="*/ 0 w 9972800"/>
              <a:gd name="connsiteY10" fmla="*/ 136134 h 4273167"/>
              <a:gd name="connsiteX0" fmla="*/ 0 w 9972800"/>
              <a:gd name="connsiteY0" fmla="*/ 138516 h 4275549"/>
              <a:gd name="connsiteX1" fmla="*/ 134026 w 9972800"/>
              <a:gd name="connsiteY1" fmla="*/ 4490 h 4275549"/>
              <a:gd name="connsiteX2" fmla="*/ 1830388 w 9972800"/>
              <a:gd name="connsiteY2" fmla="*/ 2382 h 4275549"/>
              <a:gd name="connsiteX3" fmla="*/ 2563813 w 9972800"/>
              <a:gd name="connsiteY3" fmla="*/ 2382 h 4275549"/>
              <a:gd name="connsiteX4" fmla="*/ 4133056 w 9972800"/>
              <a:gd name="connsiteY4" fmla="*/ 0 h 4275549"/>
              <a:gd name="connsiteX5" fmla="*/ 9838774 w 9972800"/>
              <a:gd name="connsiteY5" fmla="*/ 4490 h 4275549"/>
              <a:gd name="connsiteX6" fmla="*/ 9972800 w 9972800"/>
              <a:gd name="connsiteY6" fmla="*/ 138516 h 4275549"/>
              <a:gd name="connsiteX7" fmla="*/ 9972800 w 9972800"/>
              <a:gd name="connsiteY7" fmla="*/ 4141523 h 4275549"/>
              <a:gd name="connsiteX8" fmla="*/ 9838774 w 9972800"/>
              <a:gd name="connsiteY8" fmla="*/ 4275549 h 4275549"/>
              <a:gd name="connsiteX9" fmla="*/ 134026 w 9972800"/>
              <a:gd name="connsiteY9" fmla="*/ 4275549 h 4275549"/>
              <a:gd name="connsiteX10" fmla="*/ 0 w 9972800"/>
              <a:gd name="connsiteY10" fmla="*/ 4141523 h 4275549"/>
              <a:gd name="connsiteX11" fmla="*/ 0 w 9972800"/>
              <a:gd name="connsiteY11" fmla="*/ 138516 h 4275549"/>
              <a:gd name="connsiteX0" fmla="*/ 4133056 w 9972800"/>
              <a:gd name="connsiteY0" fmla="*/ 0 h 4275549"/>
              <a:gd name="connsiteX1" fmla="*/ 9838774 w 9972800"/>
              <a:gd name="connsiteY1" fmla="*/ 4490 h 4275549"/>
              <a:gd name="connsiteX2" fmla="*/ 9972800 w 9972800"/>
              <a:gd name="connsiteY2" fmla="*/ 138516 h 4275549"/>
              <a:gd name="connsiteX3" fmla="*/ 9972800 w 9972800"/>
              <a:gd name="connsiteY3" fmla="*/ 4141523 h 4275549"/>
              <a:gd name="connsiteX4" fmla="*/ 9838774 w 9972800"/>
              <a:gd name="connsiteY4" fmla="*/ 4275549 h 4275549"/>
              <a:gd name="connsiteX5" fmla="*/ 134026 w 9972800"/>
              <a:gd name="connsiteY5" fmla="*/ 4275549 h 4275549"/>
              <a:gd name="connsiteX6" fmla="*/ 0 w 9972800"/>
              <a:gd name="connsiteY6" fmla="*/ 4141523 h 4275549"/>
              <a:gd name="connsiteX7" fmla="*/ 0 w 9972800"/>
              <a:gd name="connsiteY7" fmla="*/ 138516 h 4275549"/>
              <a:gd name="connsiteX8" fmla="*/ 134026 w 9972800"/>
              <a:gd name="connsiteY8" fmla="*/ 4490 h 4275549"/>
              <a:gd name="connsiteX9" fmla="*/ 1830388 w 9972800"/>
              <a:gd name="connsiteY9" fmla="*/ 2382 h 4275549"/>
              <a:gd name="connsiteX10" fmla="*/ 2563813 w 9972800"/>
              <a:gd name="connsiteY10" fmla="*/ 2382 h 4275549"/>
              <a:gd name="connsiteX11" fmla="*/ 4224496 w 9972800"/>
              <a:gd name="connsiteY11" fmla="*/ 91440 h 4275549"/>
              <a:gd name="connsiteX0" fmla="*/ 4133056 w 9972800"/>
              <a:gd name="connsiteY0" fmla="*/ 0 h 4275549"/>
              <a:gd name="connsiteX1" fmla="*/ 9838774 w 9972800"/>
              <a:gd name="connsiteY1" fmla="*/ 4490 h 4275549"/>
              <a:gd name="connsiteX2" fmla="*/ 9972800 w 9972800"/>
              <a:gd name="connsiteY2" fmla="*/ 138516 h 4275549"/>
              <a:gd name="connsiteX3" fmla="*/ 9972800 w 9972800"/>
              <a:gd name="connsiteY3" fmla="*/ 4141523 h 4275549"/>
              <a:gd name="connsiteX4" fmla="*/ 9838774 w 9972800"/>
              <a:gd name="connsiteY4" fmla="*/ 4275549 h 4275549"/>
              <a:gd name="connsiteX5" fmla="*/ 134026 w 9972800"/>
              <a:gd name="connsiteY5" fmla="*/ 4275549 h 4275549"/>
              <a:gd name="connsiteX6" fmla="*/ 0 w 9972800"/>
              <a:gd name="connsiteY6" fmla="*/ 4141523 h 4275549"/>
              <a:gd name="connsiteX7" fmla="*/ 0 w 9972800"/>
              <a:gd name="connsiteY7" fmla="*/ 138516 h 4275549"/>
              <a:gd name="connsiteX8" fmla="*/ 134026 w 9972800"/>
              <a:gd name="connsiteY8" fmla="*/ 4490 h 4275549"/>
              <a:gd name="connsiteX9" fmla="*/ 1830388 w 9972800"/>
              <a:gd name="connsiteY9" fmla="*/ 2382 h 4275549"/>
              <a:gd name="connsiteX10" fmla="*/ 2563813 w 9972800"/>
              <a:gd name="connsiteY10" fmla="*/ 2382 h 42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72800" h="4275549">
                <a:moveTo>
                  <a:pt x="4133056" y="0"/>
                </a:moveTo>
                <a:lnTo>
                  <a:pt x="9838774" y="4490"/>
                </a:lnTo>
                <a:cubicBezTo>
                  <a:pt x="9912795" y="4490"/>
                  <a:pt x="9972800" y="64495"/>
                  <a:pt x="9972800" y="138516"/>
                </a:cubicBezTo>
                <a:lnTo>
                  <a:pt x="9972800" y="4141523"/>
                </a:lnTo>
                <a:cubicBezTo>
                  <a:pt x="9972800" y="4215544"/>
                  <a:pt x="9912795" y="4275549"/>
                  <a:pt x="9838774" y="4275549"/>
                </a:cubicBezTo>
                <a:lnTo>
                  <a:pt x="134026" y="4275549"/>
                </a:lnTo>
                <a:cubicBezTo>
                  <a:pt x="60005" y="4275549"/>
                  <a:pt x="0" y="4215544"/>
                  <a:pt x="0" y="4141523"/>
                </a:cubicBezTo>
                <a:lnTo>
                  <a:pt x="0" y="138516"/>
                </a:lnTo>
                <a:cubicBezTo>
                  <a:pt x="0" y="64495"/>
                  <a:pt x="60005" y="4490"/>
                  <a:pt x="134026" y="4490"/>
                </a:cubicBezTo>
                <a:lnTo>
                  <a:pt x="1830388" y="2382"/>
                </a:lnTo>
                <a:lnTo>
                  <a:pt x="2563813" y="2382"/>
                </a:lnTo>
              </a:path>
            </a:pathLst>
          </a:custGeom>
          <a:solidFill>
            <a:srgbClr val="FFFDFB"/>
          </a:solidFill>
          <a:ln w="31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8F3"/>
              </a:solidFill>
              <a:effectLst/>
              <a:uLnTx/>
              <a:uFillTx/>
              <a:latin typeface="Segoe Sans"/>
              <a:ea typeface="+mn-ea"/>
              <a:cs typeface="+mn-cs"/>
            </a:endParaRPr>
          </a:p>
        </p:txBody>
      </p:sp>
      <p:grpSp>
        <p:nvGrpSpPr>
          <p:cNvPr id="7" name="Group 6">
            <a:extLst>
              <a:ext uri="{FF2B5EF4-FFF2-40B4-BE49-F238E27FC236}">
                <a16:creationId xmlns:a16="http://schemas.microsoft.com/office/drawing/2014/main" id="{590D3BB3-3326-821F-911F-0E512F982E6A}"/>
              </a:ext>
              <a:ext uri="{C183D7F6-B498-43B3-948B-1728B52AA6E4}">
                <adec:decorative xmlns:adec="http://schemas.microsoft.com/office/drawing/2017/decorative" val="1"/>
              </a:ext>
            </a:extLst>
          </p:cNvPr>
          <p:cNvGrpSpPr/>
          <p:nvPr/>
        </p:nvGrpSpPr>
        <p:grpSpPr>
          <a:xfrm>
            <a:off x="1816119" y="2611049"/>
            <a:ext cx="338430" cy="338430"/>
            <a:chOff x="1816119" y="2611049"/>
            <a:chExt cx="338430" cy="338430"/>
          </a:xfrm>
        </p:grpSpPr>
        <p:sp>
          <p:nvSpPr>
            <p:cNvPr id="1052" name="Teardrop 1051">
              <a:extLst>
                <a:ext uri="{FF2B5EF4-FFF2-40B4-BE49-F238E27FC236}">
                  <a16:creationId xmlns:a16="http://schemas.microsoft.com/office/drawing/2014/main" id="{B9766521-2C53-51A4-1F2E-21FAD4D837B5}"/>
                </a:ext>
                <a:ext uri="{C183D7F6-B498-43B3-948B-1728B52AA6E4}">
                  <adec:decorative xmlns:adec="http://schemas.microsoft.com/office/drawing/2017/decorative" val="1"/>
                </a:ext>
              </a:extLst>
            </p:cNvPr>
            <p:cNvSpPr/>
            <p:nvPr/>
          </p:nvSpPr>
          <p:spPr>
            <a:xfrm rot="2700000">
              <a:off x="1816119" y="2611049"/>
              <a:ext cx="338430" cy="338430"/>
            </a:xfrm>
            <a:prstGeom prst="teardrop">
              <a:avLst>
                <a:gd name="adj" fmla="val 94786"/>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sp>
          <p:nvSpPr>
            <p:cNvPr id="1054" name="TextBox 1053">
              <a:extLst>
                <a:ext uri="{FF2B5EF4-FFF2-40B4-BE49-F238E27FC236}">
                  <a16:creationId xmlns:a16="http://schemas.microsoft.com/office/drawing/2014/main" id="{E3FB9F14-FC6F-6556-D695-0227CA0EE002}"/>
                </a:ext>
                <a:ext uri="{C183D7F6-B498-43B3-948B-1728B52AA6E4}">
                  <adec:decorative xmlns:adec="http://schemas.microsoft.com/office/drawing/2017/decorative" val="1"/>
                </a:ext>
              </a:extLst>
            </p:cNvPr>
            <p:cNvSpPr txBox="1"/>
            <p:nvPr/>
          </p:nvSpPr>
          <p:spPr>
            <a:xfrm>
              <a:off x="1907912" y="2702844"/>
              <a:ext cx="154844" cy="154842"/>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solidFill>
                <a:effectLst/>
                <a:uLnTx/>
                <a:uFillTx/>
                <a:latin typeface="Segoe Sans"/>
                <a:ea typeface="+mn-ea"/>
                <a:cs typeface="+mn-cs"/>
              </a:endParaRPr>
            </a:p>
          </p:txBody>
        </p:sp>
      </p:grpSp>
      <p:grpSp>
        <p:nvGrpSpPr>
          <p:cNvPr id="6" name="Group 5">
            <a:extLst>
              <a:ext uri="{FF2B5EF4-FFF2-40B4-BE49-F238E27FC236}">
                <a16:creationId xmlns:a16="http://schemas.microsoft.com/office/drawing/2014/main" id="{139BB0B2-551C-609C-5BC4-55B2C612F506}"/>
              </a:ext>
              <a:ext uri="{C183D7F6-B498-43B3-948B-1728B52AA6E4}">
                <adec:decorative xmlns:adec="http://schemas.microsoft.com/office/drawing/2017/decorative" val="1"/>
              </a:ext>
            </a:extLst>
          </p:cNvPr>
          <p:cNvGrpSpPr/>
          <p:nvPr/>
        </p:nvGrpSpPr>
        <p:grpSpPr>
          <a:xfrm>
            <a:off x="1509438" y="3357912"/>
            <a:ext cx="338430" cy="338430"/>
            <a:chOff x="1509438" y="3357912"/>
            <a:chExt cx="338430" cy="338430"/>
          </a:xfrm>
        </p:grpSpPr>
        <p:sp>
          <p:nvSpPr>
            <p:cNvPr id="1050" name="Teardrop 1049">
              <a:extLst>
                <a:ext uri="{FF2B5EF4-FFF2-40B4-BE49-F238E27FC236}">
                  <a16:creationId xmlns:a16="http://schemas.microsoft.com/office/drawing/2014/main" id="{8D1220D4-7EAD-3C36-6C65-A8A9580A9887}"/>
                </a:ext>
                <a:ext uri="{C183D7F6-B498-43B3-948B-1728B52AA6E4}">
                  <adec:decorative xmlns:adec="http://schemas.microsoft.com/office/drawing/2017/decorative" val="1"/>
                </a:ext>
              </a:extLst>
            </p:cNvPr>
            <p:cNvSpPr/>
            <p:nvPr/>
          </p:nvSpPr>
          <p:spPr>
            <a:xfrm rot="2700000">
              <a:off x="1509438" y="3357912"/>
              <a:ext cx="338430" cy="338430"/>
            </a:xfrm>
            <a:prstGeom prst="teardrop">
              <a:avLst>
                <a:gd name="adj" fmla="val 94786"/>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sp>
          <p:nvSpPr>
            <p:cNvPr id="1055" name="TextBox 1054">
              <a:extLst>
                <a:ext uri="{FF2B5EF4-FFF2-40B4-BE49-F238E27FC236}">
                  <a16:creationId xmlns:a16="http://schemas.microsoft.com/office/drawing/2014/main" id="{60959391-36F1-8BB9-D711-26A02CC9ABD0}"/>
                </a:ext>
                <a:ext uri="{C183D7F6-B498-43B3-948B-1728B52AA6E4}">
                  <adec:decorative xmlns:adec="http://schemas.microsoft.com/office/drawing/2017/decorative" val="1"/>
                </a:ext>
              </a:extLst>
            </p:cNvPr>
            <p:cNvSpPr txBox="1"/>
            <p:nvPr/>
          </p:nvSpPr>
          <p:spPr>
            <a:xfrm>
              <a:off x="1601231" y="3449706"/>
              <a:ext cx="154844" cy="154842"/>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solidFill>
                <a:effectLst/>
                <a:uLnTx/>
                <a:uFillTx/>
                <a:latin typeface="Segoe Sans"/>
                <a:ea typeface="+mn-ea"/>
                <a:cs typeface="+mn-cs"/>
              </a:endParaRPr>
            </a:p>
          </p:txBody>
        </p:sp>
      </p:grpSp>
      <p:grpSp>
        <p:nvGrpSpPr>
          <p:cNvPr id="5" name="Group 4">
            <a:extLst>
              <a:ext uri="{FF2B5EF4-FFF2-40B4-BE49-F238E27FC236}">
                <a16:creationId xmlns:a16="http://schemas.microsoft.com/office/drawing/2014/main" id="{0EBAE617-622B-5580-9602-539076B6E457}"/>
              </a:ext>
              <a:ext uri="{C183D7F6-B498-43B3-948B-1728B52AA6E4}">
                <adec:decorative xmlns:adec="http://schemas.microsoft.com/office/drawing/2017/decorative" val="1"/>
              </a:ext>
            </a:extLst>
          </p:cNvPr>
          <p:cNvGrpSpPr/>
          <p:nvPr/>
        </p:nvGrpSpPr>
        <p:grpSpPr>
          <a:xfrm>
            <a:off x="722906" y="4754807"/>
            <a:ext cx="338430" cy="338430"/>
            <a:chOff x="722906" y="4754807"/>
            <a:chExt cx="338430" cy="338430"/>
          </a:xfrm>
        </p:grpSpPr>
        <p:sp>
          <p:nvSpPr>
            <p:cNvPr id="11" name="Teardrop 10">
              <a:extLst>
                <a:ext uri="{FF2B5EF4-FFF2-40B4-BE49-F238E27FC236}">
                  <a16:creationId xmlns:a16="http://schemas.microsoft.com/office/drawing/2014/main" id="{24E5187B-7089-7CFC-C18B-9B2FCD9F68E4}"/>
                </a:ext>
                <a:ext uri="{C183D7F6-B498-43B3-948B-1728B52AA6E4}">
                  <adec:decorative xmlns:adec="http://schemas.microsoft.com/office/drawing/2017/decorative" val="1"/>
                </a:ext>
              </a:extLst>
            </p:cNvPr>
            <p:cNvSpPr/>
            <p:nvPr/>
          </p:nvSpPr>
          <p:spPr>
            <a:xfrm rot="2700000">
              <a:off x="722906" y="4754807"/>
              <a:ext cx="338430" cy="338430"/>
            </a:xfrm>
            <a:prstGeom prst="teardrop">
              <a:avLst>
                <a:gd name="adj" fmla="val 94786"/>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sp>
          <p:nvSpPr>
            <p:cNvPr id="1057" name="TextBox 1056">
              <a:extLst>
                <a:ext uri="{FF2B5EF4-FFF2-40B4-BE49-F238E27FC236}">
                  <a16:creationId xmlns:a16="http://schemas.microsoft.com/office/drawing/2014/main" id="{420B7BC0-A4AE-F86A-7865-19FF339F07F0}"/>
                </a:ext>
                <a:ext uri="{C183D7F6-B498-43B3-948B-1728B52AA6E4}">
                  <adec:decorative xmlns:adec="http://schemas.microsoft.com/office/drawing/2017/decorative" val="1"/>
                </a:ext>
              </a:extLst>
            </p:cNvPr>
            <p:cNvSpPr txBox="1"/>
            <p:nvPr/>
          </p:nvSpPr>
          <p:spPr>
            <a:xfrm>
              <a:off x="814699" y="4846601"/>
              <a:ext cx="154844" cy="154842"/>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solidFill>
                <a:effectLst/>
                <a:uLnTx/>
                <a:uFillTx/>
                <a:latin typeface="Segoe Sans"/>
                <a:ea typeface="+mn-ea"/>
                <a:cs typeface="+mn-cs"/>
              </a:endParaRPr>
            </a:p>
          </p:txBody>
        </p:sp>
      </p:grpSp>
      <p:grpSp>
        <p:nvGrpSpPr>
          <p:cNvPr id="4" name="Group 3">
            <a:extLst>
              <a:ext uri="{FF2B5EF4-FFF2-40B4-BE49-F238E27FC236}">
                <a16:creationId xmlns:a16="http://schemas.microsoft.com/office/drawing/2014/main" id="{35248287-63C8-F127-DF94-9B68AD538470}"/>
              </a:ext>
              <a:ext uri="{C183D7F6-B498-43B3-948B-1728B52AA6E4}">
                <adec:decorative xmlns:adec="http://schemas.microsoft.com/office/drawing/2017/decorative" val="1"/>
              </a:ext>
            </a:extLst>
          </p:cNvPr>
          <p:cNvGrpSpPr/>
          <p:nvPr/>
        </p:nvGrpSpPr>
        <p:grpSpPr>
          <a:xfrm>
            <a:off x="1166099" y="4045653"/>
            <a:ext cx="338430" cy="338430"/>
            <a:chOff x="1166099" y="4045653"/>
            <a:chExt cx="338430" cy="338430"/>
          </a:xfrm>
        </p:grpSpPr>
        <p:sp>
          <p:nvSpPr>
            <p:cNvPr id="1048" name="Teardrop 1047">
              <a:extLst>
                <a:ext uri="{FF2B5EF4-FFF2-40B4-BE49-F238E27FC236}">
                  <a16:creationId xmlns:a16="http://schemas.microsoft.com/office/drawing/2014/main" id="{026B6621-0DDE-1005-2112-F79E1D36B6FE}"/>
                </a:ext>
                <a:ext uri="{C183D7F6-B498-43B3-948B-1728B52AA6E4}">
                  <adec:decorative xmlns:adec="http://schemas.microsoft.com/office/drawing/2017/decorative" val="1"/>
                </a:ext>
              </a:extLst>
            </p:cNvPr>
            <p:cNvSpPr/>
            <p:nvPr/>
          </p:nvSpPr>
          <p:spPr>
            <a:xfrm rot="2700000">
              <a:off x="1166099" y="4045653"/>
              <a:ext cx="338430" cy="338430"/>
            </a:xfrm>
            <a:prstGeom prst="teardrop">
              <a:avLst>
                <a:gd name="adj" fmla="val 94786"/>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a:ea typeface="+mn-ea"/>
                <a:cs typeface="Segoe UI" pitchFamily="34" charset="0"/>
              </a:endParaRPr>
            </a:p>
          </p:txBody>
        </p:sp>
        <p:sp>
          <p:nvSpPr>
            <p:cNvPr id="1056" name="TextBox 1055">
              <a:extLst>
                <a:ext uri="{FF2B5EF4-FFF2-40B4-BE49-F238E27FC236}">
                  <a16:creationId xmlns:a16="http://schemas.microsoft.com/office/drawing/2014/main" id="{A57DE1F8-4BF1-0D1B-5D9D-B7E3593CE3DE}"/>
                </a:ext>
                <a:ext uri="{C183D7F6-B498-43B3-948B-1728B52AA6E4}">
                  <adec:decorative xmlns:adec="http://schemas.microsoft.com/office/drawing/2017/decorative" val="1"/>
                </a:ext>
              </a:extLst>
            </p:cNvPr>
            <p:cNvSpPr txBox="1"/>
            <p:nvPr/>
          </p:nvSpPr>
          <p:spPr>
            <a:xfrm>
              <a:off x="1257892" y="4137447"/>
              <a:ext cx="154844" cy="154842"/>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solidFill>
                <a:effectLst/>
                <a:uLnTx/>
                <a:uFillTx/>
                <a:latin typeface="Segoe Sans"/>
                <a:ea typeface="+mn-ea"/>
                <a:cs typeface="+mn-cs"/>
              </a:endParaRPr>
            </a:p>
          </p:txBody>
        </p:sp>
      </p:grpSp>
      <p:cxnSp>
        <p:nvCxnSpPr>
          <p:cNvPr id="1039" name="Straight Connector 1038">
            <a:extLst>
              <a:ext uri="{FF2B5EF4-FFF2-40B4-BE49-F238E27FC236}">
                <a16:creationId xmlns:a16="http://schemas.microsoft.com/office/drawing/2014/main" id="{185FC8D9-3A46-3C2C-2AB0-8A6326462837}"/>
              </a:ext>
              <a:ext uri="{C183D7F6-B498-43B3-948B-1728B52AA6E4}">
                <adec:decorative xmlns:adec="http://schemas.microsoft.com/office/drawing/2017/decorative" val="1"/>
              </a:ext>
            </a:extLst>
          </p:cNvPr>
          <p:cNvCxnSpPr>
            <a:cxnSpLocks/>
          </p:cNvCxnSpPr>
          <p:nvPr/>
        </p:nvCxnSpPr>
        <p:spPr>
          <a:xfrm>
            <a:off x="1979186" y="3975277"/>
            <a:ext cx="8473053" cy="0"/>
          </a:xfrm>
          <a:prstGeom prst="line">
            <a:avLst/>
          </a:prstGeom>
          <a:ln>
            <a:solidFill>
              <a:srgbClr val="C5C5C5"/>
            </a:solidFill>
            <a:prstDash val="lgDash"/>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1040" name="Straight Connector 1039">
            <a:extLst>
              <a:ext uri="{FF2B5EF4-FFF2-40B4-BE49-F238E27FC236}">
                <a16:creationId xmlns:a16="http://schemas.microsoft.com/office/drawing/2014/main" id="{B89E33FA-B120-71FA-893B-00AE6260D42F}"/>
              </a:ext>
              <a:ext uri="{C183D7F6-B498-43B3-948B-1728B52AA6E4}">
                <adec:decorative xmlns:adec="http://schemas.microsoft.com/office/drawing/2017/decorative" val="1"/>
              </a:ext>
            </a:extLst>
          </p:cNvPr>
          <p:cNvCxnSpPr/>
          <p:nvPr/>
        </p:nvCxnSpPr>
        <p:spPr>
          <a:xfrm>
            <a:off x="1673780" y="4626809"/>
            <a:ext cx="8778459" cy="0"/>
          </a:xfrm>
          <a:prstGeom prst="line">
            <a:avLst/>
          </a:prstGeom>
          <a:ln>
            <a:solidFill>
              <a:srgbClr val="C5C5C5"/>
            </a:solidFill>
            <a:prstDash val="lgDash"/>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1041" name="Straight Connector 1040">
            <a:extLst>
              <a:ext uri="{FF2B5EF4-FFF2-40B4-BE49-F238E27FC236}">
                <a16:creationId xmlns:a16="http://schemas.microsoft.com/office/drawing/2014/main" id="{B6B3DC46-449D-D454-C1FE-939821C8F120}"/>
              </a:ext>
              <a:ext uri="{C183D7F6-B498-43B3-948B-1728B52AA6E4}">
                <adec:decorative xmlns:adec="http://schemas.microsoft.com/office/drawing/2017/decorative" val="1"/>
              </a:ext>
            </a:extLst>
          </p:cNvPr>
          <p:cNvCxnSpPr>
            <a:cxnSpLocks/>
          </p:cNvCxnSpPr>
          <p:nvPr/>
        </p:nvCxnSpPr>
        <p:spPr>
          <a:xfrm>
            <a:off x="1335314" y="5278341"/>
            <a:ext cx="9116925" cy="0"/>
          </a:xfrm>
          <a:prstGeom prst="line">
            <a:avLst/>
          </a:prstGeom>
          <a:ln>
            <a:solidFill>
              <a:srgbClr val="C5C5C5"/>
            </a:solidFill>
            <a:prstDash val="lgDash"/>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1045" name="Straight Connector 1044">
            <a:extLst>
              <a:ext uri="{FF2B5EF4-FFF2-40B4-BE49-F238E27FC236}">
                <a16:creationId xmlns:a16="http://schemas.microsoft.com/office/drawing/2014/main" id="{C344C764-8C7C-369F-3EC5-EB0E36C234F9}"/>
              </a:ext>
              <a:ext uri="{C183D7F6-B498-43B3-948B-1728B52AA6E4}">
                <adec:decorative xmlns:adec="http://schemas.microsoft.com/office/drawing/2017/decorative" val="1"/>
              </a:ext>
            </a:extLst>
          </p:cNvPr>
          <p:cNvCxnSpPr>
            <a:cxnSpLocks/>
            <a:stCxn id="11" idx="1"/>
          </p:cNvCxnSpPr>
          <p:nvPr/>
        </p:nvCxnSpPr>
        <p:spPr>
          <a:xfrm>
            <a:off x="892121" y="5093237"/>
            <a:ext cx="0" cy="854664"/>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1049" name="Straight Connector 1048">
            <a:extLst>
              <a:ext uri="{FF2B5EF4-FFF2-40B4-BE49-F238E27FC236}">
                <a16:creationId xmlns:a16="http://schemas.microsoft.com/office/drawing/2014/main" id="{70EF03D8-A570-A7C5-EC62-4B5A79D8F328}"/>
              </a:ext>
              <a:ext uri="{C183D7F6-B498-43B3-948B-1728B52AA6E4}">
                <adec:decorative xmlns:adec="http://schemas.microsoft.com/office/drawing/2017/decorative" val="1"/>
              </a:ext>
            </a:extLst>
          </p:cNvPr>
          <p:cNvCxnSpPr>
            <a:cxnSpLocks/>
            <a:stCxn id="1048" idx="1"/>
          </p:cNvCxnSpPr>
          <p:nvPr/>
        </p:nvCxnSpPr>
        <p:spPr>
          <a:xfrm>
            <a:off x="1335314" y="4384083"/>
            <a:ext cx="0" cy="894258"/>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1051" name="Straight Connector 1050">
            <a:extLst>
              <a:ext uri="{FF2B5EF4-FFF2-40B4-BE49-F238E27FC236}">
                <a16:creationId xmlns:a16="http://schemas.microsoft.com/office/drawing/2014/main" id="{1C0C62A6-B44A-5EAC-CB1C-E591B4F1AB08}"/>
              </a:ext>
              <a:ext uri="{C183D7F6-B498-43B3-948B-1728B52AA6E4}">
                <adec:decorative xmlns:adec="http://schemas.microsoft.com/office/drawing/2017/decorative" val="1"/>
              </a:ext>
            </a:extLst>
          </p:cNvPr>
          <p:cNvCxnSpPr>
            <a:cxnSpLocks/>
            <a:stCxn id="1050" idx="1"/>
          </p:cNvCxnSpPr>
          <p:nvPr/>
        </p:nvCxnSpPr>
        <p:spPr>
          <a:xfrm>
            <a:off x="1678653" y="3696342"/>
            <a:ext cx="0" cy="930467"/>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cxnSp>
        <p:nvCxnSpPr>
          <p:cNvPr id="1053" name="Straight Connector 1052">
            <a:extLst>
              <a:ext uri="{FF2B5EF4-FFF2-40B4-BE49-F238E27FC236}">
                <a16:creationId xmlns:a16="http://schemas.microsoft.com/office/drawing/2014/main" id="{FECE348D-68BB-F673-6088-EC7DF7DC8EA6}"/>
              </a:ext>
              <a:ext uri="{C183D7F6-B498-43B3-948B-1728B52AA6E4}">
                <adec:decorative xmlns:adec="http://schemas.microsoft.com/office/drawing/2017/decorative" val="1"/>
              </a:ext>
            </a:extLst>
          </p:cNvPr>
          <p:cNvCxnSpPr>
            <a:cxnSpLocks/>
            <a:stCxn id="1052" idx="1"/>
          </p:cNvCxnSpPr>
          <p:nvPr/>
        </p:nvCxnSpPr>
        <p:spPr>
          <a:xfrm>
            <a:off x="1985334" y="2949479"/>
            <a:ext cx="0" cy="1035873"/>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sp>
        <p:nvSpPr>
          <p:cNvPr id="1064" name="Arrow: U-Turn 1063">
            <a:extLst>
              <a:ext uri="{FF2B5EF4-FFF2-40B4-BE49-F238E27FC236}">
                <a16:creationId xmlns:a16="http://schemas.microsoft.com/office/drawing/2014/main" id="{EE9E5EEC-4923-49AB-E8B4-100176DD0037}"/>
              </a:ext>
              <a:ext uri="{C183D7F6-B498-43B3-948B-1728B52AA6E4}">
                <adec:decorative xmlns:adec="http://schemas.microsoft.com/office/drawing/2017/decorative" val="1"/>
              </a:ext>
            </a:extLst>
          </p:cNvPr>
          <p:cNvSpPr/>
          <p:nvPr/>
        </p:nvSpPr>
        <p:spPr>
          <a:xfrm rot="5400000">
            <a:off x="9278784" y="4528907"/>
            <a:ext cx="2475896" cy="219701"/>
          </a:xfrm>
          <a:prstGeom prst="uturnArrow">
            <a:avLst>
              <a:gd name="adj1" fmla="val 25000"/>
              <a:gd name="adj2" fmla="val 0"/>
              <a:gd name="adj3" fmla="val 25000"/>
              <a:gd name="adj4" fmla="val 43750"/>
              <a:gd name="adj5" fmla="val 100000"/>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63668"/>
              </a:solidFill>
              <a:effectLst/>
              <a:uLnTx/>
              <a:uFillTx/>
              <a:latin typeface="Segoe Sans"/>
              <a:ea typeface="+mn-ea"/>
              <a:cs typeface="+mn-cs"/>
            </a:endParaRPr>
          </a:p>
        </p:txBody>
      </p:sp>
      <p:grpSp>
        <p:nvGrpSpPr>
          <p:cNvPr id="2" name="Group 1">
            <a:extLst>
              <a:ext uri="{FF2B5EF4-FFF2-40B4-BE49-F238E27FC236}">
                <a16:creationId xmlns:a16="http://schemas.microsoft.com/office/drawing/2014/main" id="{025621E1-AF9E-E5C8-B613-79D6582B3B9E}"/>
              </a:ext>
              <a:ext uri="{C183D7F6-B498-43B3-948B-1728B52AA6E4}">
                <adec:decorative xmlns:adec="http://schemas.microsoft.com/office/drawing/2017/decorative" val="1"/>
              </a:ext>
            </a:extLst>
          </p:cNvPr>
          <p:cNvGrpSpPr/>
          <p:nvPr/>
        </p:nvGrpSpPr>
        <p:grpSpPr>
          <a:xfrm>
            <a:off x="10524100" y="1911869"/>
            <a:ext cx="1144025" cy="1373298"/>
            <a:chOff x="10524100" y="1668588"/>
            <a:chExt cx="1144025" cy="1373298"/>
          </a:xfrm>
        </p:grpSpPr>
        <p:sp>
          <p:nvSpPr>
            <p:cNvPr id="1067" name="Rectangle: Rounded Corners 1066">
              <a:extLst>
                <a:ext uri="{FF2B5EF4-FFF2-40B4-BE49-F238E27FC236}">
                  <a16:creationId xmlns:a16="http://schemas.microsoft.com/office/drawing/2014/main" id="{B6F80286-6860-813D-61E5-1E3C4EC9DCB4}"/>
                </a:ext>
                <a:ext uri="{C183D7F6-B498-43B3-948B-1728B52AA6E4}">
                  <adec:decorative xmlns:adec="http://schemas.microsoft.com/office/drawing/2017/decorative" val="1"/>
                </a:ext>
              </a:extLst>
            </p:cNvPr>
            <p:cNvSpPr/>
            <p:nvPr/>
          </p:nvSpPr>
          <p:spPr>
            <a:xfrm>
              <a:off x="10524100" y="1668588"/>
              <a:ext cx="1144025" cy="1373298"/>
            </a:xfrm>
            <a:prstGeom prst="roundRect">
              <a:avLst>
                <a:gd name="adj" fmla="val 10423"/>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092" b="0" i="0" u="none" strike="noStrike" kern="1200" cap="none" spc="0" normalizeH="0" baseline="0" noProof="0">
                <a:ln>
                  <a:noFill/>
                </a:ln>
                <a:solidFill>
                  <a:srgbClr val="000000"/>
                </a:solidFill>
                <a:effectLst/>
                <a:uLnTx/>
                <a:uFillTx/>
                <a:latin typeface="Segoe Sans Text"/>
                <a:ea typeface="+mn-ea"/>
                <a:cs typeface="+mn-cs"/>
              </a:endParaRPr>
            </a:p>
          </p:txBody>
        </p:sp>
        <p:pic>
          <p:nvPicPr>
            <p:cNvPr id="13" name="!Copilot">
              <a:extLst>
                <a:ext uri="{FF2B5EF4-FFF2-40B4-BE49-F238E27FC236}">
                  <a16:creationId xmlns:a16="http://schemas.microsoft.com/office/drawing/2014/main" id="{32318652-D652-A520-9F0E-1834923F931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98282" y="1754386"/>
              <a:ext cx="407704" cy="407702"/>
            </a:xfrm>
            <a:prstGeom prst="rect">
              <a:avLst/>
            </a:prstGeom>
            <a:noFill/>
            <a:ln>
              <a:noFill/>
              <a:headEnd type="none" w="med" len="med"/>
              <a:tailEnd type="none" w="med" len="med"/>
            </a:ln>
            <a:effectLst/>
          </p:spPr>
        </p:pic>
      </p:grpSp>
      <p:sp>
        <p:nvSpPr>
          <p:cNvPr id="9" name="Title 8">
            <a:extLst>
              <a:ext uri="{FF2B5EF4-FFF2-40B4-BE49-F238E27FC236}">
                <a16:creationId xmlns:a16="http://schemas.microsoft.com/office/drawing/2014/main" id="{FEDA874E-67AA-96F9-8CE5-615596994387}"/>
              </a:ext>
            </a:extLst>
          </p:cNvPr>
          <p:cNvSpPr>
            <a:spLocks noGrp="1"/>
          </p:cNvSpPr>
          <p:nvPr>
            <p:ph type="title"/>
          </p:nvPr>
        </p:nvSpPr>
        <p:spPr>
          <a:xfrm>
            <a:off x="588262" y="350874"/>
            <a:ext cx="11019537" cy="711762"/>
          </a:xfrm>
        </p:spPr>
        <p:txBody>
          <a:bodyPr>
            <a:normAutofit/>
          </a:bodyPr>
          <a:lstStyle/>
          <a:p>
            <a:r>
              <a:rPr lang="en-US" sz="3000"/>
              <a:t>Your secure, productive foundation for an AI-powered future</a:t>
            </a:r>
            <a:endParaRPr lang="en-IN" sz="3000"/>
          </a:p>
        </p:txBody>
      </p:sp>
      <p:sp>
        <p:nvSpPr>
          <p:cNvPr id="221" name="Text Placeholder 21">
            <a:extLst>
              <a:ext uri="{FF2B5EF4-FFF2-40B4-BE49-F238E27FC236}">
                <a16:creationId xmlns:a16="http://schemas.microsoft.com/office/drawing/2014/main" id="{132FD537-B7E5-3E60-679B-5248A0990883}"/>
              </a:ext>
            </a:extLst>
          </p:cNvPr>
          <p:cNvSpPr txBox="1">
            <a:spLocks/>
          </p:cNvSpPr>
          <p:nvPr/>
        </p:nvSpPr>
        <p:spPr>
          <a:xfrm>
            <a:off x="637365" y="926382"/>
            <a:ext cx="11018837" cy="246221"/>
          </a:xfrm>
          <a:prstGeom prst="rect">
            <a:avLst/>
          </a:prstGeom>
        </p:spPr>
        <p:txBody>
          <a:bodyPr vert="horz" wrap="square" lIns="0" tIns="0" rIns="0" bIns="0" rtlCol="0" anchor="t">
            <a:spAutoFit/>
          </a:bodyPr>
          <a:lstStyle>
            <a:defPPr>
              <a:defRPr lang="en-US"/>
            </a:defPPr>
            <a:lvl1pPr marR="0" indent="0" defTabSz="914016" fontAlgn="auto">
              <a:lnSpc>
                <a:spcPct val="100000"/>
              </a:lnSpc>
              <a:spcBef>
                <a:spcPts val="1176"/>
              </a:spcBef>
              <a:spcAft>
                <a:spcPts val="2549"/>
              </a:spcAft>
              <a:buClrTx/>
              <a:buSzPct val="90000"/>
              <a:buFont typeface="Wingdings" panose="05000000000000000000" pitchFamily="2" charset="2"/>
              <a:buNone/>
              <a:tabLst/>
              <a:defRPr sz="1600" spc="0" baseline="0">
                <a:solidFill>
                  <a:schemeClr val="tx2"/>
                </a:solidFill>
                <a:latin typeface="+mj-lt"/>
              </a:defRPr>
            </a:lvl1pPr>
            <a:lvl2pPr marL="457200" marR="0" indent="-228600" defTabSz="932742" fontAlgn="auto">
              <a:lnSpc>
                <a:spcPct val="100000"/>
              </a:lnSpc>
              <a:spcBef>
                <a:spcPct val="20000"/>
              </a:spcBef>
              <a:spcAft>
                <a:spcPts val="0"/>
              </a:spcAft>
              <a:buClrTx/>
              <a:buSzPct val="90000"/>
              <a:buFont typeface="Wingdings" panose="05000000000000000000" pitchFamily="2" charset="2"/>
              <a:buChar char=""/>
              <a:tabLst/>
              <a:defRPr sz="1600" spc="0" baseline="0">
                <a:solidFill>
                  <a:srgbClr val="000000"/>
                </a:solidFill>
              </a:defRPr>
            </a:lvl2pPr>
            <a:lvl3pPr marL="657225" marR="0" indent="-200025" defTabSz="932742" fontAlgn="auto">
              <a:lnSpc>
                <a:spcPct val="100000"/>
              </a:lnSpc>
              <a:spcBef>
                <a:spcPct val="20000"/>
              </a:spcBef>
              <a:spcAft>
                <a:spcPts val="0"/>
              </a:spcAft>
              <a:buClrTx/>
              <a:buSzPct val="90000"/>
              <a:buFont typeface="Wingdings" panose="05000000000000000000" pitchFamily="2" charset="2"/>
              <a:buChar char=""/>
              <a:tabLst/>
              <a:defRPr sz="1400" spc="0" baseline="0">
                <a:solidFill>
                  <a:srgbClr val="000000"/>
                </a:solidFill>
              </a:defRPr>
            </a:lvl3pPr>
            <a:lvl4pPr marL="842963" marR="0" indent="-180975" defTabSz="932742" fontAlgn="auto">
              <a:lnSpc>
                <a:spcPct val="100000"/>
              </a:lnSpc>
              <a:spcBef>
                <a:spcPct val="20000"/>
              </a:spcBef>
              <a:spcAft>
                <a:spcPts val="0"/>
              </a:spcAft>
              <a:buClrTx/>
              <a:buSzPct val="90000"/>
              <a:buFont typeface="Wingdings" panose="05000000000000000000" pitchFamily="2" charset="2"/>
              <a:buChar char=""/>
              <a:tabLst/>
              <a:defRPr sz="1200" spc="0" baseline="0">
                <a:solidFill>
                  <a:srgbClr val="000000"/>
                </a:solidFill>
              </a:defRPr>
            </a:lvl4pPr>
            <a:lvl5pPr marL="1023938" marR="0" indent="-168275" defTabSz="932742" fontAlgn="auto">
              <a:lnSpc>
                <a:spcPct val="100000"/>
              </a:lnSpc>
              <a:spcBef>
                <a:spcPct val="20000"/>
              </a:spcBef>
              <a:spcAft>
                <a:spcPts val="0"/>
              </a:spcAft>
              <a:buClrTx/>
              <a:buSzPct val="90000"/>
              <a:buFont typeface="Wingdings" panose="05000000000000000000" pitchFamily="2" charset="2"/>
              <a:buChar char=""/>
              <a:tabLst/>
              <a:defRPr sz="1000" spc="0" baseline="0">
                <a:solidFill>
                  <a:srgbClr val="000000"/>
                </a:solidFill>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14016" rtl="0" eaLnBrk="1" fontAlgn="auto" latinLnBrk="0" hangingPunct="1">
              <a:lnSpc>
                <a:spcPct val="100000"/>
              </a:lnSpc>
              <a:spcBef>
                <a:spcPts val="1176"/>
              </a:spcBef>
              <a:spcAft>
                <a:spcPts val="2549"/>
              </a:spcAft>
              <a:buClrTx/>
              <a:buSzPct val="90000"/>
              <a:buFont typeface="Wingdings" panose="05000000000000000000" pitchFamily="2" charset="2"/>
              <a:buNone/>
              <a:tabLst/>
              <a:defRPr/>
            </a:pPr>
            <a:r>
              <a:rPr kumimoji="0" lang="en-US" sz="16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Best-in-class productivity apps plus essential security and compliance to enable confident AI adoption</a:t>
            </a:r>
          </a:p>
        </p:txBody>
      </p:sp>
      <p:pic>
        <p:nvPicPr>
          <p:cNvPr id="1026" name="Picture 2">
            <a:extLst>
              <a:ext uri="{FF2B5EF4-FFF2-40B4-BE49-F238E27FC236}">
                <a16:creationId xmlns:a16="http://schemas.microsoft.com/office/drawing/2014/main" id="{75F9E574-496D-6875-9BCD-4A931E11E37B}"/>
              </a:ext>
              <a:ext uri="{C183D7F6-B498-43B3-948B-1728B52AA6E4}">
                <adec:decorative xmlns:adec="http://schemas.microsoft.com/office/drawing/2017/decorative" val="1"/>
              </a:ext>
            </a:extLst>
          </p:cNvPr>
          <p:cNvPicPr>
            <a:picLocks noChangeArrowheads="1"/>
          </p:cNvPicPr>
          <p:nvPr/>
        </p:nvPicPr>
        <p:blipFill rotWithShape="1">
          <a:blip r:embed="rId4">
            <a:extLst>
              <a:ext uri="{28A0092B-C50C-407E-A947-70E740481C1C}">
                <a14:useLocalDpi xmlns:a14="http://schemas.microsoft.com/office/drawing/2010/main" val="0"/>
              </a:ext>
            </a:extLst>
          </a:blip>
          <a:srcRect l="-4995" r="-4995"/>
          <a:stretch/>
        </p:blipFill>
        <p:spPr bwMode="auto">
          <a:xfrm>
            <a:off x="2564078" y="1409814"/>
            <a:ext cx="462658" cy="462658"/>
          </a:xfrm>
          <a:prstGeom prst="rect">
            <a:avLst/>
          </a:prstGeom>
          <a:noFill/>
          <a:extLst>
            <a:ext uri="{909E8E84-426E-40DD-AFC4-6F175D3DCCD1}">
              <a14:hiddenFill xmlns:a14="http://schemas.microsoft.com/office/drawing/2010/main">
                <a:solidFill>
                  <a:srgbClr val="FFFFFF"/>
                </a:solidFill>
              </a14:hiddenFill>
            </a:ext>
          </a:extLst>
        </p:spPr>
      </p:pic>
      <p:sp>
        <p:nvSpPr>
          <p:cNvPr id="280" name="Rectangle 279">
            <a:extLst>
              <a:ext uri="{FF2B5EF4-FFF2-40B4-BE49-F238E27FC236}">
                <a16:creationId xmlns:a16="http://schemas.microsoft.com/office/drawing/2014/main" id="{12F1867D-58E4-168C-3179-A79FADE56E20}"/>
              </a:ext>
            </a:extLst>
          </p:cNvPr>
          <p:cNvSpPr/>
          <p:nvPr/>
        </p:nvSpPr>
        <p:spPr>
          <a:xfrm>
            <a:off x="3042282" y="1487255"/>
            <a:ext cx="3804693" cy="307777"/>
          </a:xfrm>
          <a:prstGeom prst="rect">
            <a:avLst/>
          </a:prstGeom>
          <a:solidFill>
            <a:schemeClr val="bg1"/>
          </a:solidFill>
        </p:spPr>
        <p:txBody>
          <a:bodyPr wrap="square" lIns="0" tIns="0" rIns="0" bIns="0">
            <a:spAutoFit/>
          </a:bodyPr>
          <a:lstStyle/>
          <a:p>
            <a:pPr marL="0" marR="0" lvl="0" indent="0" algn="ctr" defTabSz="913576" rtl="0" eaLnBrk="1" fontAlgn="base" latinLnBrk="0" hangingPunct="1">
              <a:lnSpc>
                <a:spcPct val="100000"/>
              </a:lnSpc>
              <a:spcBef>
                <a:spcPts val="980"/>
              </a:spcBef>
              <a:spcAft>
                <a:spcPct val="0"/>
              </a:spcAft>
              <a:buClrTx/>
              <a:buSzTx/>
              <a:buFontTx/>
              <a:buNone/>
              <a:tabLst/>
              <a:defRPr/>
            </a:pPr>
            <a:r>
              <a:rPr kumimoji="0" lang="en-US" sz="2000" b="0" i="0" u="none" strike="noStrike" kern="1200" cap="none" spc="0" normalizeH="0" baseline="0" noProof="0">
                <a:ln>
                  <a:noFill/>
                </a:ln>
                <a:solidFill>
                  <a:srgbClr val="06647A"/>
                </a:solidFill>
                <a:effectLst/>
                <a:uLnTx/>
                <a:uFillTx/>
                <a:latin typeface="Segoe Sans Display Semibold"/>
                <a:ea typeface="+mn-ea"/>
                <a:cs typeface="Segoe UI" pitchFamily="34" charset="0"/>
              </a:rPr>
              <a:t>Microsoft 365 Business Standard </a:t>
            </a:r>
          </a:p>
        </p:txBody>
      </p:sp>
      <p:sp>
        <p:nvSpPr>
          <p:cNvPr id="14" name="TextBox 13">
            <a:extLst>
              <a:ext uri="{FF2B5EF4-FFF2-40B4-BE49-F238E27FC236}">
                <a16:creationId xmlns:a16="http://schemas.microsoft.com/office/drawing/2014/main" id="{6B19C70E-362F-C5B4-5273-24CD440F577E}"/>
              </a:ext>
            </a:extLst>
          </p:cNvPr>
          <p:cNvSpPr txBox="1"/>
          <p:nvPr/>
        </p:nvSpPr>
        <p:spPr>
          <a:xfrm>
            <a:off x="2781016" y="2436047"/>
            <a:ext cx="907764" cy="43088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63668"/>
                </a:solidFill>
                <a:effectLst/>
                <a:uLnTx/>
                <a:uFillTx/>
                <a:latin typeface="Segoe Sans Display Semibold"/>
                <a:ea typeface="+mn-ea"/>
                <a:cs typeface="+mn-cs"/>
              </a:rPr>
              <a:t>Run your business</a:t>
            </a:r>
          </a:p>
        </p:txBody>
      </p:sp>
      <p:sp>
        <p:nvSpPr>
          <p:cNvPr id="17" name="TextBox 16">
            <a:extLst>
              <a:ext uri="{FF2B5EF4-FFF2-40B4-BE49-F238E27FC236}">
                <a16:creationId xmlns:a16="http://schemas.microsoft.com/office/drawing/2014/main" id="{3D693382-7B98-7D29-8AE8-4BC37125326B}"/>
              </a:ext>
            </a:extLst>
          </p:cNvPr>
          <p:cNvSpPr txBox="1"/>
          <p:nvPr/>
        </p:nvSpPr>
        <p:spPr>
          <a:xfrm>
            <a:off x="4350386" y="2436047"/>
            <a:ext cx="907764" cy="43088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91F2C">
                    <a:lumMod val="50000"/>
                    <a:lumOff val="50000"/>
                  </a:srgbClr>
                </a:solidFill>
                <a:effectLst/>
                <a:uLnTx/>
                <a:uFillTx/>
                <a:latin typeface="Segoe Sans Display Semibold"/>
                <a:ea typeface="+mn-ea"/>
                <a:cs typeface="+mn-cs"/>
              </a:rPr>
              <a:t>Build your brand</a:t>
            </a:r>
          </a:p>
        </p:txBody>
      </p:sp>
      <p:sp>
        <p:nvSpPr>
          <p:cNvPr id="19" name="TextBox 18">
            <a:extLst>
              <a:ext uri="{FF2B5EF4-FFF2-40B4-BE49-F238E27FC236}">
                <a16:creationId xmlns:a16="http://schemas.microsoft.com/office/drawing/2014/main" id="{9E80CFF8-0562-E15B-30AE-287C1976E3B7}"/>
              </a:ext>
            </a:extLst>
          </p:cNvPr>
          <p:cNvSpPr txBox="1"/>
          <p:nvPr/>
        </p:nvSpPr>
        <p:spPr>
          <a:xfrm>
            <a:off x="5919756" y="2436047"/>
            <a:ext cx="907764" cy="43088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D4EC8E">
                    <a:lumMod val="50000"/>
                  </a:srgbClr>
                </a:solidFill>
                <a:effectLst/>
                <a:uLnTx/>
                <a:uFillTx/>
                <a:latin typeface="Segoe Sans Display Semibold"/>
                <a:ea typeface="+mn-ea"/>
                <a:cs typeface="+mn-cs"/>
              </a:rPr>
              <a:t>Grow your customers</a:t>
            </a:r>
          </a:p>
        </p:txBody>
      </p:sp>
      <p:sp>
        <p:nvSpPr>
          <p:cNvPr id="20" name="TextBox 19">
            <a:extLst>
              <a:ext uri="{FF2B5EF4-FFF2-40B4-BE49-F238E27FC236}">
                <a16:creationId xmlns:a16="http://schemas.microsoft.com/office/drawing/2014/main" id="{736E1B6E-CEF8-420F-ECFF-6F557DBD0529}"/>
              </a:ext>
            </a:extLst>
          </p:cNvPr>
          <p:cNvSpPr txBox="1"/>
          <p:nvPr/>
        </p:nvSpPr>
        <p:spPr>
          <a:xfrm>
            <a:off x="7489126" y="2436047"/>
            <a:ext cx="907764" cy="43088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38B">
                    <a:lumMod val="75000"/>
                  </a:srgbClr>
                </a:solidFill>
                <a:effectLst/>
                <a:uLnTx/>
                <a:uFillTx/>
                <a:latin typeface="Segoe Sans Display Semibold"/>
                <a:ea typeface="+mn-ea"/>
                <a:cs typeface="+mn-cs"/>
              </a:rPr>
              <a:t>Scale securely</a:t>
            </a:r>
          </a:p>
        </p:txBody>
      </p:sp>
      <p:sp>
        <p:nvSpPr>
          <p:cNvPr id="21" name="TextBox 20">
            <a:extLst>
              <a:ext uri="{FF2B5EF4-FFF2-40B4-BE49-F238E27FC236}">
                <a16:creationId xmlns:a16="http://schemas.microsoft.com/office/drawing/2014/main" id="{16152CE7-E30F-9CDF-C22C-84DB7FADE2AD}"/>
              </a:ext>
            </a:extLst>
          </p:cNvPr>
          <p:cNvSpPr txBox="1"/>
          <p:nvPr/>
        </p:nvSpPr>
        <p:spPr>
          <a:xfrm>
            <a:off x="9066887" y="2266770"/>
            <a:ext cx="1229638" cy="746358"/>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300"/>
              </a:spcAft>
              <a:buClrTx/>
              <a:buSzTx/>
              <a:buFontTx/>
              <a:buNone/>
              <a:tabLst/>
              <a:defRPr/>
            </a:pPr>
            <a:r>
              <a:rPr kumimoji="0" lang="en-US" sz="1000" b="0" i="0" u="none" strike="noStrike" kern="1200" cap="none" spc="0" normalizeH="0" baseline="0" noProof="0" dirty="0">
                <a:ln>
                  <a:noFill/>
                </a:ln>
                <a:solidFill>
                  <a:srgbClr val="463668"/>
                </a:solidFill>
                <a:effectLst/>
                <a:uLnTx/>
                <a:uFillTx/>
                <a:latin typeface="Segoe Sans Display Semibold"/>
                <a:ea typeface="+mn-ea"/>
                <a:cs typeface="+mn-cs"/>
              </a:rPr>
              <a:t>Microsoft 365</a:t>
            </a:r>
          </a:p>
          <a:p>
            <a:pPr marL="0" marR="0" lvl="0" indent="0" algn="ctr" defTabSz="914367" rtl="0" eaLnBrk="1" fontAlgn="auto" latinLnBrk="0" hangingPunct="1">
              <a:lnSpc>
                <a:spcPct val="100000"/>
              </a:lnSpc>
              <a:spcBef>
                <a:spcPts val="0"/>
              </a:spcBef>
              <a:spcAft>
                <a:spcPts val="0"/>
              </a:spcAft>
              <a:buClrTx/>
              <a:buSzTx/>
              <a:buFontTx/>
              <a:buNone/>
              <a:tabLst/>
              <a:defRPr/>
            </a:pPr>
            <a:r>
              <a:rPr lang="en-US" sz="900" dirty="0">
                <a:solidFill>
                  <a:srgbClr val="091F2C"/>
                </a:solidFill>
                <a:latin typeface="Segoe Sans"/>
              </a:rPr>
              <a:t>Consistently supported </a:t>
            </a:r>
            <a:r>
              <a:rPr kumimoji="0" lang="en-US" sz="900" b="0" i="0" u="none" strike="noStrike" kern="1200" cap="none" spc="0" normalizeH="0" baseline="0" noProof="0" dirty="0">
                <a:ln>
                  <a:noFill/>
                </a:ln>
                <a:solidFill>
                  <a:srgbClr val="091F2C"/>
                </a:solidFill>
                <a:effectLst/>
                <a:uLnTx/>
                <a:uFillTx/>
                <a:latin typeface="Segoe Sans"/>
                <a:ea typeface="+mn-ea"/>
                <a:cs typeface="+mn-cs"/>
              </a:rPr>
              <a:t>and bringing continuous innovation to the apps you know and love</a:t>
            </a:r>
          </a:p>
        </p:txBody>
      </p:sp>
      <p:sp>
        <p:nvSpPr>
          <p:cNvPr id="12" name="Title 20">
            <a:extLst>
              <a:ext uri="{FF2B5EF4-FFF2-40B4-BE49-F238E27FC236}">
                <a16:creationId xmlns:a16="http://schemas.microsoft.com/office/drawing/2014/main" id="{CFE33A1B-34BC-BF19-DD34-57A54308EC5D}"/>
              </a:ext>
            </a:extLst>
          </p:cNvPr>
          <p:cNvSpPr txBox="1">
            <a:spLocks/>
          </p:cNvSpPr>
          <p:nvPr/>
        </p:nvSpPr>
        <p:spPr>
          <a:xfrm>
            <a:off x="10601229" y="2429975"/>
            <a:ext cx="1001808" cy="76944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63668"/>
                </a:solidFill>
                <a:effectLst/>
                <a:uLnTx/>
                <a:uFillTx/>
                <a:latin typeface="Segoe Sans Display Semibold"/>
                <a:ea typeface="+mn-ea"/>
                <a:cs typeface="Segoe UI Semibold" panose="020B0502040204020203" pitchFamily="34" charset="0"/>
              </a:rPr>
              <a:t>Microsoft 365 Copilot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a:ea typeface="+mn-ea"/>
                <a:cs typeface="Segoe UI Semibold" panose="020B0502040204020203" pitchFamily="34" charset="0"/>
              </a:rPr>
              <a:t>available as an add-on for Microsoft 365</a:t>
            </a:r>
          </a:p>
        </p:txBody>
      </p:sp>
      <p:sp>
        <p:nvSpPr>
          <p:cNvPr id="1059" name="TextBox 1058">
            <a:extLst>
              <a:ext uri="{FF2B5EF4-FFF2-40B4-BE49-F238E27FC236}">
                <a16:creationId xmlns:a16="http://schemas.microsoft.com/office/drawing/2014/main" id="{033089E0-72B8-44DC-F7B5-720B69A0D638}"/>
              </a:ext>
            </a:extLst>
          </p:cNvPr>
          <p:cNvSpPr txBox="1"/>
          <p:nvPr/>
        </p:nvSpPr>
        <p:spPr>
          <a:xfrm>
            <a:off x="2373822" y="3424596"/>
            <a:ext cx="6071678" cy="338554"/>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392"/>
              </a:spcAft>
              <a:buClr>
                <a:srgbClr val="E6E6E6"/>
              </a:buClr>
              <a:buSzTx/>
              <a:buFontTx/>
              <a:buNone/>
              <a:tabLst/>
              <a:defRPr/>
            </a:pP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t>Dynamic charts with dynamic arrays  </a:t>
            </a: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rPr>
              <a:t>14 Text and Array functions </a:t>
            </a: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t> IMAGE  PowerPoint Cameo </a:t>
            </a:r>
            <a:b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b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t>More options for meeting creation  Improved Outlook search  Accessibility Ribbons</a:t>
            </a:r>
            <a:endPar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endParaRPr>
          </a:p>
        </p:txBody>
      </p:sp>
      <p:sp>
        <p:nvSpPr>
          <p:cNvPr id="26" name="TextBox 25">
            <a:extLst>
              <a:ext uri="{FF2B5EF4-FFF2-40B4-BE49-F238E27FC236}">
                <a16:creationId xmlns:a16="http://schemas.microsoft.com/office/drawing/2014/main" id="{CB1535B4-6422-C98F-0447-796C02555487}"/>
              </a:ext>
            </a:extLst>
          </p:cNvPr>
          <p:cNvSpPr txBox="1"/>
          <p:nvPr/>
        </p:nvSpPr>
        <p:spPr>
          <a:xfrm>
            <a:off x="8890145" y="3541789"/>
            <a:ext cx="1562094" cy="215444"/>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solidFill>
                  <a:srgbClr val="091F2C"/>
                </a:solidFill>
                <a:effectLst/>
                <a:uLnTx/>
                <a:uFillTx/>
                <a:latin typeface="Segoe Sans Display Semibold"/>
                <a:ea typeface="+mn-ea"/>
                <a:cs typeface="Segoe UI Semibold"/>
                <a:sym typeface="Segoe UI Semibold"/>
                <a:rtl val="0"/>
              </a:rPr>
              <a:t>Office LTSC 2024</a:t>
            </a:r>
          </a:p>
        </p:txBody>
      </p:sp>
      <p:sp>
        <p:nvSpPr>
          <p:cNvPr id="1060" name="TextBox 1059">
            <a:extLst>
              <a:ext uri="{FF2B5EF4-FFF2-40B4-BE49-F238E27FC236}">
                <a16:creationId xmlns:a16="http://schemas.microsoft.com/office/drawing/2014/main" id="{3B261E2C-0E06-342A-02D2-F1F46577DBA5}"/>
              </a:ext>
            </a:extLst>
          </p:cNvPr>
          <p:cNvSpPr txBox="1"/>
          <p:nvPr/>
        </p:nvSpPr>
        <p:spPr>
          <a:xfrm>
            <a:off x="2761172" y="4223370"/>
            <a:ext cx="5296978" cy="171265"/>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392"/>
              </a:spcAft>
              <a:buClr>
                <a:srgbClr val="E6E6E6"/>
              </a:buClr>
              <a:buSzTx/>
              <a:buFontTx/>
              <a:buNone/>
              <a:tabLst/>
              <a:defRPr/>
            </a:pP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t>Dynamic Arrays  XLOOKUP  PowerPoint for Mac: Record Slide Show Updates</a:t>
            </a:r>
          </a:p>
        </p:txBody>
      </p:sp>
      <p:sp>
        <p:nvSpPr>
          <p:cNvPr id="39" name="TextBox 38">
            <a:extLst>
              <a:ext uri="{FF2B5EF4-FFF2-40B4-BE49-F238E27FC236}">
                <a16:creationId xmlns:a16="http://schemas.microsoft.com/office/drawing/2014/main" id="{A7619D7A-9B43-9FAB-4424-29878AB9FA27}"/>
              </a:ext>
            </a:extLst>
          </p:cNvPr>
          <p:cNvSpPr txBox="1"/>
          <p:nvPr/>
        </p:nvSpPr>
        <p:spPr>
          <a:xfrm>
            <a:off x="8906175" y="4193321"/>
            <a:ext cx="1530034" cy="215444"/>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solidFill>
                  <a:srgbClr val="091F2C"/>
                </a:solidFill>
                <a:effectLst/>
                <a:uLnTx/>
                <a:uFillTx/>
                <a:latin typeface="Segoe Sans Display Semibold"/>
                <a:ea typeface="+mn-ea"/>
                <a:cs typeface="Segoe UI Semibold"/>
                <a:sym typeface="Segoe UI Semibold"/>
                <a:rtl val="0"/>
              </a:rPr>
              <a:t>Office LTSC 2021</a:t>
            </a:r>
          </a:p>
        </p:txBody>
      </p:sp>
      <p:sp>
        <p:nvSpPr>
          <p:cNvPr id="1061" name="TextBox 1060">
            <a:extLst>
              <a:ext uri="{FF2B5EF4-FFF2-40B4-BE49-F238E27FC236}">
                <a16:creationId xmlns:a16="http://schemas.microsoft.com/office/drawing/2014/main" id="{C11E1151-E836-5738-A061-7D59A6E35528}"/>
              </a:ext>
            </a:extLst>
          </p:cNvPr>
          <p:cNvSpPr txBox="1"/>
          <p:nvPr/>
        </p:nvSpPr>
        <p:spPr>
          <a:xfrm>
            <a:off x="2100772" y="4783298"/>
            <a:ext cx="6617778" cy="338554"/>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392"/>
              </a:spcAft>
              <a:buClr>
                <a:srgbClr val="E6E6E6"/>
              </a:buClr>
              <a:buSzTx/>
              <a:buFontTx/>
              <a:buNone/>
              <a:tabLst/>
              <a:defRPr/>
            </a:pP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t>Improved inking functionality  Sketched shapes  Morph  Zoom  3D Models  Sunburst, Treemap, Waterfall, Histogram charts  Improved integration with Power BI</a:t>
            </a:r>
          </a:p>
        </p:txBody>
      </p:sp>
      <p:sp>
        <p:nvSpPr>
          <p:cNvPr id="45" name="TextBox 44">
            <a:extLst>
              <a:ext uri="{FF2B5EF4-FFF2-40B4-BE49-F238E27FC236}">
                <a16:creationId xmlns:a16="http://schemas.microsoft.com/office/drawing/2014/main" id="{58D558E3-2ED2-6761-7D47-D7F24A049AE5}"/>
              </a:ext>
              <a:ext uri="{C183D7F6-B498-43B3-948B-1728B52AA6E4}">
                <adec:decorative xmlns:adec="http://schemas.microsoft.com/office/drawing/2017/decorative" val="0"/>
              </a:ext>
            </a:extLst>
          </p:cNvPr>
          <p:cNvSpPr txBox="1"/>
          <p:nvPr/>
        </p:nvSpPr>
        <p:spPr>
          <a:xfrm>
            <a:off x="9123606" y="4844853"/>
            <a:ext cx="1095172" cy="215444"/>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solidFill>
                  <a:srgbClr val="091F2C"/>
                </a:solidFill>
                <a:effectLst/>
                <a:uLnTx/>
                <a:uFillTx/>
                <a:latin typeface="Segoe Sans Display Semibold"/>
                <a:ea typeface="+mn-ea"/>
                <a:cs typeface="Segoe UI Semibold"/>
                <a:sym typeface="Segoe UI Semibold"/>
                <a:rtl val="0"/>
              </a:rPr>
              <a:t>Office 2019</a:t>
            </a:r>
          </a:p>
        </p:txBody>
      </p:sp>
      <p:sp>
        <p:nvSpPr>
          <p:cNvPr id="1062" name="TextBox 1061">
            <a:extLst>
              <a:ext uri="{FF2B5EF4-FFF2-40B4-BE49-F238E27FC236}">
                <a16:creationId xmlns:a16="http://schemas.microsoft.com/office/drawing/2014/main" id="{19B571FD-5A5B-8B9B-D626-F0DC16780B50}"/>
              </a:ext>
            </a:extLst>
          </p:cNvPr>
          <p:cNvSpPr txBox="1"/>
          <p:nvPr/>
        </p:nvSpPr>
        <p:spPr>
          <a:xfrm>
            <a:off x="2261298" y="5448200"/>
            <a:ext cx="6296726" cy="338554"/>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392"/>
              </a:spcAft>
              <a:buClr>
                <a:srgbClr val="E6E6E6"/>
              </a:buClr>
              <a:buSzTx/>
              <a:buFontTx/>
              <a:buNone/>
              <a:tabLst/>
              <a:defRPr/>
            </a:pPr>
            <a:r>
              <a:rPr kumimoji="0" lang="en-US" sz="1100" b="0" i="0" u="none" strike="noStrike" kern="1200" cap="none" spc="0" normalizeH="0" baseline="0" noProof="0">
                <a:ln>
                  <a:noFill/>
                </a:ln>
                <a:solidFill>
                  <a:srgbClr val="091F2C"/>
                </a:solidFill>
                <a:effectLst/>
                <a:uLnTx/>
                <a:uFillTx/>
                <a:latin typeface="Segoe Sans"/>
                <a:ea typeface="+mn-ea"/>
                <a:cs typeface="Segoe UI" panose="020B0502040204020203" pitchFamily="34" charset="0"/>
                <a:sym typeface="Symbol" panose="05050102010706020507" pitchFamily="18" charset="2"/>
              </a:rPr>
              <a:t>Quick poll add-in  Tell Me  Smart Lookup  BI enhancements  Map charts  Support for Archive  Accessibility Checker</a:t>
            </a:r>
          </a:p>
        </p:txBody>
      </p:sp>
      <p:sp>
        <p:nvSpPr>
          <p:cNvPr id="61" name="TextBox 60">
            <a:extLst>
              <a:ext uri="{FF2B5EF4-FFF2-40B4-BE49-F238E27FC236}">
                <a16:creationId xmlns:a16="http://schemas.microsoft.com/office/drawing/2014/main" id="{49A28C0A-702F-7503-B054-6921B1F5BDC0}"/>
              </a:ext>
            </a:extLst>
          </p:cNvPr>
          <p:cNvSpPr txBox="1"/>
          <p:nvPr/>
        </p:nvSpPr>
        <p:spPr>
          <a:xfrm>
            <a:off x="9123606" y="5496388"/>
            <a:ext cx="1095172" cy="215444"/>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solidFill>
                  <a:srgbClr val="091F2C"/>
                </a:solidFill>
                <a:effectLst/>
                <a:uLnTx/>
                <a:uFillTx/>
                <a:latin typeface="Segoe Sans Display Semibold"/>
                <a:ea typeface="+mn-ea"/>
                <a:cs typeface="Segoe UI Semibold"/>
                <a:sym typeface="Segoe UI Semibold"/>
                <a:rtl val="0"/>
              </a:rPr>
              <a:t>Office 2016</a:t>
            </a:r>
          </a:p>
        </p:txBody>
      </p:sp>
      <p:sp>
        <p:nvSpPr>
          <p:cNvPr id="1065" name="TextBox 1064">
            <a:extLst>
              <a:ext uri="{FF2B5EF4-FFF2-40B4-BE49-F238E27FC236}">
                <a16:creationId xmlns:a16="http://schemas.microsoft.com/office/drawing/2014/main" id="{F3AC8541-6245-D677-57A1-FF63CAA9205B}"/>
              </a:ext>
            </a:extLst>
          </p:cNvPr>
          <p:cNvSpPr txBox="1"/>
          <p:nvPr/>
        </p:nvSpPr>
        <p:spPr>
          <a:xfrm>
            <a:off x="10669028" y="4177093"/>
            <a:ext cx="938772" cy="923330"/>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Segoe Sans"/>
                <a:ea typeface="+mn-ea"/>
                <a:cs typeface="Segoe UI Semibold" panose="020B0502040204020203" pitchFamily="34" charset="0"/>
              </a:rPr>
              <a:t>On-premises versions of Office are not eligible for Microsoft Copilot </a:t>
            </a:r>
          </a:p>
        </p:txBody>
      </p:sp>
      <p:sp>
        <p:nvSpPr>
          <p:cNvPr id="3" name="TextBox 2">
            <a:extLst>
              <a:ext uri="{FF2B5EF4-FFF2-40B4-BE49-F238E27FC236}">
                <a16:creationId xmlns:a16="http://schemas.microsoft.com/office/drawing/2014/main" id="{113373E7-C9D2-16C2-86D8-ECBAC3C19DFF}"/>
              </a:ext>
            </a:extLst>
          </p:cNvPr>
          <p:cNvSpPr txBox="1"/>
          <p:nvPr/>
        </p:nvSpPr>
        <p:spPr>
          <a:xfrm>
            <a:off x="584200" y="6299200"/>
            <a:ext cx="10091398" cy="123111"/>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a:ea typeface="+mn-ea"/>
                <a:cs typeface="+mn-cs"/>
              </a:rPr>
              <a:t>Partial feature lists included for illustrative purposes</a:t>
            </a:r>
          </a:p>
        </p:txBody>
      </p:sp>
    </p:spTree>
    <p:extLst>
      <p:ext uri="{BB962C8B-B14F-4D97-AF65-F5344CB8AC3E}">
        <p14:creationId xmlns:p14="http://schemas.microsoft.com/office/powerpoint/2010/main" val="258845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100"/>
                                  </p:stCondLst>
                                  <p:childTnLst>
                                    <p:animMotion origin="layout" path="M 3.125E-6 3.33333E-6 L 3.125E-6 0.03541 " pathEditMode="relative" rAng="0" ptsTypes="AA">
                                      <p:cBhvr>
                                        <p:cTn id="9" dur="700" spd="-100000" fill="hold"/>
                                        <p:tgtEl>
                                          <p:spTgt spid="12"/>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F58799-FEE8-7E4F-7DD7-AE0346C10BA5}"/>
              </a:ext>
            </a:extLst>
          </p:cNvPr>
          <p:cNvSpPr>
            <a:spLocks noGrp="1"/>
          </p:cNvSpPr>
          <p:nvPr>
            <p:ph type="title"/>
          </p:nvPr>
        </p:nvSpPr>
        <p:spPr>
          <a:xfrm>
            <a:off x="531977" y="2018357"/>
            <a:ext cx="4710584" cy="1410643"/>
          </a:xfrm>
        </p:spPr>
        <p:txBody>
          <a:bodyPr anchor="t" anchorCtr="0"/>
          <a:lstStyle/>
          <a:p>
            <a:pPr>
              <a:lnSpc>
                <a:spcPts val="5500"/>
              </a:lnSpc>
            </a:pPr>
            <a:r>
              <a:rPr lang="en-US" sz="5000">
                <a:solidFill>
                  <a:srgbClr val="06647A"/>
                </a:solidFill>
                <a:latin typeface="Segoe Sans Display" pitchFamily="2" charset="0"/>
                <a:cs typeface="Segoe Sans Display" pitchFamily="2" charset="0"/>
              </a:rPr>
              <a:t>Plan the move to Microsoft 365</a:t>
            </a:r>
            <a:endParaRPr lang="en-US" sz="5000">
              <a:solidFill>
                <a:srgbClr val="06647A"/>
              </a:solidFill>
              <a:latin typeface="Segoe Sans Display Semilight" pitchFamily="2" charset="0"/>
              <a:cs typeface="Segoe Sans Display Semilight" pitchFamily="2" charset="0"/>
            </a:endParaRPr>
          </a:p>
        </p:txBody>
      </p:sp>
      <p:sp>
        <p:nvSpPr>
          <p:cNvPr id="9" name="Title 3">
            <a:extLst>
              <a:ext uri="{FF2B5EF4-FFF2-40B4-BE49-F238E27FC236}">
                <a16:creationId xmlns:a16="http://schemas.microsoft.com/office/drawing/2014/main" id="{1971952F-EED4-6BA1-7B03-8358CE264F46}"/>
              </a:ext>
            </a:extLst>
          </p:cNvPr>
          <p:cNvSpPr txBox="1">
            <a:spLocks/>
          </p:cNvSpPr>
          <p:nvPr/>
        </p:nvSpPr>
        <p:spPr>
          <a:xfrm>
            <a:off x="531976" y="3633367"/>
            <a:ext cx="5564023" cy="446276"/>
          </a:xfrm>
          <a:prstGeom prst="rect">
            <a:avLst/>
          </a:prstGeom>
          <a:noFill/>
        </p:spPr>
        <p:txBody>
          <a:bodyPr vert="horz" wrap="square" lIns="0" tIns="0" rIns="0" bIns="0" rtlCol="0" anchor="t" anchorCtr="0">
            <a:spAutoFit/>
          </a:bodyPr>
          <a:lstStyle>
            <a:lvl1pPr algn="l" defTabSz="932742" rtl="0" eaLnBrk="1" latinLnBrk="0" hangingPunct="1">
              <a:lnSpc>
                <a:spcPct val="90000"/>
              </a:lnSpc>
              <a:spcBef>
                <a:spcPct val="0"/>
              </a:spcBef>
              <a:buNone/>
              <a:defRPr lang="en-US" sz="3600" b="0" kern="1200" cap="none" spc="-50" baseline="0">
                <a:ln w="3175">
                  <a:noFill/>
                </a:ln>
                <a:solidFill>
                  <a:srgbClr val="000000"/>
                </a:solidFill>
                <a:effectLst/>
                <a:latin typeface="+mj-lt"/>
                <a:ea typeface="+mn-ea"/>
                <a:cs typeface="Segoe UI" panose="020B0502040204020203" pitchFamily="34" charset="0"/>
              </a:defRPr>
            </a:lvl1pPr>
          </a:lstStyle>
          <a:p>
            <a:pPr>
              <a:lnSpc>
                <a:spcPct val="100000"/>
              </a:lnSpc>
            </a:pPr>
            <a:r>
              <a:rPr lang="en-US" sz="2900">
                <a:latin typeface="Segoe Sans Display Semilight" pitchFamily="2" charset="0"/>
                <a:cs typeface="Segoe Sans Display Semilight" pitchFamily="2" charset="0"/>
              </a:rPr>
              <a:t>Office end of support</a:t>
            </a:r>
          </a:p>
        </p:txBody>
      </p:sp>
      <p:sp>
        <p:nvSpPr>
          <p:cNvPr id="2" name="Rectangle 1">
            <a:extLst>
              <a:ext uri="{FF2B5EF4-FFF2-40B4-BE49-F238E27FC236}">
                <a16:creationId xmlns:a16="http://schemas.microsoft.com/office/drawing/2014/main" id="{CB1B8CCA-31E6-7AF9-EABE-9EFC77F72E98}"/>
              </a:ext>
              <a:ext uri="{C183D7F6-B498-43B3-948B-1728B52AA6E4}">
                <adec:decorative xmlns:adec="http://schemas.microsoft.com/office/drawing/2017/decorative" val="1"/>
              </a:ext>
            </a:extLst>
          </p:cNvPr>
          <p:cNvSpPr/>
          <p:nvPr/>
        </p:nvSpPr>
        <p:spPr>
          <a:xfrm>
            <a:off x="6949440" y="572363"/>
            <a:ext cx="5242560" cy="5734308"/>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Two people sitting in chairs and talking">
            <a:extLst>
              <a:ext uri="{FF2B5EF4-FFF2-40B4-BE49-F238E27FC236}">
                <a16:creationId xmlns:a16="http://schemas.microsoft.com/office/drawing/2014/main" id="{20DA0B04-4121-8795-6BDA-21F5A9A41F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311691" y="1188061"/>
            <a:ext cx="5880309" cy="4502912"/>
          </a:xfrm>
          <a:prstGeom prst="rect">
            <a:avLst/>
          </a:prstGeom>
        </p:spPr>
      </p:pic>
    </p:spTree>
    <p:extLst>
      <p:ext uri="{BB962C8B-B14F-4D97-AF65-F5344CB8AC3E}">
        <p14:creationId xmlns:p14="http://schemas.microsoft.com/office/powerpoint/2010/main" val="401745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42" presetClass="path" presetSubtype="0" decel="100000" fill="hold" grpId="1" nodeType="withEffect">
                                  <p:stCondLst>
                                    <p:cond delay="0"/>
                                  </p:stCondLst>
                                  <p:childTnLst>
                                    <p:animMotion origin="layout" path="M 3.33333E-6 -4.44444E-6 L 3.33333E-6 0.03542 " pathEditMode="relative" rAng="0" ptsTypes="AA">
                                      <p:cBhvr>
                                        <p:cTn id="9" dur="1000" spd="-100000" fill="hold"/>
                                        <p:tgtEl>
                                          <p:spTgt spid="4"/>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42" presetClass="path" presetSubtype="0" decel="100000" fill="hold" grpId="1" nodeType="withEffect">
                                  <p:stCondLst>
                                    <p:cond delay="0"/>
                                  </p:stCondLst>
                                  <p:childTnLst>
                                    <p:animMotion origin="layout" path="M 3.33333E-6 -4.44444E-6 L 3.33333E-6 0.03542 " pathEditMode="relative" rAng="0" ptsTypes="AA">
                                      <p:cBhvr>
                                        <p:cTn id="14" dur="10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9" grpId="0"/>
      <p:bldP spid="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FDE9B-352E-4E9D-BCFE-CAABF184682F}"/>
              </a:ext>
            </a:extLst>
          </p:cNvPr>
          <p:cNvSpPr>
            <a:spLocks noGrp="1"/>
          </p:cNvSpPr>
          <p:nvPr>
            <p:ph type="title"/>
          </p:nvPr>
        </p:nvSpPr>
        <p:spPr>
          <a:xfrm>
            <a:off x="560285" y="281950"/>
            <a:ext cx="11018520" cy="553998"/>
          </a:xfrm>
        </p:spPr>
        <p:txBody>
          <a:bodyPr>
            <a:noAutofit/>
          </a:bodyPr>
          <a:lstStyle/>
          <a:p>
            <a:pPr algn="ctr"/>
            <a:r>
              <a:rPr lang="en-US" sz="3400">
                <a:latin typeface="Segoe Sans Display" pitchFamily="2" charset="0"/>
                <a:cs typeface="Segoe Sans Display" pitchFamily="2" charset="0"/>
              </a:rPr>
              <a:t>Layered security</a:t>
            </a:r>
          </a:p>
        </p:txBody>
      </p:sp>
      <p:sp>
        <p:nvSpPr>
          <p:cNvPr id="37" name="TextBox 36">
            <a:extLst>
              <a:ext uri="{FF2B5EF4-FFF2-40B4-BE49-F238E27FC236}">
                <a16:creationId xmlns:a16="http://schemas.microsoft.com/office/drawing/2014/main" id="{ED315498-139E-42D4-A5ED-4831E61603FF}"/>
              </a:ext>
            </a:extLst>
          </p:cNvPr>
          <p:cNvSpPr txBox="1"/>
          <p:nvPr/>
        </p:nvSpPr>
        <p:spPr>
          <a:xfrm>
            <a:off x="4075844" y="1140540"/>
            <a:ext cx="4040312" cy="276999"/>
          </a:xfrm>
          <a:prstGeom prst="rect">
            <a:avLst/>
          </a:prstGeom>
          <a:solidFill>
            <a:schemeClr val="bg1"/>
          </a:solidFill>
        </p:spPr>
        <p:txBody>
          <a:bodyPr wrap="square" lIns="0" tIns="0" rIns="0" bIns="0" rtlCol="0">
            <a:spAutoFit/>
          </a:bodyPr>
          <a:lstStyle/>
          <a:p>
            <a:pPr marL="0" marR="0" lvl="0" indent="0" algn="ctr" defTabSz="895140" rtl="0" eaLnBrk="1" fontAlgn="auto" latinLnBrk="0" hangingPunct="1">
              <a:lnSpc>
                <a:spcPct val="90000"/>
              </a:lnSpc>
              <a:spcBef>
                <a:spcPts val="0"/>
              </a:spcBef>
              <a:spcAft>
                <a:spcPts val="588"/>
              </a:spcAft>
              <a:buClrTx/>
              <a:buSzTx/>
              <a:buFontTx/>
              <a:buNone/>
              <a:tabLst/>
              <a:defRPr/>
            </a:pPr>
            <a:r>
              <a:rPr kumimoji="0" lang="en-US" sz="2000" b="0" i="0" u="none" strike="noStrike" kern="1200" cap="none" spc="0" normalizeH="0" baseline="0" noProof="0">
                <a:ln w="3175">
                  <a:noFill/>
                </a:ln>
                <a:solidFill>
                  <a:srgbClr val="06647A"/>
                </a:solidFill>
                <a:effectLst/>
                <a:uLnTx/>
                <a:uFillTx/>
                <a:latin typeface="Segoe Sans Display Semibold" pitchFamily="2" charset="0"/>
                <a:ea typeface="+mn-ea"/>
                <a:cs typeface="Segoe Sans Display Semibold" pitchFamily="2" charset="0"/>
              </a:rPr>
              <a:t>Microsoft 365 Business Premium</a:t>
            </a:r>
          </a:p>
        </p:txBody>
      </p:sp>
      <p:cxnSp>
        <p:nvCxnSpPr>
          <p:cNvPr id="66" name="Straight Arrow Connector 65">
            <a:extLst>
              <a:ext uri="{FF2B5EF4-FFF2-40B4-BE49-F238E27FC236}">
                <a16:creationId xmlns:a16="http://schemas.microsoft.com/office/drawing/2014/main" id="{8551B696-DCDD-42CC-83DE-D68A18A9C797}"/>
              </a:ext>
              <a:ext uri="{C183D7F6-B498-43B3-948B-1728B52AA6E4}">
                <adec:decorative xmlns:adec="http://schemas.microsoft.com/office/drawing/2017/decorative" val="1"/>
              </a:ext>
            </a:extLst>
          </p:cNvPr>
          <p:cNvCxnSpPr>
            <a:cxnSpLocks/>
          </p:cNvCxnSpPr>
          <p:nvPr/>
        </p:nvCxnSpPr>
        <p:spPr>
          <a:xfrm>
            <a:off x="2575244" y="2998292"/>
            <a:ext cx="548640" cy="0"/>
          </a:xfrm>
          <a:prstGeom prst="straightConnector1">
            <a:avLst/>
          </a:prstGeom>
          <a:ln w="19050">
            <a:solidFill>
              <a:srgbClr val="8DC8E8"/>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8B21893-4B28-09A1-D0AF-900573D242D6}"/>
              </a:ext>
              <a:ext uri="{C183D7F6-B498-43B3-948B-1728B52AA6E4}">
                <adec:decorative xmlns:adec="http://schemas.microsoft.com/office/drawing/2017/decorative" val="1"/>
              </a:ext>
            </a:extLst>
          </p:cNvPr>
          <p:cNvCxnSpPr>
            <a:cxnSpLocks/>
          </p:cNvCxnSpPr>
          <p:nvPr/>
        </p:nvCxnSpPr>
        <p:spPr>
          <a:xfrm>
            <a:off x="4842779" y="2998292"/>
            <a:ext cx="548640" cy="0"/>
          </a:xfrm>
          <a:prstGeom prst="straightConnector1">
            <a:avLst/>
          </a:prstGeom>
          <a:ln w="19050">
            <a:solidFill>
              <a:srgbClr val="8DC8E8"/>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37D1DA2E-F15D-38AE-6DC3-14E15E74466E}"/>
              </a:ext>
              <a:ext uri="{C183D7F6-B498-43B3-948B-1728B52AA6E4}">
                <adec:decorative xmlns:adec="http://schemas.microsoft.com/office/drawing/2017/decorative" val="1"/>
              </a:ext>
            </a:extLst>
          </p:cNvPr>
          <p:cNvCxnSpPr>
            <a:cxnSpLocks/>
          </p:cNvCxnSpPr>
          <p:nvPr/>
        </p:nvCxnSpPr>
        <p:spPr>
          <a:xfrm>
            <a:off x="6960134" y="2998292"/>
            <a:ext cx="548640" cy="0"/>
          </a:xfrm>
          <a:prstGeom prst="straightConnector1">
            <a:avLst/>
          </a:prstGeom>
          <a:ln w="19050">
            <a:solidFill>
              <a:srgbClr val="8DC8E8"/>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31AECAE5-F160-F5A0-6133-1AF4C9B852D6}"/>
              </a:ext>
              <a:ext uri="{C183D7F6-B498-43B3-948B-1728B52AA6E4}">
                <adec:decorative xmlns:adec="http://schemas.microsoft.com/office/drawing/2017/decorative" val="1"/>
              </a:ext>
            </a:extLst>
          </p:cNvPr>
          <p:cNvCxnSpPr>
            <a:cxnSpLocks/>
          </p:cNvCxnSpPr>
          <p:nvPr/>
        </p:nvCxnSpPr>
        <p:spPr>
          <a:xfrm>
            <a:off x="9444692" y="2998292"/>
            <a:ext cx="548640" cy="0"/>
          </a:xfrm>
          <a:prstGeom prst="straightConnector1">
            <a:avLst/>
          </a:prstGeom>
          <a:ln w="19050">
            <a:solidFill>
              <a:srgbClr val="8DC8E8"/>
            </a:solidFill>
            <a:headEnd type="none" w="med" len="med"/>
            <a:tailEnd type="arrow" w="med" len="sm"/>
          </a:ln>
        </p:spPr>
        <p:style>
          <a:lnRef idx="1">
            <a:schemeClr val="accent1"/>
          </a:lnRef>
          <a:fillRef idx="0">
            <a:schemeClr val="accent1"/>
          </a:fillRef>
          <a:effectRef idx="0">
            <a:schemeClr val="accent1"/>
          </a:effectRef>
          <a:fontRef idx="minor">
            <a:schemeClr val="tx1"/>
          </a:fontRef>
        </p:style>
      </p:cxnSp>
      <p:grpSp>
        <p:nvGrpSpPr>
          <p:cNvPr id="52" name="Group 51">
            <a:extLst>
              <a:ext uri="{FF2B5EF4-FFF2-40B4-BE49-F238E27FC236}">
                <a16:creationId xmlns:a16="http://schemas.microsoft.com/office/drawing/2014/main" id="{67704E8A-8C64-9755-2EAA-2A7329D7FE72}"/>
              </a:ext>
              <a:ext uri="{C183D7F6-B498-43B3-948B-1728B52AA6E4}">
                <adec:decorative xmlns:adec="http://schemas.microsoft.com/office/drawing/2017/decorative" val="1"/>
              </a:ext>
            </a:extLst>
          </p:cNvPr>
          <p:cNvGrpSpPr/>
          <p:nvPr/>
        </p:nvGrpSpPr>
        <p:grpSpPr>
          <a:xfrm>
            <a:off x="1688555" y="1636574"/>
            <a:ext cx="9082296" cy="314464"/>
            <a:chOff x="1688555" y="1703249"/>
            <a:chExt cx="9082296" cy="192803"/>
          </a:xfrm>
        </p:grpSpPr>
        <p:sp>
          <p:nvSpPr>
            <p:cNvPr id="5" name="Right Bracket 4">
              <a:extLst>
                <a:ext uri="{FF2B5EF4-FFF2-40B4-BE49-F238E27FC236}">
                  <a16:creationId xmlns:a16="http://schemas.microsoft.com/office/drawing/2014/main" id="{23624993-3032-421D-B4DC-66ED17964575}"/>
                </a:ext>
              </a:extLst>
            </p:cNvPr>
            <p:cNvSpPr/>
            <p:nvPr/>
          </p:nvSpPr>
          <p:spPr>
            <a:xfrm rot="16200000">
              <a:off x="6133303" y="-2741496"/>
              <a:ext cx="192800" cy="9082296"/>
            </a:xfrm>
            <a:prstGeom prst="rightBracket">
              <a:avLst>
                <a:gd name="adj" fmla="val 0"/>
              </a:avLst>
            </a:prstGeom>
            <a:ln w="19050">
              <a:solidFill>
                <a:srgbClr val="06647A"/>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828"/>
                </a:solidFill>
                <a:effectLst/>
                <a:uLnTx/>
                <a:uFillTx/>
                <a:latin typeface="Segoe UI"/>
                <a:ea typeface="+mn-ea"/>
                <a:cs typeface="+mn-cs"/>
              </a:endParaRPr>
            </a:p>
          </p:txBody>
        </p:sp>
        <p:cxnSp>
          <p:nvCxnSpPr>
            <p:cNvPr id="17" name="Straight Connector 16">
              <a:extLst>
                <a:ext uri="{FF2B5EF4-FFF2-40B4-BE49-F238E27FC236}">
                  <a16:creationId xmlns:a16="http://schemas.microsoft.com/office/drawing/2014/main" id="{FAC15A95-B84D-4925-80F7-E6C8EBF39176}"/>
                </a:ext>
              </a:extLst>
            </p:cNvPr>
            <p:cNvCxnSpPr>
              <a:cxnSpLocks/>
            </p:cNvCxnSpPr>
            <p:nvPr/>
          </p:nvCxnSpPr>
          <p:spPr>
            <a:xfrm>
              <a:off x="4038517" y="1703251"/>
              <a:ext cx="0" cy="192801"/>
            </a:xfrm>
            <a:prstGeom prst="line">
              <a:avLst/>
            </a:prstGeom>
            <a:ln w="19050">
              <a:solidFill>
                <a:srgbClr val="06647A"/>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5087390-A9C0-4915-8548-8BC627D4C436}"/>
                </a:ext>
              </a:extLst>
            </p:cNvPr>
            <p:cNvCxnSpPr>
              <a:cxnSpLocks/>
            </p:cNvCxnSpPr>
            <p:nvPr/>
          </p:nvCxnSpPr>
          <p:spPr>
            <a:xfrm>
              <a:off x="8476733" y="1703249"/>
              <a:ext cx="0" cy="192801"/>
            </a:xfrm>
            <a:prstGeom prst="line">
              <a:avLst/>
            </a:prstGeom>
            <a:ln w="19050">
              <a:solidFill>
                <a:srgbClr val="06647A"/>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3D5AA7F6-5465-C73D-C3CB-C4290B1DE998}"/>
                </a:ext>
              </a:extLst>
            </p:cNvPr>
            <p:cNvCxnSpPr>
              <a:cxnSpLocks/>
            </p:cNvCxnSpPr>
            <p:nvPr/>
          </p:nvCxnSpPr>
          <p:spPr>
            <a:xfrm>
              <a:off x="6195681" y="1703251"/>
              <a:ext cx="0" cy="192801"/>
            </a:xfrm>
            <a:prstGeom prst="line">
              <a:avLst/>
            </a:prstGeom>
            <a:ln w="19050">
              <a:solidFill>
                <a:srgbClr val="06647A"/>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D0229CC4-075E-405E-A29D-EA1291E11DEA}"/>
              </a:ext>
            </a:extLst>
          </p:cNvPr>
          <p:cNvSpPr txBox="1"/>
          <p:nvPr/>
        </p:nvSpPr>
        <p:spPr>
          <a:xfrm>
            <a:off x="560285" y="1876767"/>
            <a:ext cx="2256537" cy="457492"/>
          </a:xfrm>
          <a:prstGeom prst="roundRect">
            <a:avLst>
              <a:gd name="adj" fmla="val 50000"/>
            </a:avLst>
          </a:prstGeom>
          <a:solidFill>
            <a:srgbClr val="8661C5"/>
          </a:solidFill>
        </p:spPr>
        <p:txBody>
          <a:bodyPr wrap="square" lIns="0" tIns="89642" rIns="0" bIns="89642" rtlCol="0" anchor="ctr">
            <a:noAutofit/>
          </a:bodyPr>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Identity and access controls</a:t>
            </a:r>
          </a:p>
        </p:txBody>
      </p:sp>
      <p:pic>
        <p:nvPicPr>
          <p:cNvPr id="20" name="Graphic 19">
            <a:extLst>
              <a:ext uri="{FF2B5EF4-FFF2-40B4-BE49-F238E27FC236}">
                <a16:creationId xmlns:a16="http://schemas.microsoft.com/office/drawing/2014/main" id="{4165C7A3-FA69-2CE4-1163-F79AB404F10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94850" y="2632532"/>
            <a:ext cx="731520" cy="731520"/>
          </a:xfrm>
          <a:prstGeom prst="rect">
            <a:avLst/>
          </a:prstGeom>
        </p:spPr>
      </p:pic>
      <p:sp>
        <p:nvSpPr>
          <p:cNvPr id="59" name="TextBox 58">
            <a:extLst>
              <a:ext uri="{FF2B5EF4-FFF2-40B4-BE49-F238E27FC236}">
                <a16:creationId xmlns:a16="http://schemas.microsoft.com/office/drawing/2014/main" id="{4E9C3F97-7033-4195-AF0D-F56DA1740EB0}"/>
              </a:ext>
            </a:extLst>
          </p:cNvPr>
          <p:cNvSpPr txBox="1"/>
          <p:nvPr/>
        </p:nvSpPr>
        <p:spPr>
          <a:xfrm>
            <a:off x="700490" y="3671695"/>
            <a:ext cx="1920240" cy="2431435"/>
          </a:xfrm>
          <a:prstGeom prst="rect">
            <a:avLst/>
          </a:prstGeom>
          <a:noFill/>
        </p:spPr>
        <p:txBody>
          <a:bodyPr wrap="square" lIns="0" tIns="0" rIns="0" bIns="0" rtlCol="0" anchor="t">
            <a:spAutoFit/>
          </a:bodyPr>
          <a:lstStyle/>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Microsoft Entra ID </a:t>
            </a:r>
            <a:b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b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Plan 1</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Sans Display"/>
              </a:rPr>
              <a:t>Multi-Factor authentication to protect against password loss</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Sans Display"/>
                <a:ea typeface="+mn-ea"/>
                <a:cs typeface="Segoe Sans Display"/>
              </a:rPr>
              <a:t>Passwordless</a:t>
            </a: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Sans Display"/>
              </a:rPr>
              <a:t> authentication </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Self Service Password Reset</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Conditional Access to provide access controls to work data</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Cloud App Discovery to discover Shadow IT </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p:txBody>
      </p:sp>
      <p:sp>
        <p:nvSpPr>
          <p:cNvPr id="33" name="TextBox 32">
            <a:extLst>
              <a:ext uri="{FF2B5EF4-FFF2-40B4-BE49-F238E27FC236}">
                <a16:creationId xmlns:a16="http://schemas.microsoft.com/office/drawing/2014/main" id="{847E94AB-0398-4BDD-A21F-CB57BD9EB427}"/>
              </a:ext>
            </a:extLst>
          </p:cNvPr>
          <p:cNvSpPr txBox="1"/>
          <p:nvPr/>
        </p:nvSpPr>
        <p:spPr>
          <a:xfrm>
            <a:off x="3143363" y="1876767"/>
            <a:ext cx="1788150" cy="457492"/>
          </a:xfrm>
          <a:prstGeom prst="roundRect">
            <a:avLst>
              <a:gd name="adj" fmla="val 50000"/>
            </a:avLst>
          </a:prstGeom>
          <a:solidFill>
            <a:srgbClr val="463668"/>
          </a:solidFill>
        </p:spPr>
        <p:txBody>
          <a:bodyPr wrap="square" lIns="0" tIns="89642" rIns="0" bIns="89642" rtlCol="0" anchor="ctr">
            <a:noAutofit/>
          </a:bodyPr>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Device management</a:t>
            </a:r>
          </a:p>
        </p:txBody>
      </p:sp>
      <p:pic>
        <p:nvPicPr>
          <p:cNvPr id="25" name="Picture 24">
            <a:extLst>
              <a:ext uri="{FF2B5EF4-FFF2-40B4-BE49-F238E27FC236}">
                <a16:creationId xmlns:a16="http://schemas.microsoft.com/office/drawing/2014/main" id="{E77AE43F-6A24-6507-85C9-D66927ED64F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3671678" y="2632532"/>
            <a:ext cx="731520" cy="731520"/>
          </a:xfrm>
          <a:prstGeom prst="rect">
            <a:avLst/>
          </a:prstGeom>
        </p:spPr>
      </p:pic>
      <p:sp>
        <p:nvSpPr>
          <p:cNvPr id="60" name="TextBox 59">
            <a:extLst>
              <a:ext uri="{FF2B5EF4-FFF2-40B4-BE49-F238E27FC236}">
                <a16:creationId xmlns:a16="http://schemas.microsoft.com/office/drawing/2014/main" id="{D3233A73-85AA-4328-96F0-9D66326BAE64}"/>
              </a:ext>
            </a:extLst>
          </p:cNvPr>
          <p:cNvSpPr txBox="1"/>
          <p:nvPr/>
        </p:nvSpPr>
        <p:spPr>
          <a:xfrm>
            <a:off x="3077318" y="3671695"/>
            <a:ext cx="1920240" cy="2754600"/>
          </a:xfrm>
          <a:prstGeom prst="rect">
            <a:avLst/>
          </a:prstGeom>
          <a:noFill/>
        </p:spPr>
        <p:txBody>
          <a:bodyPr wrap="square" lIns="0" tIns="0" rIns="0" bIns="0" rtlCol="0" anchor="t">
            <a:spAutoFit/>
          </a:bodyPr>
          <a:lstStyle/>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Microsoft </a:t>
            </a:r>
            <a:b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b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Intune</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Centralized management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of mobile and desktop,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Mac devices</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Enforce that work data is only accessed via authorized apps</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Remote wipe of data of lost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and stolen devices</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BitLocker Encryption</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Enforce Strong Pin requirements along with Wi-Fi, VPN profiles</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p:txBody>
      </p:sp>
      <p:sp>
        <p:nvSpPr>
          <p:cNvPr id="11" name="TextBox 10">
            <a:extLst>
              <a:ext uri="{FF2B5EF4-FFF2-40B4-BE49-F238E27FC236}">
                <a16:creationId xmlns:a16="http://schemas.microsoft.com/office/drawing/2014/main" id="{95EA5EAC-F07D-E6DB-E009-C727829481F7}"/>
              </a:ext>
            </a:extLst>
          </p:cNvPr>
          <p:cNvSpPr txBox="1"/>
          <p:nvPr/>
        </p:nvSpPr>
        <p:spPr>
          <a:xfrm>
            <a:off x="5344078" y="1876767"/>
            <a:ext cx="1703207" cy="457492"/>
          </a:xfrm>
          <a:prstGeom prst="roundRect">
            <a:avLst>
              <a:gd name="adj" fmla="val 50000"/>
            </a:avLst>
          </a:prstGeom>
          <a:solidFill>
            <a:srgbClr val="225B62"/>
          </a:solidFill>
        </p:spPr>
        <p:txBody>
          <a:bodyPr wrap="square" lIns="0" tIns="89642" rIns="0" bIns="89642" rtlCol="0" anchor="ctr">
            <a:noAutofit/>
          </a:bodyPr>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Device security</a:t>
            </a:r>
          </a:p>
        </p:txBody>
      </p:sp>
      <p:pic>
        <p:nvPicPr>
          <p:cNvPr id="22" name="Picture 2">
            <a:extLst>
              <a:ext uri="{FF2B5EF4-FFF2-40B4-BE49-F238E27FC236}">
                <a16:creationId xmlns:a16="http://schemas.microsoft.com/office/drawing/2014/main" id="{00B3F4B3-085D-5D24-48E0-7EE18C5702A2}"/>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bwMode="auto">
          <a:xfrm>
            <a:off x="5845116" y="2632532"/>
            <a:ext cx="701130" cy="731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AD32A4B-5903-2A31-A46B-306C1EB9D479}"/>
              </a:ext>
            </a:extLst>
          </p:cNvPr>
          <p:cNvSpPr txBox="1"/>
          <p:nvPr/>
        </p:nvSpPr>
        <p:spPr>
          <a:xfrm>
            <a:off x="5235561" y="3671695"/>
            <a:ext cx="1920240" cy="2593018"/>
          </a:xfrm>
          <a:prstGeom prst="rect">
            <a:avLst/>
          </a:prstGeom>
          <a:noFill/>
        </p:spPr>
        <p:txBody>
          <a:bodyPr wrap="square" lIns="0" tIns="0" rIns="0" bIns="0" rtlCol="0" anchor="t">
            <a:spAutoFit/>
          </a:bodyPr>
          <a:lstStyle/>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Microsoft Defender </a:t>
            </a:r>
            <a:b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b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for Business</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Ransomware protection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with AI powered EDR with</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automatic attack disruption</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Next gen-AV protection</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Protection across Android, iOS, Max, Windows and Linux</a:t>
            </a:r>
            <a:endPar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endParaRP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Threat and vulnerability management</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Segoe UI"/>
              </a:rPr>
              <a:t>Monthly summary reports </a:t>
            </a:r>
          </a:p>
        </p:txBody>
      </p:sp>
      <p:sp>
        <p:nvSpPr>
          <p:cNvPr id="34" name="TextBox 33">
            <a:extLst>
              <a:ext uri="{FF2B5EF4-FFF2-40B4-BE49-F238E27FC236}">
                <a16:creationId xmlns:a16="http://schemas.microsoft.com/office/drawing/2014/main" id="{D1F7A068-9EC9-490F-BD03-F47D23F0E0B2}"/>
              </a:ext>
            </a:extLst>
          </p:cNvPr>
          <p:cNvSpPr txBox="1"/>
          <p:nvPr/>
        </p:nvSpPr>
        <p:spPr>
          <a:xfrm>
            <a:off x="7501242" y="1876767"/>
            <a:ext cx="1950983" cy="457492"/>
          </a:xfrm>
          <a:prstGeom prst="roundRect">
            <a:avLst>
              <a:gd name="adj" fmla="val 50000"/>
            </a:avLst>
          </a:prstGeom>
          <a:solidFill>
            <a:srgbClr val="0078D4"/>
          </a:solidFill>
        </p:spPr>
        <p:txBody>
          <a:bodyPr wrap="square" lIns="0" tIns="89642" rIns="0" bIns="89642" rtlCol="0" anchor="ctr">
            <a:noAutofit/>
          </a:bodyPr>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Email and app security</a:t>
            </a:r>
          </a:p>
        </p:txBody>
      </p:sp>
      <p:grpSp>
        <p:nvGrpSpPr>
          <p:cNvPr id="8" name="Group 7">
            <a:extLst>
              <a:ext uri="{FF2B5EF4-FFF2-40B4-BE49-F238E27FC236}">
                <a16:creationId xmlns:a16="http://schemas.microsoft.com/office/drawing/2014/main" id="{B4D66DD7-3004-1AD5-1045-E17631E00301}"/>
              </a:ext>
              <a:ext uri="{C183D7F6-B498-43B3-948B-1728B52AA6E4}">
                <adec:decorative xmlns:adec="http://schemas.microsoft.com/office/drawing/2017/decorative" val="1"/>
              </a:ext>
            </a:extLst>
          </p:cNvPr>
          <p:cNvGrpSpPr/>
          <p:nvPr/>
        </p:nvGrpSpPr>
        <p:grpSpPr>
          <a:xfrm>
            <a:off x="7717085" y="2464998"/>
            <a:ext cx="1341190" cy="1083070"/>
            <a:chOff x="7717085" y="2464998"/>
            <a:chExt cx="1341190" cy="1083070"/>
          </a:xfrm>
        </p:grpSpPr>
        <p:sp>
          <p:nvSpPr>
            <p:cNvPr id="9" name="Oval 8">
              <a:extLst>
                <a:ext uri="{FF2B5EF4-FFF2-40B4-BE49-F238E27FC236}">
                  <a16:creationId xmlns:a16="http://schemas.microsoft.com/office/drawing/2014/main" id="{A45909DA-FD75-39B8-DDA0-5B925EA9DD05}"/>
                </a:ext>
                <a:ext uri="{C183D7F6-B498-43B3-948B-1728B52AA6E4}">
                  <adec:decorative xmlns:adec="http://schemas.microsoft.com/office/drawing/2017/decorative" val="1"/>
                </a:ext>
              </a:extLst>
            </p:cNvPr>
            <p:cNvSpPr/>
            <p:nvPr/>
          </p:nvSpPr>
          <p:spPr bwMode="auto">
            <a:xfrm>
              <a:off x="7975205" y="2464998"/>
              <a:ext cx="1083070" cy="1083070"/>
            </a:xfrm>
            <a:prstGeom prst="ellipse">
              <a:avLst/>
            </a:prstGeom>
            <a:noFill/>
            <a:ln w="57150">
              <a:solidFill>
                <a:srgbClr val="0078D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nvGrpSpPr>
            <p:cNvPr id="12" name="Group 11">
              <a:extLst>
                <a:ext uri="{FF2B5EF4-FFF2-40B4-BE49-F238E27FC236}">
                  <a16:creationId xmlns:a16="http://schemas.microsoft.com/office/drawing/2014/main" id="{1D2C2742-A0DC-ACE4-21B6-C5F4A9CC1F3E}"/>
                </a:ext>
                <a:ext uri="{C183D7F6-B498-43B3-948B-1728B52AA6E4}">
                  <adec:decorative xmlns:adec="http://schemas.microsoft.com/office/drawing/2017/decorative" val="1"/>
                </a:ext>
              </a:extLst>
            </p:cNvPr>
            <p:cNvGrpSpPr/>
            <p:nvPr/>
          </p:nvGrpSpPr>
          <p:grpSpPr>
            <a:xfrm>
              <a:off x="8183879" y="2701905"/>
              <a:ext cx="723452" cy="609257"/>
              <a:chOff x="7944192" y="2597033"/>
              <a:chExt cx="893615" cy="752560"/>
            </a:xfrm>
          </p:grpSpPr>
          <p:pic>
            <p:nvPicPr>
              <p:cNvPr id="40" name="Picture 39" descr="A blue cloud on a black background&#10;&#10;Description automatically generated">
                <a:extLst>
                  <a:ext uri="{FF2B5EF4-FFF2-40B4-BE49-F238E27FC236}">
                    <a16:creationId xmlns:a16="http://schemas.microsoft.com/office/drawing/2014/main" id="{9A496119-3587-6760-D32A-F674F86226D5}"/>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944192" y="3002961"/>
                <a:ext cx="440338" cy="322522"/>
              </a:xfrm>
              <a:prstGeom prst="rect">
                <a:avLst/>
              </a:prstGeom>
            </p:spPr>
          </p:pic>
          <p:pic>
            <p:nvPicPr>
              <p:cNvPr id="41" name="Picture 40" descr="A logo with a black background&#10;&#10;Description automatically generated">
                <a:extLst>
                  <a:ext uri="{FF2B5EF4-FFF2-40B4-BE49-F238E27FC236}">
                    <a16:creationId xmlns:a16="http://schemas.microsoft.com/office/drawing/2014/main" id="{E0E77343-B4A1-6827-0C2A-7E6B6E5D20B5}"/>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8450919" y="2967560"/>
                <a:ext cx="386888" cy="382033"/>
              </a:xfrm>
              <a:prstGeom prst="rect">
                <a:avLst/>
              </a:prstGeom>
            </p:spPr>
          </p:pic>
          <p:pic>
            <p:nvPicPr>
              <p:cNvPr id="44" name="Picture 43" descr="Copilot in Outlook">
                <a:extLst>
                  <a:ext uri="{FF2B5EF4-FFF2-40B4-BE49-F238E27FC236}">
                    <a16:creationId xmlns:a16="http://schemas.microsoft.com/office/drawing/2014/main" id="{486D3440-BD31-CD41-3FAC-1AABE0A37336}"/>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8018231" y="2608880"/>
                <a:ext cx="315885" cy="295971"/>
              </a:xfrm>
              <a:prstGeom prst="rect">
                <a:avLst/>
              </a:prstGeom>
            </p:spPr>
          </p:pic>
          <p:pic>
            <p:nvPicPr>
              <p:cNvPr id="45" name="Picture 44" descr="Copilot in Teams">
                <a:extLst>
                  <a:ext uri="{FF2B5EF4-FFF2-40B4-BE49-F238E27FC236}">
                    <a16:creationId xmlns:a16="http://schemas.microsoft.com/office/drawing/2014/main" id="{729A43F6-65D7-9AC8-A86B-1F735B44A74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8480518" y="2597033"/>
                <a:ext cx="337139" cy="315884"/>
              </a:xfrm>
              <a:prstGeom prst="rect">
                <a:avLst/>
              </a:prstGeom>
            </p:spPr>
          </p:pic>
        </p:grpSp>
        <p:grpSp>
          <p:nvGrpSpPr>
            <p:cNvPr id="14" name="Group 13">
              <a:extLst>
                <a:ext uri="{FF2B5EF4-FFF2-40B4-BE49-F238E27FC236}">
                  <a16:creationId xmlns:a16="http://schemas.microsoft.com/office/drawing/2014/main" id="{7885B053-A3D0-6620-DC7D-812794E0F417}"/>
                </a:ext>
                <a:ext uri="{C183D7F6-B498-43B3-948B-1728B52AA6E4}">
                  <adec:decorative xmlns:adec="http://schemas.microsoft.com/office/drawing/2017/decorative" val="1"/>
                </a:ext>
              </a:extLst>
            </p:cNvPr>
            <p:cNvGrpSpPr/>
            <p:nvPr/>
          </p:nvGrpSpPr>
          <p:grpSpPr>
            <a:xfrm>
              <a:off x="7717085" y="2777788"/>
              <a:ext cx="457491" cy="457491"/>
              <a:chOff x="8676908" y="4130598"/>
              <a:chExt cx="640080" cy="640080"/>
            </a:xfrm>
          </p:grpSpPr>
          <p:sp>
            <p:nvSpPr>
              <p:cNvPr id="15" name="Oval 14">
                <a:extLst>
                  <a:ext uri="{FF2B5EF4-FFF2-40B4-BE49-F238E27FC236}">
                    <a16:creationId xmlns:a16="http://schemas.microsoft.com/office/drawing/2014/main" id="{8834E7E1-CF97-F7DA-0246-0F8D5DEC8F7E}"/>
                  </a:ext>
                  <a:ext uri="{C183D7F6-B498-43B3-948B-1728B52AA6E4}">
                    <adec:decorative xmlns:adec="http://schemas.microsoft.com/office/drawing/2017/decorative" val="1"/>
                  </a:ext>
                </a:extLst>
              </p:cNvPr>
              <p:cNvSpPr>
                <a:spLocks noChangeAspect="1"/>
              </p:cNvSpPr>
              <p:nvPr/>
            </p:nvSpPr>
            <p:spPr bwMode="auto">
              <a:xfrm>
                <a:off x="8676908" y="4130598"/>
                <a:ext cx="640080" cy="640080"/>
              </a:xfrm>
              <a:prstGeom prst="ellipse">
                <a:avLst/>
              </a:prstGeom>
              <a:solidFill>
                <a:srgbClr val="FFFFFF"/>
              </a:solidFill>
              <a:ln>
                <a:noFill/>
                <a:headEnd type="none" w="med" len="med"/>
                <a:tailEnd type="none" w="med" len="med"/>
              </a:ln>
              <a:effectLst>
                <a:outerShdw blurRad="190500" dist="63500" dir="54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225B62"/>
                  </a:solidFill>
                  <a:effectLst/>
                  <a:uLnTx/>
                  <a:uFillTx/>
                  <a:latin typeface="Segoe UI Semibold"/>
                  <a:ea typeface="+mn-ea"/>
                  <a:cs typeface="Segoe UI" pitchFamily="34" charset="0"/>
                </a:endParaRPr>
              </a:p>
            </p:txBody>
          </p:sp>
          <p:pic>
            <p:nvPicPr>
              <p:cNvPr id="16" name="Graphic 15">
                <a:extLst>
                  <a:ext uri="{FF2B5EF4-FFF2-40B4-BE49-F238E27FC236}">
                    <a16:creationId xmlns:a16="http://schemas.microsoft.com/office/drawing/2014/main" id="{8F47E9AD-F029-E5E3-8658-A164F270B63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96733" y="4255396"/>
                <a:ext cx="400431" cy="417788"/>
              </a:xfrm>
              <a:prstGeom prst="rect">
                <a:avLst/>
              </a:prstGeom>
            </p:spPr>
          </p:pic>
        </p:grpSp>
      </p:grpSp>
      <p:sp>
        <p:nvSpPr>
          <p:cNvPr id="61" name="TextBox 60">
            <a:extLst>
              <a:ext uri="{FF2B5EF4-FFF2-40B4-BE49-F238E27FC236}">
                <a16:creationId xmlns:a16="http://schemas.microsoft.com/office/drawing/2014/main" id="{C54D6493-B88E-4F00-9BCD-C7FBACDC589A}"/>
              </a:ext>
            </a:extLst>
          </p:cNvPr>
          <p:cNvSpPr txBox="1"/>
          <p:nvPr/>
        </p:nvSpPr>
        <p:spPr>
          <a:xfrm>
            <a:off x="7516613" y="3671695"/>
            <a:ext cx="1920240" cy="2439129"/>
          </a:xfrm>
          <a:prstGeom prst="rect">
            <a:avLst/>
          </a:prstGeom>
          <a:noFill/>
        </p:spPr>
        <p:txBody>
          <a:bodyPr wrap="square" lIns="0" tIns="0" rIns="0" bIns="0" rtlCol="0" anchor="t">
            <a:spAutoFit/>
          </a:bodyPr>
          <a:lstStyle/>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Microsoft Defender </a:t>
            </a:r>
            <a:b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b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for Office 365 </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Phishing and malware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defense across email</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Microsoft Teams,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OneDrive and SharePoint</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err="1">
                <a:ln>
                  <a:noFill/>
                </a:ln>
                <a:gradFill>
                  <a:gsLst>
                    <a:gs pos="2917">
                      <a:srgbClr val="000000"/>
                    </a:gs>
                    <a:gs pos="30000">
                      <a:srgbClr val="000000"/>
                    </a:gs>
                  </a:gsLst>
                  <a:lin ang="5400000" scaled="0"/>
                </a:gradFill>
                <a:effectLst/>
                <a:uLnTx/>
                <a:uFillTx/>
                <a:latin typeface="Segoe Sans Display"/>
                <a:ea typeface="+mn-ea"/>
                <a:cs typeface="+mn-cs"/>
              </a:rPr>
              <a:t>SafeLinks</a:t>
            </a: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 with time of click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URL filtering</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Safe Attachments with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real-time attachment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scanning in sandbox</a:t>
            </a:r>
          </a:p>
        </p:txBody>
      </p:sp>
      <p:sp>
        <p:nvSpPr>
          <p:cNvPr id="36" name="TextBox 35">
            <a:extLst>
              <a:ext uri="{FF2B5EF4-FFF2-40B4-BE49-F238E27FC236}">
                <a16:creationId xmlns:a16="http://schemas.microsoft.com/office/drawing/2014/main" id="{1A5D0DCD-1CF2-460D-B266-735882C7225C}"/>
              </a:ext>
            </a:extLst>
          </p:cNvPr>
          <p:cNvSpPr txBox="1"/>
          <p:nvPr/>
        </p:nvSpPr>
        <p:spPr>
          <a:xfrm>
            <a:off x="9906181" y="1876767"/>
            <a:ext cx="1703207" cy="457492"/>
          </a:xfrm>
          <a:prstGeom prst="roundRect">
            <a:avLst>
              <a:gd name="adj" fmla="val 50000"/>
            </a:avLst>
          </a:prstGeom>
          <a:solidFill>
            <a:srgbClr val="2A446F"/>
          </a:solidFill>
        </p:spPr>
        <p:txBody>
          <a:bodyPr wrap="square" lIns="0" tIns="89642" rIns="0" bIns="89642" rtlCol="0" anchor="ctr">
            <a:noAutofit/>
          </a:bodyPr>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pitchFamily="2" charset="0"/>
                <a:ea typeface="+mn-ea"/>
                <a:cs typeface="Segoe Sans Display Semibold" pitchFamily="2" charset="0"/>
              </a:rPr>
              <a:t>Data security</a:t>
            </a:r>
          </a:p>
        </p:txBody>
      </p:sp>
      <p:pic>
        <p:nvPicPr>
          <p:cNvPr id="27" name="Graphic 26">
            <a:extLst>
              <a:ext uri="{FF2B5EF4-FFF2-40B4-BE49-F238E27FC236}">
                <a16:creationId xmlns:a16="http://schemas.microsoft.com/office/drawing/2014/main" id="{FBEE4118-CACF-4FA3-30F0-8DB924890D5A}"/>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367319" y="2632532"/>
            <a:ext cx="731520" cy="731520"/>
          </a:xfrm>
          <a:prstGeom prst="rect">
            <a:avLst/>
          </a:prstGeom>
        </p:spPr>
      </p:pic>
      <p:sp>
        <p:nvSpPr>
          <p:cNvPr id="63" name="TextBox 62">
            <a:extLst>
              <a:ext uri="{FF2B5EF4-FFF2-40B4-BE49-F238E27FC236}">
                <a16:creationId xmlns:a16="http://schemas.microsoft.com/office/drawing/2014/main" id="{AE66C7D0-FE83-4E07-B1B2-FC980EF1417A}"/>
              </a:ext>
            </a:extLst>
          </p:cNvPr>
          <p:cNvSpPr txBox="1"/>
          <p:nvPr/>
        </p:nvSpPr>
        <p:spPr>
          <a:xfrm>
            <a:off x="9797664" y="3671695"/>
            <a:ext cx="1920240" cy="2277547"/>
          </a:xfrm>
          <a:prstGeom prst="rect">
            <a:avLst/>
          </a:prstGeom>
          <a:noFill/>
        </p:spPr>
        <p:txBody>
          <a:bodyPr wrap="square" lIns="0" tIns="0" rIns="0" bIns="0" rtlCol="0">
            <a:spAutoFit/>
          </a:bodyPr>
          <a:lstStyle/>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Microsoft </a:t>
            </a:r>
            <a:b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b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Semibold" pitchFamily="2" charset="0"/>
                <a:ea typeface="+mn-ea"/>
                <a:cs typeface="Segoe Sans Display Semibold" pitchFamily="2" charset="0"/>
              </a:rPr>
              <a:t>Purview</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Data Loss Prevention to protect sensitive data such as credit card or social security numbers </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Classify and label </a:t>
            </a:r>
            <a:b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b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sensitive data </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Apply protection such as “Do Not Forward” or “Encrypt Email”</a:t>
            </a:r>
          </a:p>
          <a:p>
            <a:pPr marL="0" marR="0" lvl="0" indent="0" algn="ctr" defTabSz="914314" rtl="0" eaLnBrk="1" fontAlgn="auto" latinLnBrk="0" hangingPunct="1">
              <a:lnSpc>
                <a:spcPct val="100000"/>
              </a:lnSpc>
              <a:spcBef>
                <a:spcPts val="600"/>
              </a:spcBef>
              <a:spcAft>
                <a:spcPts val="600"/>
              </a:spcAft>
              <a:buClrTx/>
              <a:buSzTx/>
              <a:buFontTx/>
              <a:buNone/>
              <a:tabLst/>
              <a:defRPr/>
            </a:pPr>
            <a:r>
              <a:rPr kumimoji="0" lang="en-US" sz="1050" b="0" i="0" u="none" strike="noStrike" kern="1200" cap="none" spc="0" normalizeH="0" baseline="0" noProof="0">
                <a:ln>
                  <a:noFill/>
                </a:ln>
                <a:gradFill>
                  <a:gsLst>
                    <a:gs pos="2917">
                      <a:srgbClr val="000000"/>
                    </a:gs>
                    <a:gs pos="30000">
                      <a:srgbClr val="000000"/>
                    </a:gs>
                  </a:gsLst>
                  <a:lin ang="5400000" scaled="0"/>
                </a:gradFill>
                <a:effectLst/>
                <a:uLnTx/>
                <a:uFillTx/>
                <a:latin typeface="Segoe Sans Display"/>
                <a:ea typeface="+mn-ea"/>
                <a:cs typeface="+mn-cs"/>
              </a:rPr>
              <a:t>Audit, search and legal hold</a:t>
            </a:r>
          </a:p>
        </p:txBody>
      </p:sp>
    </p:spTree>
    <p:extLst>
      <p:ext uri="{BB962C8B-B14F-4D97-AF65-F5344CB8AC3E}">
        <p14:creationId xmlns:p14="http://schemas.microsoft.com/office/powerpoint/2010/main" val="1179694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100000" fill="hold" grpId="1" nodeType="withEffect">
                                  <p:stCondLst>
                                    <p:cond delay="0"/>
                                  </p:stCondLst>
                                  <p:childTnLst>
                                    <p:animMotion origin="layout" path="M 0 -2.59259E-6 L 0 0.04352 " pathEditMode="relative" rAng="0" ptsTypes="AA">
                                      <p:cBhvr>
                                        <p:cTn id="9" dur="600" spd="-100000" fill="hold"/>
                                        <p:tgtEl>
                                          <p:spTgt spid="37"/>
                                        </p:tgtEl>
                                        <p:attrNameLst>
                                          <p:attrName>ppt_x</p:attrName>
                                          <p:attrName>ppt_y</p:attrName>
                                        </p:attrNameLst>
                                      </p:cBhvr>
                                      <p:rCtr x="0" y="2176"/>
                                    </p:animMotion>
                                  </p:childTnLst>
                                </p:cTn>
                              </p:par>
                              <p:par>
                                <p:cTn id="10" presetID="22" presetClass="entr" presetSubtype="1"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up)">
                                      <p:cBhvr>
                                        <p:cTn id="12" dur="500"/>
                                        <p:tgtEl>
                                          <p:spTgt spid="52"/>
                                        </p:tgtEl>
                                      </p:cBhvr>
                                    </p:animEffect>
                                  </p:childTnLst>
                                </p:cTn>
                              </p:par>
                            </p:childTnLst>
                          </p:cTn>
                        </p:par>
                        <p:par>
                          <p:cTn id="13" fill="hold">
                            <p:stCondLst>
                              <p:cond delay="600"/>
                            </p:stCondLst>
                            <p:childTnLst>
                              <p:par>
                                <p:cTn id="14" presetID="22" presetClass="entr" presetSubtype="8"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1100"/>
                            </p:stCondLst>
                            <p:childTnLst>
                              <p:par>
                                <p:cTn id="18" presetID="22" presetClass="entr" presetSubtype="8"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500"/>
                                        <p:tgtEl>
                                          <p:spTgt spid="48"/>
                                        </p:tgtEl>
                                      </p:cBhvr>
                                    </p:animEffect>
                                  </p:childTnLst>
                                </p:cTn>
                              </p:par>
                            </p:childTnLst>
                          </p:cTn>
                        </p:par>
                        <p:par>
                          <p:cTn id="21" fill="hold">
                            <p:stCondLst>
                              <p:cond delay="1600"/>
                            </p:stCondLst>
                            <p:childTnLst>
                              <p:par>
                                <p:cTn id="22" presetID="22" presetClass="entr" presetSubtype="8"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wipe(left)">
                                      <p:cBhvr>
                                        <p:cTn id="24" dur="500"/>
                                        <p:tgtEl>
                                          <p:spTgt spid="49"/>
                                        </p:tgtEl>
                                      </p:cBhvr>
                                    </p:animEffect>
                                  </p:childTnLst>
                                </p:cTn>
                              </p:par>
                            </p:childTnLst>
                          </p:cTn>
                        </p:par>
                        <p:par>
                          <p:cTn id="25" fill="hold">
                            <p:stCondLst>
                              <p:cond delay="2100"/>
                            </p:stCondLst>
                            <p:childTnLst>
                              <p:par>
                                <p:cTn id="26" presetID="22" presetClass="entr" presetSubtype="8"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F8069461-07FD-F65D-43B0-66CC9AF825D2}"/>
              </a:ext>
            </a:extLst>
          </p:cNvPr>
          <p:cNvSpPr txBox="1">
            <a:spLocks noGrp="1"/>
          </p:cNvSpPr>
          <p:nvPr>
            <p:ph type="title" idx="4294967295"/>
          </p:nvPr>
        </p:nvSpPr>
        <p:spPr>
          <a:xfrm>
            <a:off x="588262" y="329609"/>
            <a:ext cx="11019537" cy="711762"/>
          </a:xfrm>
          <a:prstGeom prst="rect">
            <a:avLst/>
          </a:prstGeom>
          <a:noFill/>
          <a:ln>
            <a:noFill/>
            <a:prstDash/>
          </a:ln>
          <a:effectLst/>
        </p:spPr>
        <p:txBody>
          <a:bodyPr rot="0" spcFirstLastPara="0" vertOverflow="overflow" horzOverflow="overflow" vert="horz" wrap="square" lIns="0" tIns="45720" rIns="0" bIns="45720" numCol="1" spcCol="0" rtlCol="0" fromWordArt="0" anchor="t" anchorCtr="0" forceAA="0" compatLnSpc="1">
            <a:prstTxWarp prst="textNoShape">
              <a:avLst/>
            </a:prstTxWarp>
            <a:normAutofit/>
          </a:bodyPr>
          <a:lstStyle>
            <a:lvl1pPr algn="l" defTabSz="932742" rtl="0" eaLnBrk="1" latinLnBrk="0" hangingPunct="1">
              <a:lnSpc>
                <a:spcPct val="90000"/>
              </a:lnSpc>
              <a:spcBef>
                <a:spcPct val="0"/>
              </a:spcBef>
              <a:buNone/>
              <a:defRPr lang="en-US" sz="3600" b="0" kern="1200" cap="none" spc="-50" baseline="0">
                <a:ln w="3175">
                  <a:noFill/>
                </a:ln>
                <a:solidFill>
                  <a:srgbClr val="06647A"/>
                </a:solidFill>
                <a:effectLst/>
                <a:latin typeface="+mn-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6647A"/>
                </a:solidFill>
                <a:effectLst/>
                <a:uLnTx/>
                <a:uFillTx/>
                <a:latin typeface="Segoe Sans Display" pitchFamily="2" charset="0"/>
                <a:ea typeface="+mn-ea"/>
                <a:cs typeface="Segoe Sans Display" pitchFamily="2" charset="0"/>
              </a:rPr>
              <a:t>End of Support: Know your options</a:t>
            </a:r>
          </a:p>
        </p:txBody>
      </p:sp>
      <p:sp>
        <p:nvSpPr>
          <p:cNvPr id="11" name="Text Placeholder 5">
            <a:extLst>
              <a:ext uri="{FF2B5EF4-FFF2-40B4-BE49-F238E27FC236}">
                <a16:creationId xmlns:a16="http://schemas.microsoft.com/office/drawing/2014/main" id="{1E10013E-DC86-8CCD-ED21-83992120F314}"/>
              </a:ext>
            </a:extLst>
          </p:cNvPr>
          <p:cNvSpPr txBox="1">
            <a:spLocks/>
          </p:cNvSpPr>
          <p:nvPr/>
        </p:nvSpPr>
        <p:spPr>
          <a:xfrm>
            <a:off x="588965" y="1002697"/>
            <a:ext cx="6726236" cy="492443"/>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016">
              <a:spcBef>
                <a:spcPts val="1176"/>
              </a:spcBef>
              <a:spcAft>
                <a:spcPts val="2549"/>
              </a:spcAft>
              <a:buNone/>
              <a:defRPr/>
            </a:pPr>
            <a:r>
              <a:rPr lang="en-US" sz="1600">
                <a:solidFill>
                  <a:schemeClr val="tx2"/>
                </a:solidFill>
                <a:cs typeface="+mn-cs"/>
              </a:rPr>
              <a:t>Several major products will reach end of support on October 14th, 2025. We have options to upgrade across cloud and on-premises.</a:t>
            </a:r>
          </a:p>
        </p:txBody>
      </p:sp>
      <p:graphicFrame>
        <p:nvGraphicFramePr>
          <p:cNvPr id="6" name="Table 6">
            <a:extLst>
              <a:ext uri="{FF2B5EF4-FFF2-40B4-BE49-F238E27FC236}">
                <a16:creationId xmlns:a16="http://schemas.microsoft.com/office/drawing/2014/main" id="{1FB87782-8C37-F237-8D76-2CE8343D3600}"/>
              </a:ext>
            </a:extLst>
          </p:cNvPr>
          <p:cNvGraphicFramePr>
            <a:graphicFrameLocks noGrp="1"/>
          </p:cNvGraphicFramePr>
          <p:nvPr>
            <p:ph sz="quarter" idx="4294967295"/>
            <p:extLst>
              <p:ext uri="{D42A27DB-BD31-4B8C-83A1-F6EECF244321}">
                <p14:modId xmlns:p14="http://schemas.microsoft.com/office/powerpoint/2010/main" val="4110041064"/>
              </p:ext>
            </p:extLst>
          </p:nvPr>
        </p:nvGraphicFramePr>
        <p:xfrm>
          <a:off x="590547" y="1771743"/>
          <a:ext cx="11017253" cy="4108704"/>
        </p:xfrm>
        <a:graphic>
          <a:graphicData uri="http://schemas.openxmlformats.org/drawingml/2006/table">
            <a:tbl>
              <a:tblPr firstRow="1" bandRow="1">
                <a:effectLst>
                  <a:outerShdw blurRad="63500" dist="38100" dir="6000000" algn="ctr" rotWithShape="0">
                    <a:srgbClr val="000000">
                      <a:alpha val="10000"/>
                    </a:srgbClr>
                  </a:outerShdw>
                </a:effectLst>
                <a:tableStyleId>{3B4B98B0-60AC-42C2-AFA5-B58CD77FA1E5}</a:tableStyleId>
              </a:tblPr>
              <a:tblGrid>
                <a:gridCol w="1273769">
                  <a:extLst>
                    <a:ext uri="{9D8B030D-6E8A-4147-A177-3AD203B41FA5}">
                      <a16:colId xmlns:a16="http://schemas.microsoft.com/office/drawing/2014/main" val="3505365716"/>
                    </a:ext>
                  </a:extLst>
                </a:gridCol>
                <a:gridCol w="1623914">
                  <a:extLst>
                    <a:ext uri="{9D8B030D-6E8A-4147-A177-3AD203B41FA5}">
                      <a16:colId xmlns:a16="http://schemas.microsoft.com/office/drawing/2014/main" val="1414453792"/>
                    </a:ext>
                  </a:extLst>
                </a:gridCol>
                <a:gridCol w="1623914">
                  <a:extLst>
                    <a:ext uri="{9D8B030D-6E8A-4147-A177-3AD203B41FA5}">
                      <a16:colId xmlns:a16="http://schemas.microsoft.com/office/drawing/2014/main" val="1046446043"/>
                    </a:ext>
                  </a:extLst>
                </a:gridCol>
                <a:gridCol w="1623914">
                  <a:extLst>
                    <a:ext uri="{9D8B030D-6E8A-4147-A177-3AD203B41FA5}">
                      <a16:colId xmlns:a16="http://schemas.microsoft.com/office/drawing/2014/main" val="3509520321"/>
                    </a:ext>
                  </a:extLst>
                </a:gridCol>
                <a:gridCol w="1623914">
                  <a:extLst>
                    <a:ext uri="{9D8B030D-6E8A-4147-A177-3AD203B41FA5}">
                      <a16:colId xmlns:a16="http://schemas.microsoft.com/office/drawing/2014/main" val="1226307619"/>
                    </a:ext>
                  </a:extLst>
                </a:gridCol>
                <a:gridCol w="1623914">
                  <a:extLst>
                    <a:ext uri="{9D8B030D-6E8A-4147-A177-3AD203B41FA5}">
                      <a16:colId xmlns:a16="http://schemas.microsoft.com/office/drawing/2014/main" val="130440694"/>
                    </a:ext>
                  </a:extLst>
                </a:gridCol>
                <a:gridCol w="1623914">
                  <a:extLst>
                    <a:ext uri="{9D8B030D-6E8A-4147-A177-3AD203B41FA5}">
                      <a16:colId xmlns:a16="http://schemas.microsoft.com/office/drawing/2014/main" val="237985289"/>
                    </a:ext>
                  </a:extLst>
                </a:gridCol>
              </a:tblGrid>
              <a:tr h="0">
                <a:tc>
                  <a:txBody>
                    <a:bodyPr/>
                    <a:lstStyle/>
                    <a:p>
                      <a:pPr algn="l"/>
                      <a:endParaRPr lang="en-US" sz="1000" b="0">
                        <a:solidFill>
                          <a:schemeClr val="tx2"/>
                        </a:solidFill>
                        <a:latin typeface="+mn-lt"/>
                        <a:cs typeface="Segoe UI" panose="020B0502040204020203" pitchFamily="34" charset="0"/>
                      </a:endParaRPr>
                    </a:p>
                  </a:txBody>
                  <a:tcPr marT="73152" marB="73152" anchor="ctr">
                    <a:lnL w="12700" cap="flat" cmpd="sng" algn="ctr">
                      <a:no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buNone/>
                      </a:pPr>
                      <a:r>
                        <a:rPr lang="en-US" sz="1100" b="0" kern="1200" dirty="0">
                          <a:solidFill>
                            <a:srgbClr val="06647A"/>
                          </a:solidFill>
                          <a:latin typeface="+mj-lt"/>
                          <a:ea typeface="+mn-ea"/>
                          <a:cs typeface="Segoe Sans Text Semibold" pitchFamily="2" charset="0"/>
                        </a:rPr>
                        <a:t>Windows 10</a:t>
                      </a:r>
                    </a:p>
                    <a:p>
                      <a:pPr lvl="0" algn="l">
                        <a:buNone/>
                      </a:pPr>
                      <a:r>
                        <a:rPr lang="en-US" sz="1100" b="0" dirty="0">
                          <a:solidFill>
                            <a:srgbClr val="06647A"/>
                          </a:solidFill>
                          <a:latin typeface="+mj-lt"/>
                          <a:cs typeface="Segoe Sans Text Semibold" pitchFamily="2" charset="0"/>
                          <a:hlinkClick r:id="rId3">
                            <a:extLst>
                              <a:ext uri="{A12FA001-AC4F-418D-AE19-62706E023703}">
                                <ahyp:hlinkClr xmlns:ahyp="http://schemas.microsoft.com/office/drawing/2018/hyperlinkcolor" val="tx"/>
                              </a:ext>
                            </a:extLst>
                          </a:hlinkClick>
                        </a:rPr>
                        <a:t>Enterprise</a:t>
                      </a:r>
                      <a:endParaRPr lang="en-US" sz="1100" b="0" dirty="0">
                        <a:solidFill>
                          <a:srgbClr val="06647A"/>
                        </a:solidFill>
                        <a:latin typeface="+mj-lt"/>
                        <a:cs typeface="Segoe Sans Text Semibold" pitchFamily="2" charset="0"/>
                      </a:endParaRPr>
                    </a:p>
                  </a:txBody>
                  <a:tcPr marT="73152" marB="73152" anchor="ctr">
                    <a:lnL w="6350" cap="flat" cmpd="sng" algn="ctr">
                      <a:solidFill>
                        <a:srgbClr val="FFFFFF"/>
                      </a:solidFill>
                      <a:prstDash val="solid"/>
                      <a:round/>
                      <a:headEnd type="none" w="med" len="med"/>
                      <a:tailEnd type="none" w="med" len="med"/>
                    </a:lnL>
                    <a:lnR w="3175" cap="flat" cmpd="sng" algn="ctr">
                      <a:solidFill>
                        <a:srgbClr val="7F7F7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lvl="0" algn="l">
                        <a:buNone/>
                      </a:pPr>
                      <a:r>
                        <a:rPr lang="en-US" sz="1100" b="0" dirty="0">
                          <a:solidFill>
                            <a:srgbClr val="06647A"/>
                          </a:solidFill>
                          <a:latin typeface="+mj-lt"/>
                          <a:cs typeface="Segoe Sans Text Semibold" pitchFamily="2" charset="0"/>
                        </a:rPr>
                        <a:t>Office </a:t>
                      </a:r>
                    </a:p>
                    <a:p>
                      <a:pPr algn="l">
                        <a:spcAft>
                          <a:spcPts val="300"/>
                        </a:spcAft>
                      </a:pPr>
                      <a:r>
                        <a:rPr lang="en-US" sz="1100" b="0" kern="1200" dirty="0">
                          <a:solidFill>
                            <a:srgbClr val="06647A"/>
                          </a:solidFill>
                          <a:latin typeface="+mj-lt"/>
                          <a:ea typeface="+mn-ea"/>
                          <a:cs typeface="Segoe Sans Text Semibold" pitchFamily="2" charset="0"/>
                          <a:hlinkClick r:id="rId4">
                            <a:extLst>
                              <a:ext uri="{A12FA001-AC4F-418D-AE19-62706E023703}">
                                <ahyp:hlinkClr xmlns:ahyp="http://schemas.microsoft.com/office/drawing/2018/hyperlinkcolor" val="tx"/>
                              </a:ext>
                            </a:extLst>
                          </a:hlinkClick>
                        </a:rPr>
                        <a:t>2016</a:t>
                      </a:r>
                      <a:r>
                        <a:rPr lang="en-US" sz="1100" b="0" dirty="0">
                          <a:solidFill>
                            <a:srgbClr val="06647A"/>
                          </a:solidFill>
                          <a:latin typeface="+mj-lt"/>
                          <a:cs typeface="Segoe Sans Text Semibold" pitchFamily="2" charset="0"/>
                        </a:rPr>
                        <a:t> | </a:t>
                      </a:r>
                      <a:r>
                        <a:rPr lang="en-US" sz="1100" b="0" kern="1200" dirty="0">
                          <a:solidFill>
                            <a:srgbClr val="06647A"/>
                          </a:solidFill>
                          <a:latin typeface="+mj-lt"/>
                          <a:ea typeface="+mn-ea"/>
                          <a:cs typeface="Segoe Sans Text Semibold" pitchFamily="2" charset="0"/>
                          <a:hlinkClick r:id="rId5">
                            <a:extLst>
                              <a:ext uri="{A12FA001-AC4F-418D-AE19-62706E023703}">
                                <ahyp:hlinkClr xmlns:ahyp="http://schemas.microsoft.com/office/drawing/2018/hyperlinkcolor" val="tx"/>
                              </a:ext>
                            </a:extLst>
                          </a:hlinkClick>
                        </a:rPr>
                        <a:t>2019</a:t>
                      </a:r>
                      <a:endParaRPr lang="en-US" sz="1100" b="0" kern="1200" dirty="0">
                        <a:solidFill>
                          <a:srgbClr val="06647A"/>
                        </a:solidFill>
                        <a:latin typeface="+mj-lt"/>
                        <a:ea typeface="+mn-ea"/>
                        <a:cs typeface="Segoe Sans Text Semibold" pitchFamily="2" charset="0"/>
                      </a:endParaRPr>
                    </a:p>
                  </a:txBody>
                  <a:tcPr marT="73152" marB="73152"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100" b="0">
                          <a:solidFill>
                            <a:srgbClr val="06647A"/>
                          </a:solidFill>
                          <a:latin typeface="+mj-lt"/>
                          <a:cs typeface="Segoe Sans Text Semibold" pitchFamily="2" charset="0"/>
                        </a:rPr>
                        <a:t>Exchange Server </a:t>
                      </a:r>
                      <a:br>
                        <a:rPr lang="en-US" sz="1100" b="0">
                          <a:solidFill>
                            <a:srgbClr val="06647A"/>
                          </a:solidFill>
                          <a:latin typeface="+mj-lt"/>
                          <a:cs typeface="Segoe Sans Text Semibold" pitchFamily="2" charset="0"/>
                        </a:rPr>
                      </a:br>
                      <a:r>
                        <a:rPr lang="en-US" sz="1100" b="0" kern="1200">
                          <a:solidFill>
                            <a:srgbClr val="06647A"/>
                          </a:solidFill>
                          <a:latin typeface="+mj-lt"/>
                          <a:ea typeface="+mn-ea"/>
                          <a:cs typeface="Segoe Sans Text Semibold" pitchFamily="2" charset="0"/>
                          <a:hlinkClick r:id="rId6">
                            <a:extLst>
                              <a:ext uri="{A12FA001-AC4F-418D-AE19-62706E023703}">
                                <ahyp:hlinkClr xmlns:ahyp="http://schemas.microsoft.com/office/drawing/2018/hyperlinkcolor" val="tx"/>
                              </a:ext>
                            </a:extLst>
                          </a:hlinkClick>
                        </a:rPr>
                        <a:t>2016</a:t>
                      </a:r>
                      <a:r>
                        <a:rPr lang="en-US" sz="1100" b="0">
                          <a:solidFill>
                            <a:srgbClr val="06647A"/>
                          </a:solidFill>
                          <a:latin typeface="+mj-lt"/>
                          <a:cs typeface="Segoe Sans Text Semibold" pitchFamily="2" charset="0"/>
                        </a:rPr>
                        <a:t> | </a:t>
                      </a:r>
                      <a:r>
                        <a:rPr lang="en-US" sz="1100" b="0" kern="1200">
                          <a:solidFill>
                            <a:srgbClr val="06647A"/>
                          </a:solidFill>
                          <a:latin typeface="+mj-lt"/>
                          <a:ea typeface="+mn-ea"/>
                          <a:cs typeface="Segoe Sans Text Semibold" pitchFamily="2" charset="0"/>
                          <a:hlinkClick r:id="rId7">
                            <a:extLst>
                              <a:ext uri="{A12FA001-AC4F-418D-AE19-62706E023703}">
                                <ahyp:hlinkClr xmlns:ahyp="http://schemas.microsoft.com/office/drawing/2018/hyperlinkcolor" val="tx"/>
                              </a:ext>
                            </a:extLst>
                          </a:hlinkClick>
                        </a:rPr>
                        <a:t>2019</a:t>
                      </a:r>
                      <a:endParaRPr lang="en-US" sz="1100" b="0" kern="1200">
                        <a:solidFill>
                          <a:srgbClr val="06647A"/>
                        </a:solidFill>
                        <a:latin typeface="+mj-lt"/>
                        <a:ea typeface="+mn-ea"/>
                        <a:cs typeface="Segoe Sans Text Semibold" pitchFamily="2" charset="0"/>
                      </a:endParaRPr>
                    </a:p>
                  </a:txBody>
                  <a:tcPr marT="73152" marB="73152"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algn="l"/>
                      <a:r>
                        <a:rPr lang="en-US" sz="1100" b="0" dirty="0">
                          <a:solidFill>
                            <a:srgbClr val="06647A"/>
                          </a:solidFill>
                          <a:latin typeface="+mj-lt"/>
                          <a:cs typeface="Segoe Sans Text Semibold" pitchFamily="2" charset="0"/>
                        </a:rPr>
                        <a:t>Visio </a:t>
                      </a:r>
                    </a:p>
                    <a:p>
                      <a:pPr algn="l">
                        <a:spcAft>
                          <a:spcPts val="300"/>
                        </a:spcAft>
                      </a:pPr>
                      <a:r>
                        <a:rPr lang="en-US" sz="1100" b="0" kern="1200" dirty="0">
                          <a:solidFill>
                            <a:srgbClr val="06647A"/>
                          </a:solidFill>
                          <a:latin typeface="+mj-lt"/>
                          <a:ea typeface="+mn-ea"/>
                          <a:cs typeface="Segoe Sans Text Semibold" pitchFamily="2" charset="0"/>
                          <a:hlinkClick r:id="rId8">
                            <a:extLst>
                              <a:ext uri="{A12FA001-AC4F-418D-AE19-62706E023703}">
                                <ahyp:hlinkClr xmlns:ahyp="http://schemas.microsoft.com/office/drawing/2018/hyperlinkcolor" val="tx"/>
                              </a:ext>
                            </a:extLst>
                          </a:hlinkClick>
                        </a:rPr>
                        <a:t>2016</a:t>
                      </a:r>
                      <a:r>
                        <a:rPr lang="en-US" sz="1100" b="0" dirty="0">
                          <a:solidFill>
                            <a:srgbClr val="06647A"/>
                          </a:solidFill>
                          <a:latin typeface="+mj-lt"/>
                          <a:cs typeface="Segoe Sans Text Semibold" pitchFamily="2" charset="0"/>
                        </a:rPr>
                        <a:t> | </a:t>
                      </a:r>
                      <a:r>
                        <a:rPr lang="en-US" sz="1100" b="0" kern="1200" dirty="0">
                          <a:solidFill>
                            <a:srgbClr val="06647A"/>
                          </a:solidFill>
                          <a:latin typeface="+mj-lt"/>
                          <a:ea typeface="+mn-ea"/>
                          <a:cs typeface="Segoe Sans Text Semibold" pitchFamily="2" charset="0"/>
                          <a:hlinkClick r:id="rId9">
                            <a:extLst>
                              <a:ext uri="{A12FA001-AC4F-418D-AE19-62706E023703}">
                                <ahyp:hlinkClr xmlns:ahyp="http://schemas.microsoft.com/office/drawing/2018/hyperlinkcolor" val="tx"/>
                              </a:ext>
                            </a:extLst>
                          </a:hlinkClick>
                        </a:rPr>
                        <a:t>2019</a:t>
                      </a:r>
                      <a:endParaRPr lang="en-US" sz="1100" b="0" kern="1200" dirty="0">
                        <a:solidFill>
                          <a:srgbClr val="06647A"/>
                        </a:solidFill>
                        <a:latin typeface="+mj-lt"/>
                        <a:ea typeface="+mn-ea"/>
                        <a:cs typeface="Segoe Sans Text Semibold" pitchFamily="2" charset="0"/>
                      </a:endParaRPr>
                    </a:p>
                  </a:txBody>
                  <a:tcPr marT="73152" marB="73152"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100" b="0">
                          <a:solidFill>
                            <a:srgbClr val="06647A"/>
                          </a:solidFill>
                          <a:latin typeface="+mj-lt"/>
                          <a:cs typeface="Segoe Sans Text Semibold" pitchFamily="2" charset="0"/>
                        </a:rPr>
                        <a:t>Project </a:t>
                      </a:r>
                      <a:br>
                        <a:rPr lang="en-US" sz="1100" b="0">
                          <a:solidFill>
                            <a:srgbClr val="06647A"/>
                          </a:solidFill>
                          <a:latin typeface="+mj-lt"/>
                          <a:cs typeface="Segoe Sans Text Semibold" pitchFamily="2" charset="0"/>
                        </a:rPr>
                      </a:br>
                      <a:r>
                        <a:rPr lang="en-US" sz="1100" b="0" kern="1200">
                          <a:solidFill>
                            <a:srgbClr val="06647A"/>
                          </a:solidFill>
                          <a:latin typeface="+mj-lt"/>
                          <a:ea typeface="+mn-ea"/>
                          <a:cs typeface="Segoe Sans Text Semibold" pitchFamily="2" charset="0"/>
                          <a:hlinkClick r:id="rId10">
                            <a:extLst>
                              <a:ext uri="{A12FA001-AC4F-418D-AE19-62706E023703}">
                                <ahyp:hlinkClr xmlns:ahyp="http://schemas.microsoft.com/office/drawing/2018/hyperlinkcolor" val="tx"/>
                              </a:ext>
                            </a:extLst>
                          </a:hlinkClick>
                        </a:rPr>
                        <a:t>2016</a:t>
                      </a:r>
                      <a:r>
                        <a:rPr lang="en-US" sz="1100" b="0">
                          <a:solidFill>
                            <a:srgbClr val="06647A"/>
                          </a:solidFill>
                          <a:latin typeface="+mj-lt"/>
                          <a:cs typeface="Segoe Sans Text Semibold" pitchFamily="2" charset="0"/>
                        </a:rPr>
                        <a:t> | </a:t>
                      </a:r>
                      <a:r>
                        <a:rPr lang="en-US" sz="1100" b="0" kern="1200">
                          <a:solidFill>
                            <a:srgbClr val="06647A"/>
                          </a:solidFill>
                          <a:latin typeface="+mj-lt"/>
                          <a:ea typeface="+mn-ea"/>
                          <a:cs typeface="Segoe Sans Text Semibold" pitchFamily="2" charset="0"/>
                          <a:hlinkClick r:id="rId11">
                            <a:extLst>
                              <a:ext uri="{A12FA001-AC4F-418D-AE19-62706E023703}">
                                <ahyp:hlinkClr xmlns:ahyp="http://schemas.microsoft.com/office/drawing/2018/hyperlinkcolor" val="tx"/>
                              </a:ext>
                            </a:extLst>
                          </a:hlinkClick>
                        </a:rPr>
                        <a:t>2019</a:t>
                      </a:r>
                      <a:endParaRPr lang="en-US" sz="1100" b="0" kern="1200">
                        <a:solidFill>
                          <a:srgbClr val="06647A"/>
                        </a:solidFill>
                        <a:latin typeface="+mj-lt"/>
                        <a:ea typeface="+mn-ea"/>
                        <a:cs typeface="Segoe Sans Text Semibold" pitchFamily="2" charset="0"/>
                      </a:endParaRPr>
                    </a:p>
                  </a:txBody>
                  <a:tcPr marT="73152" marB="73152"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100" b="0" dirty="0">
                          <a:solidFill>
                            <a:srgbClr val="06647A"/>
                          </a:solidFill>
                          <a:latin typeface="+mj-lt"/>
                          <a:cs typeface="Segoe Sans Text Semibold" pitchFamily="2" charset="0"/>
                        </a:rPr>
                        <a:t>Skype for Business </a:t>
                      </a:r>
                      <a:br>
                        <a:rPr lang="en-US" sz="1100" b="0" dirty="0">
                          <a:solidFill>
                            <a:srgbClr val="06647A"/>
                          </a:solidFill>
                          <a:latin typeface="+mj-lt"/>
                          <a:cs typeface="Segoe Sans Text Semibold" pitchFamily="2" charset="0"/>
                        </a:rPr>
                      </a:br>
                      <a:r>
                        <a:rPr lang="en-US" sz="1100" b="0" kern="1200" dirty="0">
                          <a:solidFill>
                            <a:srgbClr val="06647A"/>
                          </a:solidFill>
                          <a:latin typeface="+mj-lt"/>
                          <a:ea typeface="+mn-ea"/>
                          <a:cs typeface="Segoe Sans Text Semibold" pitchFamily="2" charset="0"/>
                        </a:rPr>
                        <a:t>Server</a:t>
                      </a:r>
                      <a:r>
                        <a:rPr lang="en-US" sz="1100" b="0" dirty="0">
                          <a:solidFill>
                            <a:srgbClr val="06647A"/>
                          </a:solidFill>
                          <a:latin typeface="+mj-lt"/>
                          <a:cs typeface="Segoe Sans Text Semibold" pitchFamily="2" charset="0"/>
                        </a:rPr>
                        <a:t> </a:t>
                      </a:r>
                      <a:r>
                        <a:rPr lang="en-US" sz="1100" b="0" kern="1200" dirty="0">
                          <a:solidFill>
                            <a:srgbClr val="06647A"/>
                          </a:solidFill>
                          <a:latin typeface="+mj-lt"/>
                          <a:ea typeface="+mn-ea"/>
                          <a:cs typeface="Segoe Sans Text Semibold" pitchFamily="2" charset="0"/>
                          <a:hlinkClick r:id="rId12">
                            <a:extLst>
                              <a:ext uri="{A12FA001-AC4F-418D-AE19-62706E023703}">
                                <ahyp:hlinkClr xmlns:ahyp="http://schemas.microsoft.com/office/drawing/2018/hyperlinkcolor" val="tx"/>
                              </a:ext>
                            </a:extLst>
                          </a:hlinkClick>
                        </a:rPr>
                        <a:t>2015</a:t>
                      </a:r>
                      <a:r>
                        <a:rPr lang="en-US" sz="1100" b="0" dirty="0">
                          <a:solidFill>
                            <a:srgbClr val="06647A"/>
                          </a:solidFill>
                          <a:latin typeface="+mj-lt"/>
                          <a:cs typeface="Segoe Sans Text Semibold" pitchFamily="2" charset="0"/>
                        </a:rPr>
                        <a:t> | </a:t>
                      </a:r>
                      <a:r>
                        <a:rPr lang="en-US" sz="1100" b="0" kern="1200" dirty="0">
                          <a:solidFill>
                            <a:srgbClr val="06647A"/>
                          </a:solidFill>
                          <a:latin typeface="+mj-lt"/>
                          <a:ea typeface="+mn-ea"/>
                          <a:cs typeface="Segoe Sans Text Semibold" pitchFamily="2" charset="0"/>
                          <a:hlinkClick r:id="rId13">
                            <a:extLst>
                              <a:ext uri="{A12FA001-AC4F-418D-AE19-62706E023703}">
                                <ahyp:hlinkClr xmlns:ahyp="http://schemas.microsoft.com/office/drawing/2018/hyperlinkcolor" val="tx"/>
                              </a:ext>
                            </a:extLst>
                          </a:hlinkClick>
                        </a:rPr>
                        <a:t>2019</a:t>
                      </a:r>
                      <a:endParaRPr lang="en-US" sz="1100" b="0" kern="1200" dirty="0">
                        <a:solidFill>
                          <a:srgbClr val="06647A"/>
                        </a:solidFill>
                        <a:latin typeface="+mj-lt"/>
                        <a:ea typeface="+mn-ea"/>
                        <a:cs typeface="Segoe Sans Text Semibold" pitchFamily="2" charset="0"/>
                      </a:endParaRPr>
                    </a:p>
                  </a:txBody>
                  <a:tcPr marT="73152" marB="73152" anchor="ctr">
                    <a:lnL w="3175" cap="flat" cmpd="sng" algn="ctr">
                      <a:solidFill>
                        <a:srgbClr val="7F7F7F"/>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extLst>
                  <a:ext uri="{0D108BD9-81ED-4DB2-BD59-A6C34878D82A}">
                    <a16:rowId xmlns:a16="http://schemas.microsoft.com/office/drawing/2014/main" val="198306822"/>
                  </a:ext>
                </a:extLst>
              </a:tr>
              <a:tr h="0">
                <a:tc rowSpan="2">
                  <a:txBody>
                    <a:bodyPr/>
                    <a:lstStyle/>
                    <a:p>
                      <a:pPr marL="0" lvl="0" algn="l" defTabSz="932742" rtl="0" eaLnBrk="1" latinLnBrk="0" hangingPunct="1">
                        <a:buNone/>
                      </a:pPr>
                      <a:r>
                        <a:rPr lang="en-US" sz="1100" b="0" kern="1200">
                          <a:solidFill>
                            <a:schemeClr val="tx2"/>
                          </a:solidFill>
                          <a:latin typeface="+mj-lt"/>
                          <a:ea typeface="+mn-ea"/>
                          <a:cs typeface="Segoe Sans Text Semibold" pitchFamily="2" charset="0"/>
                        </a:rPr>
                        <a:t>Recommended </a:t>
                      </a:r>
                      <a:br>
                        <a:rPr lang="en-US" sz="1100" b="0" kern="1200">
                          <a:solidFill>
                            <a:schemeClr val="tx2"/>
                          </a:solidFill>
                          <a:latin typeface="+mj-lt"/>
                          <a:ea typeface="+mn-ea"/>
                          <a:cs typeface="Segoe Sans Text Semibold" pitchFamily="2" charset="0"/>
                        </a:rPr>
                      </a:br>
                      <a:r>
                        <a:rPr lang="en-US" sz="1100" b="0" kern="1200">
                          <a:solidFill>
                            <a:schemeClr val="tx2"/>
                          </a:solidFill>
                          <a:latin typeface="+mj-lt"/>
                          <a:ea typeface="+mn-ea"/>
                          <a:cs typeface="Segoe Sans Text Semibold" pitchFamily="2" charset="0"/>
                        </a:rPr>
                        <a:t>upgrade paths</a:t>
                      </a:r>
                    </a:p>
                  </a:txBody>
                  <a:tcPr marT="91440" marB="9144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E1D3C7">
                        <a:alpha val="90000"/>
                      </a:srgbClr>
                    </a:solidFill>
                  </a:tcPr>
                </a:tc>
                <a:tc gridSpan="3">
                  <a: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000" b="0" dirty="0">
                          <a:solidFill>
                            <a:schemeClr val="tx2"/>
                          </a:solidFill>
                          <a:latin typeface="+mn-lt"/>
                          <a:cs typeface="Segoe UI"/>
                        </a:rPr>
                        <a:t>Upgrade to </a:t>
                      </a:r>
                      <a:r>
                        <a:rPr lang="en-US" sz="1000" b="0" dirty="0">
                          <a:solidFill>
                            <a:srgbClr val="06647A"/>
                          </a:solidFill>
                          <a:latin typeface="+mn-lt"/>
                          <a:cs typeface="Segoe UI"/>
                          <a:hlinkClick r:id="rId14">
                            <a:extLst>
                              <a:ext uri="{A12FA001-AC4F-418D-AE19-62706E023703}">
                                <ahyp:hlinkClr xmlns:ahyp="http://schemas.microsoft.com/office/drawing/2018/hyperlinkcolor" val="tx"/>
                              </a:ext>
                            </a:extLst>
                          </a:hlinkClick>
                        </a:rPr>
                        <a:t>Microsoft 365 E3</a:t>
                      </a:r>
                      <a:r>
                        <a:rPr lang="en-US" sz="1000" b="0" dirty="0">
                          <a:solidFill>
                            <a:srgbClr val="06647A"/>
                          </a:solidFill>
                          <a:latin typeface="+mn-lt"/>
                          <a:cs typeface="Segoe UI"/>
                        </a:rPr>
                        <a:t> </a:t>
                      </a:r>
                      <a:r>
                        <a:rPr lang="en-US" sz="1000" b="0" dirty="0">
                          <a:solidFill>
                            <a:schemeClr val="tx2"/>
                          </a:solidFill>
                          <a:latin typeface="+mn-lt"/>
                          <a:cs typeface="Segoe UI"/>
                        </a:rPr>
                        <a:t>to get Windows 11 Enterprise, Microsoft 365 Apps, and Exchange Online</a:t>
                      </a:r>
                    </a:p>
                  </a:txBody>
                  <a:tcPr marT="91440" marB="91440" anchor="ctr">
                    <a:lnL w="6350" cap="flat" cmpd="sng" algn="ctr">
                      <a:noFill/>
                      <a:prstDash val="solid"/>
                      <a:round/>
                      <a:headEnd type="none" w="med" len="med"/>
                      <a:tailEnd type="none" w="med" len="med"/>
                    </a:lnL>
                    <a:lnR w="3175" cap="flat" cmpd="sng" algn="ctr">
                      <a:solidFill>
                        <a:srgbClr val="7F7F7F"/>
                      </a:solidFill>
                      <a:prstDash val="solid"/>
                      <a:round/>
                      <a:headEnd type="none" w="med" len="med"/>
                      <a:tailEnd type="none" w="med" len="med"/>
                    </a:lnR>
                    <a:lnT w="9525" cap="flat" cmpd="sng" algn="ctr">
                      <a:solidFill>
                        <a:schemeClr val="tx1"/>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hMerge="1">
                  <a:txBody>
                    <a:bodyPr/>
                    <a:lstStyle/>
                    <a:p>
                      <a:pPr algn="ctr">
                        <a:spcAft>
                          <a:spcPts val="300"/>
                        </a:spcAft>
                      </a:pPr>
                      <a:endParaRPr lang="en-US" sz="900">
                        <a:solidFill>
                          <a:schemeClr val="tx1"/>
                        </a:solidFill>
                      </a:endParaRPr>
                    </a:p>
                  </a:txBody>
                  <a:tcPr marL="45720" marR="45720" anchor="ctr"/>
                </a:tc>
                <a:tc hMerge="1">
                  <a:txBody>
                    <a:bodyPr/>
                    <a:lstStyle/>
                    <a:p>
                      <a:pPr algn="ctr">
                        <a:spcAft>
                          <a:spcPts val="300"/>
                        </a:spcAft>
                      </a:pPr>
                      <a:endParaRPr lang="en-US" sz="900">
                        <a:solidFill>
                          <a:schemeClr val="tx1"/>
                        </a:solidFill>
                      </a:endParaRPr>
                    </a:p>
                  </a:txBody>
                  <a:tcPr marL="45720" marR="45720" anchor="ctr"/>
                </a:tc>
                <a:tc rowSpan="2">
                  <a:txBody>
                    <a:bodyPr/>
                    <a:lstStyle/>
                    <a:p>
                      <a:pPr marL="0" marR="0" lvl="0" indent="0" algn="l" defTabSz="932742" rtl="0" eaLnBrk="1" fontAlgn="auto" latinLnBrk="0" hangingPunct="1">
                        <a:lnSpc>
                          <a:spcPct val="100000"/>
                        </a:lnSpc>
                        <a:spcBef>
                          <a:spcPts val="0"/>
                        </a:spcBef>
                        <a:spcAft>
                          <a:spcPts val="300"/>
                        </a:spcAft>
                        <a:buClrTx/>
                        <a:buSzTx/>
                        <a:buFontTx/>
                        <a:buNone/>
                        <a:tabLst/>
                        <a:defRPr/>
                      </a:pPr>
                      <a:r>
                        <a:rPr lang="en-US" sz="1000" b="0" dirty="0">
                          <a:solidFill>
                            <a:schemeClr val="tx2"/>
                          </a:solidFill>
                          <a:latin typeface="+mn-lt"/>
                          <a:cs typeface="Segoe UI"/>
                        </a:rPr>
                        <a:t>Upgrade to </a:t>
                      </a:r>
                      <a:r>
                        <a:rPr lang="en-US" sz="1000" b="0" dirty="0">
                          <a:solidFill>
                            <a:srgbClr val="06647A"/>
                          </a:solidFill>
                          <a:latin typeface="+mn-lt"/>
                          <a:cs typeface="Segoe UI"/>
                          <a:hlinkClick r:id="rId15">
                            <a:extLst>
                              <a:ext uri="{A12FA001-AC4F-418D-AE19-62706E023703}">
                                <ahyp:hlinkClr xmlns:ahyp="http://schemas.microsoft.com/office/drawing/2018/hyperlinkcolor" val="tx"/>
                              </a:ext>
                            </a:extLst>
                          </a:hlinkClick>
                        </a:rPr>
                        <a:t>Visio Plan 2 </a:t>
                      </a:r>
                      <a:r>
                        <a:rPr lang="en-US" sz="1000" b="0" dirty="0">
                          <a:solidFill>
                            <a:schemeClr val="tx2"/>
                          </a:solidFill>
                          <a:latin typeface="+mn-lt"/>
                          <a:cs typeface="Segoe UI"/>
                        </a:rPr>
                        <a:t>to get full-featured web &amp; desktop apps</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9525" cap="flat" cmpd="sng" algn="ctr">
                      <a:solidFill>
                        <a:schemeClr val="tx1"/>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rowSpan="2">
                  <a:txBody>
                    <a:bodyPr/>
                    <a:lstStyle/>
                    <a:p>
                      <a:pPr marL="0" marR="0" lvl="0" indent="0" algn="l" defTabSz="932742" rtl="0" eaLnBrk="1" fontAlgn="auto" latinLnBrk="0" hangingPunct="1">
                        <a:lnSpc>
                          <a:spcPct val="100000"/>
                        </a:lnSpc>
                        <a:spcBef>
                          <a:spcPts val="0"/>
                        </a:spcBef>
                        <a:spcAft>
                          <a:spcPts val="300"/>
                        </a:spcAft>
                        <a:buClrTx/>
                        <a:buSzTx/>
                        <a:buFontTx/>
                        <a:buNone/>
                        <a:tabLst/>
                        <a:defRPr/>
                      </a:pPr>
                      <a:r>
                        <a:rPr lang="en-US" sz="1000" b="0" dirty="0">
                          <a:solidFill>
                            <a:schemeClr val="tx2"/>
                          </a:solidFill>
                          <a:latin typeface="+mn-lt"/>
                          <a:cs typeface="Segoe UI"/>
                        </a:rPr>
                        <a:t>Upgrade to </a:t>
                      </a:r>
                      <a:r>
                        <a:rPr lang="en-US" sz="1000" b="0" dirty="0">
                          <a:solidFill>
                            <a:srgbClr val="06647A"/>
                          </a:solidFill>
                          <a:latin typeface="+mn-lt"/>
                          <a:cs typeface="Segoe UI"/>
                          <a:hlinkClick r:id="rId16">
                            <a:extLst>
                              <a:ext uri="{A12FA001-AC4F-418D-AE19-62706E023703}">
                                <ahyp:hlinkClr xmlns:ahyp="http://schemas.microsoft.com/office/drawing/2018/hyperlinkcolor" val="tx"/>
                              </a:ext>
                            </a:extLst>
                          </a:hlinkClick>
                        </a:rPr>
                        <a:t>Planner and Project Plan 3</a:t>
                      </a:r>
                      <a:r>
                        <a:rPr lang="en-US" sz="1000" b="0" dirty="0">
                          <a:solidFill>
                            <a:srgbClr val="06647A"/>
                          </a:solidFill>
                          <a:latin typeface="+mn-lt"/>
                          <a:cs typeface="Segoe UI"/>
                        </a:rPr>
                        <a:t> </a:t>
                      </a:r>
                      <a:r>
                        <a:rPr lang="en-US" sz="1000" b="0" dirty="0">
                          <a:solidFill>
                            <a:schemeClr val="tx2"/>
                          </a:solidFill>
                          <a:latin typeface="+mn-lt"/>
                          <a:cs typeface="Segoe UI"/>
                        </a:rPr>
                        <a:t>to get </a:t>
                      </a:r>
                      <a:br>
                        <a:rPr lang="en-US" sz="1000" b="0" dirty="0">
                          <a:solidFill>
                            <a:schemeClr val="tx2"/>
                          </a:solidFill>
                          <a:latin typeface="+mn-lt"/>
                          <a:cs typeface="Segoe UI"/>
                        </a:rPr>
                      </a:br>
                      <a:r>
                        <a:rPr lang="en-US" sz="1000" b="0" dirty="0">
                          <a:solidFill>
                            <a:schemeClr val="tx2"/>
                          </a:solidFill>
                          <a:latin typeface="+mn-lt"/>
                          <a:cs typeface="Segoe UI"/>
                        </a:rPr>
                        <a:t>full-featured web &amp; desktop apps</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9525" cap="flat" cmpd="sng" algn="ctr">
                      <a:solidFill>
                        <a:schemeClr val="tx1"/>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rowSpan="2">
                  <a:txBody>
                    <a:bodyPr/>
                    <a:lstStyle/>
                    <a:p>
                      <a:pPr algn="l">
                        <a:spcAft>
                          <a:spcPts val="300"/>
                        </a:spcAft>
                      </a:pPr>
                      <a:r>
                        <a:rPr lang="en-US" sz="1000" b="0" dirty="0">
                          <a:solidFill>
                            <a:schemeClr val="tx2"/>
                          </a:solidFill>
                          <a:latin typeface="+mn-lt"/>
                          <a:cs typeface="Segoe UI"/>
                        </a:rPr>
                        <a:t>Migrate to </a:t>
                      </a:r>
                      <a:br>
                        <a:rPr lang="en-US" sz="1000" b="0" dirty="0">
                          <a:solidFill>
                            <a:schemeClr val="tx2"/>
                          </a:solidFill>
                          <a:latin typeface="+mn-lt"/>
                          <a:cs typeface="Segoe UI"/>
                        </a:rPr>
                      </a:br>
                      <a:r>
                        <a:rPr lang="en-US" sz="1000" b="0" dirty="0">
                          <a:solidFill>
                            <a:srgbClr val="06647A"/>
                          </a:solidFill>
                          <a:latin typeface="+mn-lt"/>
                          <a:cs typeface="Segoe UI"/>
                          <a:hlinkClick r:id="rId17">
                            <a:extLst>
                              <a:ext uri="{A12FA001-AC4F-418D-AE19-62706E023703}">
                                <ahyp:hlinkClr xmlns:ahyp="http://schemas.microsoft.com/office/drawing/2018/hyperlinkcolor" val="tx"/>
                              </a:ext>
                            </a:extLst>
                          </a:hlinkClick>
                        </a:rPr>
                        <a:t>Microsoft Teams</a:t>
                      </a:r>
                      <a:endParaRPr lang="en-US" sz="1000" b="0" dirty="0">
                        <a:solidFill>
                          <a:srgbClr val="06647A"/>
                        </a:solidFill>
                        <a:latin typeface="+mn-lt"/>
                        <a:cs typeface="Segoe UI"/>
                      </a:endParaRPr>
                    </a:p>
                  </a:txBody>
                  <a:tcPr marT="91440" marB="91440" anchor="ctr">
                    <a:lnL w="3175" cap="flat" cmpd="sng" algn="ctr">
                      <a:solidFill>
                        <a:srgbClr val="7F7F7F"/>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extLst>
                  <a:ext uri="{0D108BD9-81ED-4DB2-BD59-A6C34878D82A}">
                    <a16:rowId xmlns:a16="http://schemas.microsoft.com/office/drawing/2014/main" val="3815806236"/>
                  </a:ext>
                </a:extLst>
              </a:tr>
              <a:tr h="1097280">
                <a:tc vMerge="1">
                  <a:txBody>
                    <a:bodyPr/>
                    <a:lstStyle/>
                    <a:p>
                      <a:endParaRPr lang="en-US"/>
                    </a:p>
                  </a:txBody>
                  <a:tcPr/>
                </a:tc>
                <a:tc>
                  <a: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000" b="0" dirty="0">
                          <a:solidFill>
                            <a:srgbClr val="06647A"/>
                          </a:solidFill>
                          <a:latin typeface="+mn-lt"/>
                          <a:cs typeface="Segoe UI"/>
                          <a:hlinkClick r:id="rId18">
                            <a:extLst>
                              <a:ext uri="{A12FA001-AC4F-418D-AE19-62706E023703}">
                                <ahyp:hlinkClr xmlns:ahyp="http://schemas.microsoft.com/office/drawing/2018/hyperlinkcolor" val="tx"/>
                              </a:ext>
                            </a:extLst>
                          </a:hlinkClick>
                        </a:rPr>
                        <a:t>Get Windows 11</a:t>
                      </a:r>
                      <a:r>
                        <a:rPr lang="en-US" sz="1000" b="0" dirty="0">
                          <a:solidFill>
                            <a:srgbClr val="06647A"/>
                          </a:solidFill>
                          <a:latin typeface="+mn-lt"/>
                          <a:cs typeface="Segoe UI"/>
                        </a:rPr>
                        <a:t> </a:t>
                      </a:r>
                      <a:r>
                        <a:rPr lang="en-US" sz="1000" b="0" dirty="0">
                          <a:solidFill>
                            <a:schemeClr val="tx2"/>
                          </a:solidFill>
                          <a:latin typeface="+mn-lt"/>
                          <a:cs typeface="Segoe UI"/>
                        </a:rPr>
                        <a:t>by upgrading existing eligible PCs or purchasing new devices</a:t>
                      </a:r>
                    </a:p>
                  </a:txBody>
                  <a:tcPr marT="91440" marB="91440" anchor="ctr">
                    <a:lnL w="6350" cap="flat" cmpd="sng" algn="ctr">
                      <a:no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algn="l">
                        <a:spcAft>
                          <a:spcPts val="300"/>
                        </a:spcAft>
                      </a:pPr>
                      <a:r>
                        <a:rPr lang="en-US" sz="1000" b="0" dirty="0">
                          <a:solidFill>
                            <a:schemeClr val="tx2"/>
                          </a:solidFill>
                          <a:latin typeface="+mn-lt"/>
                          <a:cs typeface="Segoe UI"/>
                        </a:rPr>
                        <a:t>Upgrade to </a:t>
                      </a:r>
                      <a:r>
                        <a:rPr lang="en-US" sz="1000" b="0" dirty="0">
                          <a:solidFill>
                            <a:srgbClr val="06647A"/>
                          </a:solidFill>
                          <a:latin typeface="+mn-lt"/>
                          <a:cs typeface="Segoe UI"/>
                          <a:hlinkClick r:id="rId19">
                            <a:extLst>
                              <a:ext uri="{A12FA001-AC4F-418D-AE19-62706E023703}">
                                <ahyp:hlinkClr xmlns:ahyp="http://schemas.microsoft.com/office/drawing/2018/hyperlinkcolor" val="tx"/>
                              </a:ext>
                            </a:extLst>
                          </a:hlinkClick>
                        </a:rPr>
                        <a:t>Office 365 E3</a:t>
                      </a:r>
                      <a:r>
                        <a:rPr lang="en-US" sz="1000" b="0" dirty="0">
                          <a:solidFill>
                            <a:srgbClr val="06647A"/>
                          </a:solidFill>
                          <a:latin typeface="+mn-lt"/>
                          <a:cs typeface="Segoe UI"/>
                        </a:rPr>
                        <a:t> </a:t>
                      </a:r>
                      <a:r>
                        <a:rPr lang="en-US" sz="1000" b="0" dirty="0">
                          <a:solidFill>
                            <a:schemeClr val="tx2"/>
                          </a:solidFill>
                          <a:latin typeface="+mn-lt"/>
                          <a:cs typeface="Segoe UI"/>
                        </a:rPr>
                        <a:t>or </a:t>
                      </a:r>
                      <a:r>
                        <a:rPr lang="en-US" sz="1000" b="0" dirty="0">
                          <a:solidFill>
                            <a:srgbClr val="06647A"/>
                          </a:solidFill>
                          <a:latin typeface="+mn-lt"/>
                          <a:cs typeface="Segoe UI"/>
                          <a:hlinkClick r:id="rId20">
                            <a:extLst>
                              <a:ext uri="{A12FA001-AC4F-418D-AE19-62706E023703}">
                                <ahyp:hlinkClr xmlns:ahyp="http://schemas.microsoft.com/office/drawing/2018/hyperlinkcolor" val="tx"/>
                              </a:ext>
                            </a:extLst>
                          </a:hlinkClick>
                        </a:rPr>
                        <a:t>Microsoft 365 Business Standard</a:t>
                      </a:r>
                      <a:r>
                        <a:rPr lang="en-US" sz="1000" b="0" dirty="0">
                          <a:solidFill>
                            <a:srgbClr val="06647A"/>
                          </a:solidFill>
                          <a:latin typeface="+mn-lt"/>
                          <a:cs typeface="Segoe UI"/>
                        </a:rPr>
                        <a:t> </a:t>
                      </a:r>
                      <a:r>
                        <a:rPr lang="en-US" sz="1000" b="0" dirty="0">
                          <a:solidFill>
                            <a:schemeClr val="tx2"/>
                          </a:solidFill>
                          <a:latin typeface="+mn-lt"/>
                          <a:cs typeface="Segoe UI"/>
                        </a:rPr>
                        <a:t>to get Microsoft 365 Apps and Exchange Online</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300"/>
                        </a:spcAft>
                        <a:buClrTx/>
                        <a:buSzTx/>
                        <a:buFontTx/>
                        <a:buNone/>
                        <a:tabLst/>
                        <a:defRPr/>
                      </a:pPr>
                      <a:r>
                        <a:rPr lang="en-US" sz="1000" b="0" kern="1200">
                          <a:solidFill>
                            <a:srgbClr val="06647A"/>
                          </a:solidFill>
                          <a:latin typeface="+mn-lt"/>
                          <a:ea typeface="+mn-ea"/>
                          <a:cs typeface="Segoe UI"/>
                          <a:hlinkClick r:id="rId21">
                            <a:extLst>
                              <a:ext uri="{A12FA001-AC4F-418D-AE19-62706E023703}">
                                <ahyp:hlinkClr xmlns:ahyp="http://schemas.microsoft.com/office/drawing/2018/hyperlinkcolor" val="tx"/>
                              </a:ext>
                            </a:extLst>
                          </a:hlinkClick>
                        </a:rPr>
                        <a:t>Migrate to Exchange Online</a:t>
                      </a:r>
                      <a:endParaRPr lang="en-US" sz="1000" b="0" kern="1200">
                        <a:solidFill>
                          <a:srgbClr val="06647A"/>
                        </a:solidFill>
                        <a:latin typeface="+mn-lt"/>
                        <a:ea typeface="+mn-ea"/>
                        <a:cs typeface="Segoe UI"/>
                      </a:endParaRP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266571342"/>
                  </a:ext>
                </a:extLst>
              </a:tr>
              <a:tr h="0">
                <a:tc>
                  <a:txBody>
                    <a:bodyPr/>
                    <a:lstStyle/>
                    <a:p>
                      <a:pPr marL="0" lvl="0" algn="l" defTabSz="932742" rtl="0" eaLnBrk="1" latinLnBrk="0" hangingPunct="1">
                        <a:buNone/>
                      </a:pPr>
                      <a:r>
                        <a:rPr lang="en-US" sz="1100" b="0" kern="1200">
                          <a:solidFill>
                            <a:schemeClr val="tx2"/>
                          </a:solidFill>
                          <a:latin typeface="+mj-lt"/>
                          <a:ea typeface="+mn-ea"/>
                          <a:cs typeface="Segoe Sans Text Semibold" pitchFamily="2" charset="0"/>
                        </a:rPr>
                        <a:t>Fallback </a:t>
                      </a:r>
                      <a:br>
                        <a:rPr lang="en-US" sz="1100" b="0" kern="1200">
                          <a:solidFill>
                            <a:schemeClr val="tx2"/>
                          </a:solidFill>
                          <a:latin typeface="+mj-lt"/>
                          <a:ea typeface="+mn-ea"/>
                          <a:cs typeface="Segoe Sans Text Semibold" pitchFamily="2" charset="0"/>
                        </a:rPr>
                      </a:br>
                      <a:r>
                        <a:rPr lang="en-US" sz="1100" b="0" kern="1200">
                          <a:solidFill>
                            <a:schemeClr val="tx2"/>
                          </a:solidFill>
                          <a:latin typeface="+mj-lt"/>
                          <a:ea typeface="+mn-ea"/>
                          <a:cs typeface="Segoe Sans Text Semibold" pitchFamily="2" charset="0"/>
                        </a:rPr>
                        <a:t>options</a:t>
                      </a:r>
                    </a:p>
                  </a:txBody>
                  <a:tcPr marT="91440" marB="9144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E1D3C7">
                        <a:alpha val="90000"/>
                      </a:srgbClr>
                    </a:solidFill>
                  </a:tcPr>
                </a:tc>
                <a:tc>
                  <a: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000" b="0" baseline="0">
                          <a:solidFill>
                            <a:schemeClr val="tx2"/>
                          </a:solidFill>
                          <a:latin typeface="+mn-lt"/>
                          <a:cs typeface="Segoe UI"/>
                        </a:rPr>
                        <a:t>Use </a:t>
                      </a:r>
                      <a:r>
                        <a:rPr lang="en-US" sz="1000" b="0" baseline="0">
                          <a:solidFill>
                            <a:srgbClr val="06647A"/>
                          </a:solidFill>
                          <a:latin typeface="+mn-lt"/>
                          <a:cs typeface="Segoe UI"/>
                          <a:hlinkClick r:id="rId22">
                            <a:extLst>
                              <a:ext uri="{A12FA001-AC4F-418D-AE19-62706E023703}">
                                <ahyp:hlinkClr xmlns:ahyp="http://schemas.microsoft.com/office/drawing/2018/hyperlinkcolor" val="tx"/>
                              </a:ext>
                            </a:extLst>
                          </a:hlinkClick>
                        </a:rPr>
                        <a:t>Windows 365</a:t>
                      </a:r>
                      <a:r>
                        <a:rPr lang="en-US" sz="1000" b="0" baseline="0">
                          <a:solidFill>
                            <a:srgbClr val="06647A"/>
                          </a:solidFill>
                          <a:latin typeface="+mn-lt"/>
                          <a:cs typeface="Segoe UI"/>
                        </a:rPr>
                        <a:t> </a:t>
                      </a:r>
                      <a:r>
                        <a:rPr lang="en-US" sz="1000" b="0" baseline="0">
                          <a:solidFill>
                            <a:schemeClr val="tx2"/>
                          </a:solidFill>
                          <a:latin typeface="+mn-lt"/>
                          <a:cs typeface="Segoe UI"/>
                        </a:rPr>
                        <a:t>to make Windows 11 available on any device with a Cloud PC</a:t>
                      </a:r>
                      <a:endParaRPr lang="en-US" sz="1000" b="0">
                        <a:solidFill>
                          <a:schemeClr val="tx2"/>
                        </a:solidFill>
                        <a:latin typeface="+mn-lt"/>
                        <a:cs typeface="Segoe UI"/>
                      </a:endParaRPr>
                    </a:p>
                  </a:txBody>
                  <a:tcPr marT="91440" marB="91440" anchor="ctr">
                    <a:lnL w="6350" cap="flat" cmpd="sng" algn="ctr">
                      <a:no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algn="l">
                        <a:spcAft>
                          <a:spcPts val="300"/>
                        </a:spcAft>
                      </a:pPr>
                      <a:r>
                        <a:rPr lang="en-US" sz="1000" b="0" dirty="0">
                          <a:solidFill>
                            <a:schemeClr val="tx2"/>
                          </a:solidFill>
                          <a:latin typeface="+mn-lt"/>
                          <a:cs typeface="Segoe UI"/>
                        </a:rPr>
                        <a:t>Upgrade to </a:t>
                      </a:r>
                      <a:r>
                        <a:rPr lang="en-US" sz="1000" b="0" dirty="0">
                          <a:solidFill>
                            <a:srgbClr val="06647A"/>
                          </a:solidFill>
                          <a:latin typeface="+mn-lt"/>
                          <a:cs typeface="Segoe UI"/>
                          <a:hlinkClick r:id="rId23">
                            <a:extLst>
                              <a:ext uri="{A12FA001-AC4F-418D-AE19-62706E023703}">
                                <ahyp:hlinkClr xmlns:ahyp="http://schemas.microsoft.com/office/drawing/2018/hyperlinkcolor" val="tx"/>
                              </a:ext>
                            </a:extLst>
                          </a:hlinkClick>
                        </a:rPr>
                        <a:t>Microsoft 365 Apps</a:t>
                      </a:r>
                      <a:r>
                        <a:rPr lang="en-US" sz="1000" b="0" dirty="0">
                          <a:solidFill>
                            <a:srgbClr val="06647A"/>
                          </a:solidFill>
                          <a:latin typeface="+mn-lt"/>
                          <a:cs typeface="Segoe UI"/>
                        </a:rPr>
                        <a:t> </a:t>
                      </a:r>
                      <a:r>
                        <a:rPr lang="en-US" sz="1000" b="0" dirty="0">
                          <a:solidFill>
                            <a:schemeClr val="tx2"/>
                          </a:solidFill>
                          <a:latin typeface="+mn-lt"/>
                          <a:cs typeface="Segoe UI"/>
                        </a:rPr>
                        <a:t>to get desktop, web, and mobile apps</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300"/>
                        </a:spcAft>
                        <a:buClrTx/>
                        <a:buSzTx/>
                        <a:buFontTx/>
                        <a:buNone/>
                        <a:tabLst/>
                        <a:defRPr/>
                      </a:pPr>
                      <a:r>
                        <a:rPr lang="en-US" sz="1000" b="0">
                          <a:solidFill>
                            <a:schemeClr val="tx2"/>
                          </a:solidFill>
                          <a:latin typeface="+mn-lt"/>
                          <a:cs typeface="Segoe UI"/>
                        </a:rPr>
                        <a:t>Upgrade to </a:t>
                      </a:r>
                      <a:r>
                        <a:rPr lang="en-US" sz="1000" b="0">
                          <a:solidFill>
                            <a:srgbClr val="06647A"/>
                          </a:solidFill>
                          <a:latin typeface="+mn-lt"/>
                          <a:cs typeface="Segoe UI"/>
                          <a:hlinkClick r:id="rId24">
                            <a:extLst>
                              <a:ext uri="{A12FA001-AC4F-418D-AE19-62706E023703}">
                                <ahyp:hlinkClr xmlns:ahyp="http://schemas.microsoft.com/office/drawing/2018/hyperlinkcolor" val="tx"/>
                              </a:ext>
                            </a:extLst>
                          </a:hlinkClick>
                        </a:rPr>
                        <a:t>Exchange Server Subscription Edition</a:t>
                      </a:r>
                      <a:r>
                        <a:rPr lang="en-US" sz="1000" b="0">
                          <a:solidFill>
                            <a:srgbClr val="06647A"/>
                          </a:solidFill>
                          <a:latin typeface="+mn-lt"/>
                          <a:cs typeface="Segoe UI"/>
                        </a:rPr>
                        <a:t> </a:t>
                      </a:r>
                      <a:r>
                        <a:rPr lang="en-US" sz="1000" b="0">
                          <a:solidFill>
                            <a:schemeClr val="tx2"/>
                          </a:solidFill>
                          <a:latin typeface="+mn-lt"/>
                          <a:cs typeface="Segoe UI"/>
                        </a:rPr>
                        <a:t>when available (Q3 of CY2025)</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algn="l">
                        <a:spcAft>
                          <a:spcPts val="300"/>
                        </a:spcAft>
                      </a:pPr>
                      <a:r>
                        <a:rPr lang="en-US" sz="1000" b="0">
                          <a:solidFill>
                            <a:schemeClr val="tx2"/>
                          </a:solidFill>
                          <a:latin typeface="+mn-lt"/>
                          <a:cs typeface="Segoe UI"/>
                        </a:rPr>
                        <a:t>Upgrade to any Microsoft 365 plan to get </a:t>
                      </a:r>
                      <a:r>
                        <a:rPr lang="en-US" sz="1000" b="0">
                          <a:solidFill>
                            <a:srgbClr val="06647A"/>
                          </a:solidFill>
                          <a:latin typeface="+mn-lt"/>
                          <a:cs typeface="Segoe UI"/>
                          <a:hlinkClick r:id="rId25">
                            <a:extLst>
                              <a:ext uri="{A12FA001-AC4F-418D-AE19-62706E023703}">
                                <ahyp:hlinkClr xmlns:ahyp="http://schemas.microsoft.com/office/drawing/2018/hyperlinkcolor" val="tx"/>
                              </a:ext>
                            </a:extLst>
                          </a:hlinkClick>
                        </a:rPr>
                        <a:t>Visio in Microsoft 365</a:t>
                      </a:r>
                      <a:r>
                        <a:rPr lang="en-US" sz="1000" b="0">
                          <a:solidFill>
                            <a:srgbClr val="06647A"/>
                          </a:solidFill>
                          <a:latin typeface="+mn-lt"/>
                          <a:cs typeface="Segoe UI"/>
                        </a:rPr>
                        <a:t> </a:t>
                      </a:r>
                      <a:r>
                        <a:rPr lang="en-US" sz="1000" b="0">
                          <a:solidFill>
                            <a:schemeClr val="tx2"/>
                          </a:solidFill>
                          <a:latin typeface="+mn-lt"/>
                          <a:cs typeface="Segoe UI"/>
                        </a:rPr>
                        <a:t>for basic viewing/ editing on the web</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300"/>
                        </a:spcAft>
                        <a:buClrTx/>
                        <a:buSzTx/>
                        <a:buFontTx/>
                        <a:buNone/>
                        <a:tabLst/>
                        <a:defRPr/>
                      </a:pPr>
                      <a:r>
                        <a:rPr lang="en-US" sz="1000" b="0" dirty="0">
                          <a:solidFill>
                            <a:schemeClr val="tx2"/>
                          </a:solidFill>
                          <a:latin typeface="+mn-lt"/>
                          <a:cs typeface="Segoe UI"/>
                        </a:rPr>
                        <a:t>Upgrade to any Microsoft 365 plan to get </a:t>
                      </a:r>
                      <a:r>
                        <a:rPr lang="en-US" sz="1000" b="0" dirty="0">
                          <a:solidFill>
                            <a:srgbClr val="06647A"/>
                          </a:solidFill>
                          <a:latin typeface="+mn-lt"/>
                          <a:cs typeface="Segoe UI"/>
                          <a:hlinkClick r:id="rId26">
                            <a:extLst>
                              <a:ext uri="{A12FA001-AC4F-418D-AE19-62706E023703}">
                                <ahyp:hlinkClr xmlns:ahyp="http://schemas.microsoft.com/office/drawing/2018/hyperlinkcolor" val="tx"/>
                              </a:ext>
                            </a:extLst>
                          </a:hlinkClick>
                        </a:rPr>
                        <a:t>Planner in Microsoft 365</a:t>
                      </a:r>
                      <a:r>
                        <a:rPr lang="en-US" sz="1000" b="0" dirty="0">
                          <a:solidFill>
                            <a:srgbClr val="06647A"/>
                          </a:solidFill>
                          <a:latin typeface="+mn-lt"/>
                          <a:cs typeface="Segoe UI"/>
                        </a:rPr>
                        <a:t> </a:t>
                      </a:r>
                      <a:r>
                        <a:rPr lang="en-US" sz="1000" b="0" dirty="0">
                          <a:solidFill>
                            <a:schemeClr val="tx2"/>
                          </a:solidFill>
                          <a:latin typeface="+mn-lt"/>
                          <a:cs typeface="Segoe UI"/>
                        </a:rPr>
                        <a:t>for basic task management and project planning on the web</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auto" latinLnBrk="0" hangingPunct="1">
                        <a:lnSpc>
                          <a:spcPct val="100000"/>
                        </a:lnSpc>
                        <a:spcBef>
                          <a:spcPts val="0"/>
                        </a:spcBef>
                        <a:spcAft>
                          <a:spcPts val="300"/>
                        </a:spcAft>
                        <a:buClrTx/>
                        <a:buSzTx/>
                        <a:buFontTx/>
                        <a:buNone/>
                        <a:tabLst/>
                        <a:defRPr/>
                      </a:pPr>
                      <a:r>
                        <a:rPr lang="en-US" sz="1000" b="0" dirty="0">
                          <a:solidFill>
                            <a:schemeClr val="tx2"/>
                          </a:solidFill>
                          <a:latin typeface="+mn-lt"/>
                          <a:cs typeface="Segoe UI"/>
                        </a:rPr>
                        <a:t>Upgrade to </a:t>
                      </a:r>
                      <a:r>
                        <a:rPr lang="en-US" sz="1000" b="0" dirty="0">
                          <a:solidFill>
                            <a:srgbClr val="06647A"/>
                          </a:solidFill>
                          <a:latin typeface="+mn-lt"/>
                          <a:cs typeface="Segoe UI"/>
                          <a:hlinkClick r:id="rId27">
                            <a:extLst>
                              <a:ext uri="{A12FA001-AC4F-418D-AE19-62706E023703}">
                                <ahyp:hlinkClr xmlns:ahyp="http://schemas.microsoft.com/office/drawing/2018/hyperlinkcolor" val="tx"/>
                              </a:ext>
                            </a:extLst>
                          </a:hlinkClick>
                        </a:rPr>
                        <a:t>Skype for Business Server Subscription Edition</a:t>
                      </a:r>
                      <a:r>
                        <a:rPr lang="en-US" sz="1000" b="0" dirty="0">
                          <a:solidFill>
                            <a:srgbClr val="06647A"/>
                          </a:solidFill>
                          <a:latin typeface="+mn-lt"/>
                          <a:cs typeface="Segoe UI"/>
                        </a:rPr>
                        <a:t> </a:t>
                      </a:r>
                      <a:r>
                        <a:rPr lang="en-US" sz="1000" b="0" dirty="0">
                          <a:solidFill>
                            <a:schemeClr val="tx2"/>
                          </a:solidFill>
                          <a:latin typeface="+mn-lt"/>
                          <a:cs typeface="Segoe UI"/>
                        </a:rPr>
                        <a:t>when available </a:t>
                      </a:r>
                      <a:br>
                        <a:rPr lang="en-US" sz="1000" b="0" dirty="0">
                          <a:solidFill>
                            <a:schemeClr val="tx2"/>
                          </a:solidFill>
                          <a:latin typeface="+mn-lt"/>
                          <a:cs typeface="Segoe UI"/>
                        </a:rPr>
                      </a:br>
                      <a:r>
                        <a:rPr lang="en-US" sz="1000" b="0" dirty="0">
                          <a:solidFill>
                            <a:schemeClr val="tx2"/>
                          </a:solidFill>
                          <a:latin typeface="+mn-lt"/>
                          <a:cs typeface="Segoe UI"/>
                        </a:rPr>
                        <a:t>(Q3 of CY2025)</a:t>
                      </a:r>
                    </a:p>
                  </a:txBody>
                  <a:tcPr marT="91440" marB="91440" anchor="ctr">
                    <a:lnL w="3175" cap="flat" cmpd="sng" algn="ctr">
                      <a:solidFill>
                        <a:srgbClr val="7F7F7F"/>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extLst>
                  <a:ext uri="{0D108BD9-81ED-4DB2-BD59-A6C34878D82A}">
                    <a16:rowId xmlns:a16="http://schemas.microsoft.com/office/drawing/2014/main" val="4198979585"/>
                  </a:ext>
                </a:extLst>
              </a:tr>
              <a:tr h="1097280">
                <a:tc>
                  <a:txBody>
                    <a:bodyPr/>
                    <a:lstStyle/>
                    <a:p>
                      <a:pPr marL="0" lvl="0" algn="l" defTabSz="932742" rtl="0" eaLnBrk="1" latinLnBrk="0" hangingPunct="1">
                        <a:buNone/>
                      </a:pPr>
                      <a:r>
                        <a:rPr lang="en-US" sz="1100" b="0" kern="1200">
                          <a:solidFill>
                            <a:schemeClr val="tx2"/>
                          </a:solidFill>
                          <a:latin typeface="+mj-lt"/>
                          <a:ea typeface="+mn-ea"/>
                          <a:cs typeface="Segoe Sans Text Semibold" pitchFamily="2" charset="0"/>
                        </a:rPr>
                        <a:t>Last resort </a:t>
                      </a:r>
                      <a:br>
                        <a:rPr lang="en-US" sz="1100" b="0" kern="1200">
                          <a:solidFill>
                            <a:schemeClr val="tx2"/>
                          </a:solidFill>
                          <a:latin typeface="+mj-lt"/>
                          <a:ea typeface="+mn-ea"/>
                          <a:cs typeface="Segoe Sans Text Semibold" pitchFamily="2" charset="0"/>
                        </a:rPr>
                      </a:br>
                      <a:r>
                        <a:rPr lang="en-US" sz="1100" b="0" kern="1200">
                          <a:solidFill>
                            <a:schemeClr val="tx2"/>
                          </a:solidFill>
                          <a:latin typeface="+mj-lt"/>
                          <a:ea typeface="+mn-ea"/>
                          <a:cs typeface="Segoe Sans Text Semibold" pitchFamily="2" charset="0"/>
                        </a:rPr>
                        <a:t>options</a:t>
                      </a:r>
                    </a:p>
                  </a:txBody>
                  <a:tcPr marT="91440" marB="9144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D3C7">
                        <a:alpha val="90000"/>
                      </a:srgbClr>
                    </a:solidFill>
                  </a:tcPr>
                </a:tc>
                <a:tc>
                  <a:txBody>
                    <a:bodyPr/>
                    <a:lstStyle/>
                    <a:p>
                      <a:pPr algn="l" rtl="0" fontAlgn="base"/>
                      <a:r>
                        <a:rPr lang="en-US" sz="1000" b="0" kern="1200" dirty="0">
                          <a:solidFill>
                            <a:schemeClr val="tx2"/>
                          </a:solidFill>
                          <a:effectLst/>
                          <a:latin typeface="+mn-lt"/>
                          <a:cs typeface="Segoe UI"/>
                        </a:rPr>
                        <a:t>Purchase </a:t>
                      </a:r>
                      <a:r>
                        <a:rPr lang="en-US" sz="1000" b="0" kern="1200" dirty="0">
                          <a:solidFill>
                            <a:srgbClr val="06647A"/>
                          </a:solidFill>
                          <a:effectLst/>
                          <a:latin typeface="+mn-lt"/>
                          <a:cs typeface="Segoe UI"/>
                          <a:hlinkClick r:id="rId28">
                            <a:extLst>
                              <a:ext uri="{A12FA001-AC4F-418D-AE19-62706E023703}">
                                <ahyp:hlinkClr xmlns:ahyp="http://schemas.microsoft.com/office/drawing/2018/hyperlinkcolor" val="tx"/>
                              </a:ext>
                            </a:extLst>
                          </a:hlinkClick>
                        </a:rPr>
                        <a:t>Extended</a:t>
                      </a:r>
                      <a:r>
                        <a:rPr lang="en-US" sz="1000" b="0" kern="1200" dirty="0">
                          <a:solidFill>
                            <a:schemeClr val="bg2">
                              <a:lumMod val="75000"/>
                            </a:schemeClr>
                          </a:solidFill>
                          <a:effectLst/>
                          <a:latin typeface="+mn-lt"/>
                          <a:cs typeface="Segoe UI"/>
                          <a:hlinkClick r:id="rId28">
                            <a:extLst>
                              <a:ext uri="{A12FA001-AC4F-418D-AE19-62706E023703}">
                                <ahyp:hlinkClr xmlns:ahyp="http://schemas.microsoft.com/office/drawing/2018/hyperlinkcolor" val="tx"/>
                              </a:ext>
                            </a:extLst>
                          </a:hlinkClick>
                        </a:rPr>
                        <a:t> </a:t>
                      </a:r>
                      <a:r>
                        <a:rPr lang="en-US" sz="1000" b="0" kern="1200" dirty="0">
                          <a:solidFill>
                            <a:srgbClr val="06647A"/>
                          </a:solidFill>
                          <a:effectLst/>
                          <a:latin typeface="+mn-lt"/>
                          <a:cs typeface="Segoe UI"/>
                          <a:hlinkClick r:id="rId28">
                            <a:extLst>
                              <a:ext uri="{A12FA001-AC4F-418D-AE19-62706E023703}">
                                <ahyp:hlinkClr xmlns:ahyp="http://schemas.microsoft.com/office/drawing/2018/hyperlinkcolor" val="tx"/>
                              </a:ext>
                            </a:extLst>
                          </a:hlinkClick>
                        </a:rPr>
                        <a:t>Security Updates</a:t>
                      </a:r>
                      <a:r>
                        <a:rPr lang="en-US" sz="1000" b="0" i="0" kern="1200" dirty="0">
                          <a:solidFill>
                            <a:srgbClr val="06647A"/>
                          </a:solidFill>
                          <a:effectLst/>
                          <a:latin typeface="+mn-lt"/>
                          <a:ea typeface="+mn-ea"/>
                          <a:cs typeface="Segoe UI"/>
                        </a:rPr>
                        <a:t> </a:t>
                      </a:r>
                      <a:r>
                        <a:rPr lang="en-US" sz="1000" b="0" i="0" kern="1200" dirty="0">
                          <a:solidFill>
                            <a:schemeClr val="tx2"/>
                          </a:solidFill>
                          <a:effectLst/>
                          <a:latin typeface="+mn-lt"/>
                          <a:ea typeface="+mn-ea"/>
                          <a:cs typeface="Segoe UI"/>
                        </a:rPr>
                        <a:t>to keep Windows 10 devices secure until you can upgrade</a:t>
                      </a:r>
                    </a:p>
                  </a:txBody>
                  <a:tcPr marT="91440" marB="91440" anchor="ctr">
                    <a:lnL w="6350" cap="flat" cmpd="sng" algn="ctr">
                      <a:no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algn="l" rtl="0" fontAlgn="base"/>
                      <a:r>
                        <a:rPr lang="en-US" sz="1000" b="0" i="0" kern="1200">
                          <a:solidFill>
                            <a:schemeClr val="tx2"/>
                          </a:solidFill>
                          <a:effectLst/>
                          <a:latin typeface="+mn-lt"/>
                          <a:ea typeface="+mn-ea"/>
                          <a:cs typeface="Segoe UI"/>
                        </a:rPr>
                        <a:t>Upgrade to </a:t>
                      </a:r>
                      <a:br>
                        <a:rPr lang="en-US" sz="1000" b="0" i="0" kern="1200">
                          <a:solidFill>
                            <a:schemeClr val="tx2"/>
                          </a:solidFill>
                          <a:effectLst/>
                          <a:latin typeface="+mn-lt"/>
                          <a:ea typeface="+mn-ea"/>
                          <a:cs typeface="Segoe UI"/>
                        </a:rPr>
                      </a:br>
                      <a:r>
                        <a:rPr lang="en-US" sz="1000" b="0" i="0" kern="1200">
                          <a:solidFill>
                            <a:srgbClr val="06647A"/>
                          </a:solidFill>
                          <a:effectLst/>
                          <a:latin typeface="+mn-lt"/>
                          <a:ea typeface="+mn-ea"/>
                          <a:cs typeface="Segoe UI"/>
                          <a:hlinkClick r:id="rId29">
                            <a:extLst>
                              <a:ext uri="{A12FA001-AC4F-418D-AE19-62706E023703}">
                                <ahyp:hlinkClr xmlns:ahyp="http://schemas.microsoft.com/office/drawing/2018/hyperlinkcolor" val="tx"/>
                              </a:ext>
                            </a:extLst>
                          </a:hlinkClick>
                        </a:rPr>
                        <a:t>Office LTSC 2024</a:t>
                      </a:r>
                      <a:endParaRPr lang="en-US" sz="1000" b="0" i="0" kern="1200">
                        <a:solidFill>
                          <a:srgbClr val="06647A"/>
                        </a:solidFill>
                        <a:effectLst/>
                        <a:latin typeface="+mn-lt"/>
                        <a:ea typeface="+mn-ea"/>
                        <a:cs typeface="Segoe UI"/>
                      </a:endParaRP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algn="l">
                        <a:spcAft>
                          <a:spcPts val="300"/>
                        </a:spcAft>
                      </a:pPr>
                      <a:r>
                        <a:rPr lang="en-US" sz="1000" b="0">
                          <a:solidFill>
                            <a:schemeClr val="tx2"/>
                          </a:solidFill>
                          <a:latin typeface="+mn-lt"/>
                          <a:cs typeface="Segoe UI"/>
                        </a:rPr>
                        <a:t>N/A</a:t>
                      </a: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000" b="0" i="0" kern="1200">
                          <a:solidFill>
                            <a:schemeClr val="tx2"/>
                          </a:solidFill>
                          <a:effectLst/>
                          <a:latin typeface="+mn-lt"/>
                          <a:ea typeface="+mn-ea"/>
                          <a:cs typeface="Segoe UI"/>
                        </a:rPr>
                        <a:t>Upgrade to </a:t>
                      </a:r>
                      <a:r>
                        <a:rPr lang="en-US" sz="1000" b="0" i="0" kern="1200">
                          <a:solidFill>
                            <a:srgbClr val="06647A"/>
                          </a:solidFill>
                          <a:effectLst/>
                          <a:latin typeface="+mn-lt"/>
                          <a:ea typeface="+mn-ea"/>
                          <a:cs typeface="Segoe UI"/>
                          <a:hlinkClick r:id="rId30">
                            <a:extLst>
                              <a:ext uri="{A12FA001-AC4F-418D-AE19-62706E023703}">
                                <ahyp:hlinkClr xmlns:ahyp="http://schemas.microsoft.com/office/drawing/2018/hyperlinkcolor" val="tx"/>
                              </a:ext>
                            </a:extLst>
                          </a:hlinkClick>
                        </a:rPr>
                        <a:t>Visio 2024</a:t>
                      </a:r>
                      <a:endParaRPr lang="en-US" sz="1000" b="0" i="0" kern="1200">
                        <a:solidFill>
                          <a:srgbClr val="06647A"/>
                        </a:solidFill>
                        <a:effectLst/>
                        <a:latin typeface="+mn-lt"/>
                        <a:ea typeface="+mn-ea"/>
                        <a:cs typeface="Segoe UI"/>
                      </a:endParaRP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marL="0" marR="0" lvl="0" indent="0" algn="l" defTabSz="932742" rtl="0" eaLnBrk="1" fontAlgn="base" latinLnBrk="0" hangingPunct="1">
                        <a:lnSpc>
                          <a:spcPct val="100000"/>
                        </a:lnSpc>
                        <a:spcBef>
                          <a:spcPts val="0"/>
                        </a:spcBef>
                        <a:spcAft>
                          <a:spcPts val="0"/>
                        </a:spcAft>
                        <a:buClrTx/>
                        <a:buSzTx/>
                        <a:buFontTx/>
                        <a:buNone/>
                        <a:tabLst/>
                        <a:defRPr/>
                      </a:pPr>
                      <a:r>
                        <a:rPr lang="en-US" sz="1000" b="0" dirty="0">
                          <a:solidFill>
                            <a:schemeClr val="tx2"/>
                          </a:solidFill>
                          <a:latin typeface="+mn-lt"/>
                          <a:cs typeface="Segoe UI"/>
                        </a:rPr>
                        <a:t>Upgrade to </a:t>
                      </a:r>
                      <a:r>
                        <a:rPr lang="en-US" sz="1000" b="0" dirty="0">
                          <a:solidFill>
                            <a:srgbClr val="06647A"/>
                          </a:solidFill>
                          <a:latin typeface="+mn-lt"/>
                          <a:cs typeface="Segoe UI"/>
                          <a:hlinkClick r:id="rId31">
                            <a:extLst>
                              <a:ext uri="{A12FA001-AC4F-418D-AE19-62706E023703}">
                                <ahyp:hlinkClr xmlns:ahyp="http://schemas.microsoft.com/office/drawing/2018/hyperlinkcolor" val="tx"/>
                              </a:ext>
                            </a:extLst>
                          </a:hlinkClick>
                        </a:rPr>
                        <a:t>Project 2024</a:t>
                      </a:r>
                      <a:endParaRPr lang="en-US" sz="1000" b="0" dirty="0">
                        <a:solidFill>
                          <a:srgbClr val="06647A"/>
                        </a:solidFill>
                        <a:latin typeface="+mn-lt"/>
                        <a:cs typeface="Segoe UI"/>
                      </a:endParaRPr>
                    </a:p>
                  </a:txBody>
                  <a:tcPr marT="91440" marB="9144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tc>
                  <a:txBody>
                    <a:bodyPr/>
                    <a:lstStyle/>
                    <a:p>
                      <a:pPr lvl="0" algn="l">
                        <a:buNone/>
                      </a:pPr>
                      <a:r>
                        <a:rPr lang="en-US" sz="1000" b="0" i="0" u="none" strike="noStrike" kern="1200" noProof="0" dirty="0">
                          <a:solidFill>
                            <a:schemeClr val="tx2"/>
                          </a:solidFill>
                          <a:effectLst/>
                          <a:latin typeface="+mn-lt"/>
                        </a:rPr>
                        <a:t>N/A</a:t>
                      </a:r>
                      <a:endParaRPr lang="en-US" sz="1000" b="0" i="0" kern="1200" dirty="0">
                        <a:solidFill>
                          <a:schemeClr val="tx2"/>
                        </a:solidFill>
                        <a:effectLst/>
                        <a:latin typeface="+mn-lt"/>
                        <a:ea typeface="+mn-ea"/>
                        <a:cs typeface="Segoe UI" panose="020B0502040204020203" pitchFamily="34" charset="0"/>
                      </a:endParaRPr>
                    </a:p>
                  </a:txBody>
                  <a:tcPr marT="91440" marB="91440" anchor="ctr">
                    <a:lnL w="3175" cap="flat" cmpd="sng" algn="ctr">
                      <a:solidFill>
                        <a:srgbClr val="7F7F7F"/>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alpha val="90000"/>
                      </a:srgbClr>
                    </a:solidFill>
                  </a:tcPr>
                </a:tc>
                <a:extLst>
                  <a:ext uri="{0D108BD9-81ED-4DB2-BD59-A6C34878D82A}">
                    <a16:rowId xmlns:a16="http://schemas.microsoft.com/office/drawing/2014/main" val="347908626"/>
                  </a:ext>
                </a:extLst>
              </a:tr>
            </a:tbl>
          </a:graphicData>
        </a:graphic>
      </p:graphicFrame>
      <p:sp>
        <p:nvSpPr>
          <p:cNvPr id="8" name="Rectangle: Top Corners Rounded 7">
            <a:extLst>
              <a:ext uri="{FF2B5EF4-FFF2-40B4-BE49-F238E27FC236}">
                <a16:creationId xmlns:a16="http://schemas.microsoft.com/office/drawing/2014/main" id="{F75D6F40-CF7D-259C-F307-04D8002A1E11}"/>
              </a:ext>
              <a:ext uri="{C183D7F6-B498-43B3-948B-1728B52AA6E4}">
                <adec:decorative xmlns:adec="http://schemas.microsoft.com/office/drawing/2017/decorative" val="1"/>
              </a:ext>
            </a:extLst>
          </p:cNvPr>
          <p:cNvSpPr/>
          <p:nvPr/>
        </p:nvSpPr>
        <p:spPr>
          <a:xfrm rot="10800000">
            <a:off x="3176636" y="1771873"/>
            <a:ext cx="278834" cy="302026"/>
          </a:xfrm>
          <a:prstGeom prst="round2SameRect">
            <a:avLst>
              <a:gd name="adj1" fmla="val 50000"/>
              <a:gd name="adj2" fmla="val 0"/>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AD6AAB9-5E81-CDE4-1996-6D307BDB9C9C}"/>
              </a:ext>
              <a:ext uri="{C183D7F6-B498-43B3-948B-1728B52AA6E4}">
                <adec:decorative xmlns:adec="http://schemas.microsoft.com/office/drawing/2017/decorative" val="1"/>
              </a:ext>
            </a:extLst>
          </p:cNvPr>
          <p:cNvSpPr>
            <a:spLocks noChangeAspect="1"/>
          </p:cNvSpPr>
          <p:nvPr/>
        </p:nvSpPr>
        <p:spPr bwMode="auto">
          <a:xfrm>
            <a:off x="3202849" y="1819082"/>
            <a:ext cx="231172" cy="231171"/>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err="1">
              <a:solidFill>
                <a:srgbClr val="000000"/>
              </a:solidFill>
              <a:latin typeface="Segoe Sans Text"/>
            </a:endParaRPr>
          </a:p>
        </p:txBody>
      </p:sp>
      <p:sp>
        <p:nvSpPr>
          <p:cNvPr id="15" name="Rectangle: Top Corners Rounded 14">
            <a:extLst>
              <a:ext uri="{FF2B5EF4-FFF2-40B4-BE49-F238E27FC236}">
                <a16:creationId xmlns:a16="http://schemas.microsoft.com/office/drawing/2014/main" id="{0CAF8EAD-414F-F2E2-2681-8938A256DA85}"/>
              </a:ext>
              <a:ext uri="{C183D7F6-B498-43B3-948B-1728B52AA6E4}">
                <adec:decorative xmlns:adec="http://schemas.microsoft.com/office/drawing/2017/decorative" val="1"/>
              </a:ext>
            </a:extLst>
          </p:cNvPr>
          <p:cNvSpPr/>
          <p:nvPr/>
        </p:nvSpPr>
        <p:spPr>
          <a:xfrm rot="10800000">
            <a:off x="4796697" y="1771873"/>
            <a:ext cx="278834" cy="302026"/>
          </a:xfrm>
          <a:prstGeom prst="round2SameRect">
            <a:avLst>
              <a:gd name="adj1" fmla="val 50000"/>
              <a:gd name="adj2" fmla="val 0"/>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D6CAF16-73AD-813E-A7C2-0FE97BC4F792}"/>
              </a:ext>
              <a:ext uri="{C183D7F6-B498-43B3-948B-1728B52AA6E4}">
                <adec:decorative xmlns:adec="http://schemas.microsoft.com/office/drawing/2017/decorative" val="1"/>
              </a:ext>
            </a:extLst>
          </p:cNvPr>
          <p:cNvSpPr>
            <a:spLocks noChangeAspect="1"/>
          </p:cNvSpPr>
          <p:nvPr/>
        </p:nvSpPr>
        <p:spPr bwMode="auto">
          <a:xfrm>
            <a:off x="4822910" y="1819082"/>
            <a:ext cx="231172" cy="231171"/>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err="1">
              <a:solidFill>
                <a:srgbClr val="000000"/>
              </a:solidFill>
              <a:latin typeface="Segoe Sans Text"/>
            </a:endParaRPr>
          </a:p>
        </p:txBody>
      </p:sp>
      <p:sp>
        <p:nvSpPr>
          <p:cNvPr id="20" name="Rectangle: Top Corners Rounded 19">
            <a:extLst>
              <a:ext uri="{FF2B5EF4-FFF2-40B4-BE49-F238E27FC236}">
                <a16:creationId xmlns:a16="http://schemas.microsoft.com/office/drawing/2014/main" id="{EC2B3710-E86B-BDAA-A523-7BE9A21DC5C2}"/>
              </a:ext>
              <a:ext uri="{C183D7F6-B498-43B3-948B-1728B52AA6E4}">
                <adec:decorative xmlns:adec="http://schemas.microsoft.com/office/drawing/2017/decorative" val="1"/>
              </a:ext>
            </a:extLst>
          </p:cNvPr>
          <p:cNvSpPr/>
          <p:nvPr/>
        </p:nvSpPr>
        <p:spPr>
          <a:xfrm rot="10800000">
            <a:off x="6400712" y="1771873"/>
            <a:ext cx="278834" cy="302026"/>
          </a:xfrm>
          <a:prstGeom prst="round2SameRect">
            <a:avLst>
              <a:gd name="adj1" fmla="val 50000"/>
              <a:gd name="adj2" fmla="val 0"/>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8629AC4C-313E-FB96-7159-0C8409EB47B2}"/>
              </a:ext>
              <a:ext uri="{C183D7F6-B498-43B3-948B-1728B52AA6E4}">
                <adec:decorative xmlns:adec="http://schemas.microsoft.com/office/drawing/2017/decorative" val="1"/>
              </a:ext>
            </a:extLst>
          </p:cNvPr>
          <p:cNvSpPr>
            <a:spLocks noChangeAspect="1"/>
          </p:cNvSpPr>
          <p:nvPr/>
        </p:nvSpPr>
        <p:spPr bwMode="auto">
          <a:xfrm>
            <a:off x="6426926" y="1819082"/>
            <a:ext cx="231172" cy="231171"/>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err="1">
              <a:solidFill>
                <a:srgbClr val="000000"/>
              </a:solidFill>
              <a:latin typeface="Segoe Sans Text"/>
            </a:endParaRPr>
          </a:p>
        </p:txBody>
      </p:sp>
      <p:sp>
        <p:nvSpPr>
          <p:cNvPr id="29" name="Rectangle: Top Corners Rounded 28">
            <a:extLst>
              <a:ext uri="{FF2B5EF4-FFF2-40B4-BE49-F238E27FC236}">
                <a16:creationId xmlns:a16="http://schemas.microsoft.com/office/drawing/2014/main" id="{36ABB6AF-4DDD-CB0B-E1EF-0D3DC58A9781}"/>
              </a:ext>
              <a:ext uri="{C183D7F6-B498-43B3-948B-1728B52AA6E4}">
                <adec:decorative xmlns:adec="http://schemas.microsoft.com/office/drawing/2017/decorative" val="1"/>
              </a:ext>
            </a:extLst>
          </p:cNvPr>
          <p:cNvSpPr/>
          <p:nvPr/>
        </p:nvSpPr>
        <p:spPr>
          <a:xfrm rot="10800000">
            <a:off x="8023946" y="1771873"/>
            <a:ext cx="278834" cy="302026"/>
          </a:xfrm>
          <a:prstGeom prst="round2SameRect">
            <a:avLst>
              <a:gd name="adj1" fmla="val 50000"/>
              <a:gd name="adj2" fmla="val 0"/>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EBB10B14-6FEA-6DA6-4C63-FD3FC170633D}"/>
              </a:ext>
              <a:ext uri="{C183D7F6-B498-43B3-948B-1728B52AA6E4}">
                <adec:decorative xmlns:adec="http://schemas.microsoft.com/office/drawing/2017/decorative" val="1"/>
              </a:ext>
            </a:extLst>
          </p:cNvPr>
          <p:cNvSpPr>
            <a:spLocks noChangeAspect="1"/>
          </p:cNvSpPr>
          <p:nvPr/>
        </p:nvSpPr>
        <p:spPr bwMode="auto">
          <a:xfrm>
            <a:off x="8050159" y="1819082"/>
            <a:ext cx="231172" cy="231171"/>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err="1">
              <a:solidFill>
                <a:srgbClr val="000000"/>
              </a:solidFill>
              <a:latin typeface="Segoe Sans Text"/>
            </a:endParaRPr>
          </a:p>
        </p:txBody>
      </p:sp>
      <p:sp>
        <p:nvSpPr>
          <p:cNvPr id="36" name="Rectangle: Top Corners Rounded 35">
            <a:extLst>
              <a:ext uri="{FF2B5EF4-FFF2-40B4-BE49-F238E27FC236}">
                <a16:creationId xmlns:a16="http://schemas.microsoft.com/office/drawing/2014/main" id="{07673422-266E-473A-92E3-829993A7D0E3}"/>
              </a:ext>
              <a:ext uri="{C183D7F6-B498-43B3-948B-1728B52AA6E4}">
                <adec:decorative xmlns:adec="http://schemas.microsoft.com/office/drawing/2017/decorative" val="1"/>
              </a:ext>
            </a:extLst>
          </p:cNvPr>
          <p:cNvSpPr/>
          <p:nvPr/>
        </p:nvSpPr>
        <p:spPr>
          <a:xfrm rot="10800000">
            <a:off x="9647180" y="1771873"/>
            <a:ext cx="278834" cy="302026"/>
          </a:xfrm>
          <a:prstGeom prst="round2SameRect">
            <a:avLst>
              <a:gd name="adj1" fmla="val 50000"/>
              <a:gd name="adj2" fmla="val 0"/>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1E62886E-5097-E58D-C767-920B588661EB}"/>
              </a:ext>
              <a:ext uri="{C183D7F6-B498-43B3-948B-1728B52AA6E4}">
                <adec:decorative xmlns:adec="http://schemas.microsoft.com/office/drawing/2017/decorative" val="1"/>
              </a:ext>
            </a:extLst>
          </p:cNvPr>
          <p:cNvSpPr>
            <a:spLocks noChangeAspect="1"/>
          </p:cNvSpPr>
          <p:nvPr/>
        </p:nvSpPr>
        <p:spPr bwMode="auto">
          <a:xfrm>
            <a:off x="9673393" y="1819082"/>
            <a:ext cx="231172" cy="231171"/>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err="1">
              <a:solidFill>
                <a:srgbClr val="000000"/>
              </a:solidFill>
              <a:latin typeface="Segoe Sans Text"/>
            </a:endParaRPr>
          </a:p>
        </p:txBody>
      </p:sp>
      <p:sp>
        <p:nvSpPr>
          <p:cNvPr id="39" name="Rectangle: Top Corners Rounded 38">
            <a:extLst>
              <a:ext uri="{FF2B5EF4-FFF2-40B4-BE49-F238E27FC236}">
                <a16:creationId xmlns:a16="http://schemas.microsoft.com/office/drawing/2014/main" id="{8586E471-4687-BE99-B54E-EA344845A2E8}"/>
              </a:ext>
              <a:ext uri="{C183D7F6-B498-43B3-948B-1728B52AA6E4}">
                <adec:decorative xmlns:adec="http://schemas.microsoft.com/office/drawing/2017/decorative" val="1"/>
              </a:ext>
            </a:extLst>
          </p:cNvPr>
          <p:cNvSpPr/>
          <p:nvPr/>
        </p:nvSpPr>
        <p:spPr>
          <a:xfrm rot="10800000">
            <a:off x="11297112" y="1771873"/>
            <a:ext cx="278834" cy="302026"/>
          </a:xfrm>
          <a:prstGeom prst="round2SameRect">
            <a:avLst>
              <a:gd name="adj1" fmla="val 50000"/>
              <a:gd name="adj2" fmla="val 0"/>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27B902D5-EF43-6736-DEA6-A0F5FEC58AB7}"/>
              </a:ext>
              <a:ext uri="{C183D7F6-B498-43B3-948B-1728B52AA6E4}">
                <adec:decorative xmlns:adec="http://schemas.microsoft.com/office/drawing/2017/decorative" val="1"/>
              </a:ext>
            </a:extLst>
          </p:cNvPr>
          <p:cNvSpPr>
            <a:spLocks noChangeAspect="1"/>
          </p:cNvSpPr>
          <p:nvPr/>
        </p:nvSpPr>
        <p:spPr bwMode="auto">
          <a:xfrm>
            <a:off x="11323325" y="1819082"/>
            <a:ext cx="231172" cy="231171"/>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IN" sz="1092" err="1">
              <a:solidFill>
                <a:srgbClr val="000000"/>
              </a:solidFill>
              <a:latin typeface="Segoe Sans Text"/>
            </a:endParaRPr>
          </a:p>
        </p:txBody>
      </p:sp>
      <p:pic>
        <p:nvPicPr>
          <p:cNvPr id="16" name="Picture 15">
            <a:extLst>
              <a:ext uri="{FF2B5EF4-FFF2-40B4-BE49-F238E27FC236}">
                <a16:creationId xmlns:a16="http://schemas.microsoft.com/office/drawing/2014/main" id="{82BF003E-AEAC-B50C-A313-31796F32434A}"/>
              </a:ext>
              <a:ext uri="{C183D7F6-B498-43B3-948B-1728B52AA6E4}">
                <adec:decorative xmlns:adec="http://schemas.microsoft.com/office/drawing/2017/decorative" val="1"/>
              </a:ext>
            </a:extLst>
          </p:cNvPr>
          <p:cNvPicPr>
            <a:picLocks/>
          </p:cNvPicPr>
          <p:nvPr/>
        </p:nvPicPr>
        <p:blipFill>
          <a:blip r:embed="rId32">
            <a:extLst>
              <a:ext uri="{28A0092B-C50C-407E-A947-70E740481C1C}">
                <a14:useLocalDpi xmlns:a14="http://schemas.microsoft.com/office/drawing/2010/main" val="0"/>
              </a:ext>
            </a:extLst>
          </a:blip>
          <a:stretch>
            <a:fillRect/>
          </a:stretch>
        </p:blipFill>
        <p:spPr>
          <a:xfrm>
            <a:off x="6471036" y="1865229"/>
            <a:ext cx="142952" cy="138878"/>
          </a:xfrm>
          <a:prstGeom prst="rect">
            <a:avLst/>
          </a:prstGeom>
        </p:spPr>
      </p:pic>
      <p:pic>
        <p:nvPicPr>
          <p:cNvPr id="24" name="Picture 23">
            <a:extLst>
              <a:ext uri="{FF2B5EF4-FFF2-40B4-BE49-F238E27FC236}">
                <a16:creationId xmlns:a16="http://schemas.microsoft.com/office/drawing/2014/main" id="{ECCF83C7-3486-89BA-585F-8AB3652D6B65}"/>
              </a:ext>
              <a:ext uri="{C183D7F6-B498-43B3-948B-1728B52AA6E4}">
                <adec:decorative xmlns:adec="http://schemas.microsoft.com/office/drawing/2017/decorative" val="1"/>
              </a:ext>
            </a:extLst>
          </p:cNvPr>
          <p:cNvPicPr>
            <a:picLocks/>
          </p:cNvPicPr>
          <p:nvPr/>
        </p:nvPicPr>
        <p:blipFill>
          <a:blip r:embed="rId33">
            <a:extLst>
              <a:ext uri="{28A0092B-C50C-407E-A947-70E740481C1C}">
                <a14:useLocalDpi xmlns:a14="http://schemas.microsoft.com/office/drawing/2010/main" val="0"/>
              </a:ext>
            </a:extLst>
          </a:blip>
          <a:stretch>
            <a:fillRect/>
          </a:stretch>
        </p:blipFill>
        <p:spPr>
          <a:xfrm>
            <a:off x="11365706" y="1861463"/>
            <a:ext cx="146410" cy="146410"/>
          </a:xfrm>
          <a:prstGeom prst="rect">
            <a:avLst/>
          </a:prstGeom>
        </p:spPr>
      </p:pic>
      <p:pic>
        <p:nvPicPr>
          <p:cNvPr id="10" name="Picture 9">
            <a:extLst>
              <a:ext uri="{FF2B5EF4-FFF2-40B4-BE49-F238E27FC236}">
                <a16:creationId xmlns:a16="http://schemas.microsoft.com/office/drawing/2014/main" id="{1C4EF89F-46D1-839D-7C18-1E02D880FFEC}"/>
              </a:ext>
              <a:ext uri="{C183D7F6-B498-43B3-948B-1728B52AA6E4}">
                <adec:decorative xmlns:adec="http://schemas.microsoft.com/office/drawing/2017/decorative" val="1"/>
              </a:ext>
            </a:extLst>
          </p:cNvPr>
          <p:cNvPicPr>
            <a:picLocks noChangeAspect="1"/>
          </p:cNvPicPr>
          <p:nvPr/>
        </p:nvPicPr>
        <p:blipFill rotWithShape="1">
          <a:blip r:embed="rId34">
            <a:extLst>
              <a:ext uri="{28A0092B-C50C-407E-A947-70E740481C1C}">
                <a14:useLocalDpi xmlns:a14="http://schemas.microsoft.com/office/drawing/2010/main" val="0"/>
              </a:ext>
            </a:extLst>
          </a:blip>
          <a:srcRect/>
          <a:stretch/>
        </p:blipFill>
        <p:spPr>
          <a:xfrm>
            <a:off x="4875012" y="1858608"/>
            <a:ext cx="126968" cy="152120"/>
          </a:xfrm>
          <a:prstGeom prst="rect">
            <a:avLst/>
          </a:prstGeom>
        </p:spPr>
      </p:pic>
      <p:pic>
        <p:nvPicPr>
          <p:cNvPr id="3" name="Picture 2">
            <a:extLst>
              <a:ext uri="{FF2B5EF4-FFF2-40B4-BE49-F238E27FC236}">
                <a16:creationId xmlns:a16="http://schemas.microsoft.com/office/drawing/2014/main" id="{31CD70D9-970A-A874-9D7A-FEB5294CE31B}"/>
              </a:ext>
              <a:ext uri="{C183D7F6-B498-43B3-948B-1728B52AA6E4}">
                <adec:decorative xmlns:adec="http://schemas.microsoft.com/office/drawing/2017/decorative" val="1"/>
              </a:ext>
            </a:extLst>
          </p:cNvPr>
          <p:cNvPicPr>
            <a:picLocks/>
          </p:cNvPicPr>
          <p:nvPr/>
        </p:nvPicPr>
        <p:blipFill>
          <a:blip r:embed="rId35">
            <a:extLst>
              <a:ext uri="{28A0092B-C50C-407E-A947-70E740481C1C}">
                <a14:useLocalDpi xmlns:a14="http://schemas.microsoft.com/office/drawing/2010/main" val="0"/>
              </a:ext>
            </a:extLst>
          </a:blip>
          <a:stretch>
            <a:fillRect/>
          </a:stretch>
        </p:blipFill>
        <p:spPr>
          <a:xfrm>
            <a:off x="3253221" y="1869454"/>
            <a:ext cx="130428" cy="130428"/>
          </a:xfrm>
          <a:prstGeom prst="rect">
            <a:avLst/>
          </a:prstGeom>
        </p:spPr>
      </p:pic>
      <p:pic>
        <p:nvPicPr>
          <p:cNvPr id="1026" name="Picture 2">
            <a:extLst>
              <a:ext uri="{FF2B5EF4-FFF2-40B4-BE49-F238E27FC236}">
                <a16:creationId xmlns:a16="http://schemas.microsoft.com/office/drawing/2014/main" id="{985DF7C2-AA6C-950E-F937-E3495DE71D63}"/>
              </a:ext>
              <a:ext uri="{C183D7F6-B498-43B3-948B-1728B52AA6E4}">
                <adec:decorative xmlns:adec="http://schemas.microsoft.com/office/drawing/2017/decorative" val="1"/>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104527" y="1873450"/>
            <a:ext cx="122436" cy="12243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404C73C5-4ADF-AC7C-5EA8-C71502FD9D62}"/>
              </a:ext>
              <a:ext uri="{C183D7F6-B498-43B3-948B-1728B52AA6E4}">
                <adec:decorative xmlns:adec="http://schemas.microsoft.com/office/drawing/2017/decorative" val="1"/>
              </a:ext>
            </a:extLst>
          </p:cNvPr>
          <p:cNvPicPr>
            <a:picLocks/>
          </p:cNvPicPr>
          <p:nvPr/>
        </p:nvPicPr>
        <p:blipFill>
          <a:blip r:embed="rId37">
            <a:extLst>
              <a:ext uri="{28A0092B-C50C-407E-A947-70E740481C1C}">
                <a14:useLocalDpi xmlns:a14="http://schemas.microsoft.com/office/drawing/2010/main" val="0"/>
              </a:ext>
            </a:extLst>
          </a:blip>
          <a:stretch>
            <a:fillRect/>
          </a:stretch>
        </p:blipFill>
        <p:spPr>
          <a:xfrm>
            <a:off x="9726400" y="1875448"/>
            <a:ext cx="125158" cy="118440"/>
          </a:xfrm>
          <a:prstGeom prst="rect">
            <a:avLst/>
          </a:prstGeom>
        </p:spPr>
      </p:pic>
      <p:sp>
        <p:nvSpPr>
          <p:cNvPr id="5" name="TextBox 4">
            <a:extLst>
              <a:ext uri="{FF2B5EF4-FFF2-40B4-BE49-F238E27FC236}">
                <a16:creationId xmlns:a16="http://schemas.microsoft.com/office/drawing/2014/main" id="{70EAB446-7461-F944-7AD9-CD7D2EF8297F}"/>
              </a:ext>
            </a:extLst>
          </p:cNvPr>
          <p:cNvSpPr txBox="1"/>
          <p:nvPr/>
        </p:nvSpPr>
        <p:spPr>
          <a:xfrm>
            <a:off x="586740" y="6427668"/>
            <a:ext cx="3517427" cy="153888"/>
          </a:xfrm>
          <a:prstGeom prst="rect">
            <a:avLst/>
          </a:prstGeom>
          <a:noFill/>
        </p:spPr>
        <p:txBody>
          <a:bodyPr wrap="square" lIns="0" tIns="0" rIns="0" bIns="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000" b="0" i="0" u="none" strike="noStrike" kern="1200" cap="none" spc="0" normalizeH="0" baseline="0" noProof="0">
                <a:ln>
                  <a:noFill/>
                </a:ln>
                <a:solidFill>
                  <a:schemeClr val="tx2"/>
                </a:solidFill>
                <a:effectLst/>
                <a:uLnTx/>
                <a:uFillTx/>
                <a:ea typeface="+mn-ea"/>
                <a:cs typeface="Segoe UI" panose="020B0502040204020203" pitchFamily="34" charset="0"/>
              </a:rPr>
              <a:t>For more information, see the </a:t>
            </a:r>
            <a:r>
              <a:rPr kumimoji="0" lang="en-US" sz="1000" b="0" i="0" u="none" strike="noStrike" kern="1200" cap="none" spc="0" normalizeH="0" baseline="0" noProof="0">
                <a:ln>
                  <a:noFill/>
                </a:ln>
                <a:solidFill>
                  <a:srgbClr val="06647A"/>
                </a:solidFill>
                <a:effectLst/>
                <a:uLnTx/>
                <a:uFillTx/>
                <a:ea typeface="+mn-ea"/>
                <a:cs typeface="Segoe UI" panose="020B0502040204020203" pitchFamily="34" charset="0"/>
                <a:hlinkClick r:id="rId38">
                  <a:extLst>
                    <a:ext uri="{A12FA001-AC4F-418D-AE19-62706E023703}">
                      <ahyp:hlinkClr xmlns:ahyp="http://schemas.microsoft.com/office/drawing/2018/hyperlinkcolor" val="tx"/>
                    </a:ext>
                  </a:extLst>
                </a:hlinkClick>
              </a:rPr>
              <a:t>Microsoft Lifecycle Policy </a:t>
            </a:r>
            <a:endParaRPr kumimoji="0" lang="en-US" sz="1000" b="0" i="0" u="none" strike="noStrike" kern="1200" cap="none" spc="0" normalizeH="0" baseline="0" noProof="0">
              <a:ln>
                <a:noFill/>
              </a:ln>
              <a:solidFill>
                <a:srgbClr val="06647A"/>
              </a:solidFill>
              <a:effectLst/>
              <a:uLnTx/>
              <a:uFillTx/>
              <a:ea typeface="+mn-ea"/>
              <a:cs typeface="Segoe UI" panose="020B0502040204020203" pitchFamily="34" charset="0"/>
            </a:endParaRPr>
          </a:p>
        </p:txBody>
      </p:sp>
    </p:spTree>
    <p:extLst>
      <p:ext uri="{BB962C8B-B14F-4D97-AF65-F5344CB8AC3E}">
        <p14:creationId xmlns:p14="http://schemas.microsoft.com/office/powerpoint/2010/main" val="116532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DD43856-140A-394F-3908-BF95078E2815}"/>
              </a:ext>
              <a:ext uri="{C183D7F6-B498-43B3-948B-1728B52AA6E4}">
                <adec:decorative xmlns:adec="http://schemas.microsoft.com/office/drawing/2017/decorative" val="1"/>
              </a:ext>
            </a:extLst>
          </p:cNvPr>
          <p:cNvSpPr/>
          <p:nvPr/>
        </p:nvSpPr>
        <p:spPr>
          <a:xfrm>
            <a:off x="0" y="1332195"/>
            <a:ext cx="11607800" cy="4193610"/>
          </a:xfrm>
          <a:prstGeom prst="roundRect">
            <a:avLst>
              <a:gd name="adj" fmla="val 0"/>
            </a:avLst>
          </a:prstGeom>
          <a:solidFill>
            <a:srgbClr val="FFFFFF"/>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400"/>
            <a:endParaRPr lang="en-US" sz="1800"/>
          </a:p>
        </p:txBody>
      </p:sp>
      <p:sp>
        <p:nvSpPr>
          <p:cNvPr id="6" name="Title 5">
            <a:extLst>
              <a:ext uri="{FF2B5EF4-FFF2-40B4-BE49-F238E27FC236}">
                <a16:creationId xmlns:a16="http://schemas.microsoft.com/office/drawing/2014/main" id="{E7BF15BD-001C-49B3-9A01-B39DEDA47564}"/>
              </a:ext>
            </a:extLst>
          </p:cNvPr>
          <p:cNvSpPr>
            <a:spLocks noGrp="1"/>
          </p:cNvSpPr>
          <p:nvPr>
            <p:ph type="title"/>
          </p:nvPr>
        </p:nvSpPr>
        <p:spPr>
          <a:xfrm>
            <a:off x="737388" y="3013264"/>
            <a:ext cx="1670577" cy="711200"/>
          </a:xfrm>
        </p:spPr>
        <p:txBody>
          <a:bodyPr>
            <a:normAutofit/>
          </a:bodyPr>
          <a:lstStyle/>
          <a:p>
            <a:r>
              <a:rPr lang="en-US">
                <a:solidFill>
                  <a:srgbClr val="225B62"/>
                </a:solidFill>
                <a:latin typeface="+mn-lt"/>
              </a:rPr>
              <a:t>Agenda</a:t>
            </a:r>
          </a:p>
        </p:txBody>
      </p:sp>
      <p:sp>
        <p:nvSpPr>
          <p:cNvPr id="19" name="TextBox 18">
            <a:extLst>
              <a:ext uri="{FF2B5EF4-FFF2-40B4-BE49-F238E27FC236}">
                <a16:creationId xmlns:a16="http://schemas.microsoft.com/office/drawing/2014/main" id="{3CF09782-3B52-6B7E-01BF-220FDB423ED5}"/>
              </a:ext>
            </a:extLst>
          </p:cNvPr>
          <p:cNvSpPr txBox="1">
            <a:spLocks/>
          </p:cNvSpPr>
          <p:nvPr/>
        </p:nvSpPr>
        <p:spPr>
          <a:xfrm>
            <a:off x="3481989" y="1828562"/>
            <a:ext cx="408103" cy="430887"/>
          </a:xfrm>
          <a:prstGeom prst="rect">
            <a:avLst/>
          </a:prstGeom>
          <a:noFill/>
        </p:spPr>
        <p:txBody>
          <a:bodyPr wrap="square" lIns="0" tIns="0" rIns="0" bIns="0">
            <a:spAutoFit/>
          </a:bodyPr>
          <a:lstStyle/>
          <a:p>
            <a:pPr algn="ctr"/>
            <a:r>
              <a:rPr lang="en-US" sz="2800">
                <a:solidFill>
                  <a:srgbClr val="225B62"/>
                </a:solidFill>
                <a:latin typeface="+mj-lt"/>
              </a:rPr>
              <a:t>01 </a:t>
            </a:r>
            <a:endParaRPr lang="en-US" sz="2400">
              <a:solidFill>
                <a:srgbClr val="225B62"/>
              </a:solidFill>
              <a:latin typeface="+mj-lt"/>
            </a:endParaRPr>
          </a:p>
        </p:txBody>
      </p:sp>
      <p:sp>
        <p:nvSpPr>
          <p:cNvPr id="14" name="Text Placeholder 6">
            <a:extLst>
              <a:ext uri="{FF2B5EF4-FFF2-40B4-BE49-F238E27FC236}">
                <a16:creationId xmlns:a16="http://schemas.microsoft.com/office/drawing/2014/main" id="{8AB2FE82-E99C-7F45-E5B1-C8D6A896C828}"/>
              </a:ext>
            </a:extLst>
          </p:cNvPr>
          <p:cNvSpPr txBox="1">
            <a:spLocks/>
          </p:cNvSpPr>
          <p:nvPr/>
        </p:nvSpPr>
        <p:spPr>
          <a:xfrm>
            <a:off x="4237408" y="1859339"/>
            <a:ext cx="6538456" cy="369332"/>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091F2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1" kern="1200">
                <a:solidFill>
                  <a:srgbClr val="091F2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91F2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91F2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rgbClr val="091F2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1200"/>
              </a:spcAft>
              <a:buFont typeface="Arial" panose="020B0604020202020204" pitchFamily="34" charset="0"/>
              <a:buNone/>
            </a:pPr>
            <a:r>
              <a:rPr lang="en-US" sz="2400">
                <a:solidFill>
                  <a:schemeClr val="tx2"/>
                </a:solidFill>
              </a:rPr>
              <a:t>End of support dates and impact</a:t>
            </a:r>
          </a:p>
        </p:txBody>
      </p:sp>
      <p:cxnSp>
        <p:nvCxnSpPr>
          <p:cNvPr id="21" name="Straight Connector 20">
            <a:extLst>
              <a:ext uri="{FF2B5EF4-FFF2-40B4-BE49-F238E27FC236}">
                <a16:creationId xmlns:a16="http://schemas.microsoft.com/office/drawing/2014/main" id="{0D005B33-85A3-CD31-7593-20C17D97493B}"/>
              </a:ext>
              <a:ext uri="{C183D7F6-B498-43B3-948B-1728B52AA6E4}">
                <adec:decorative xmlns:adec="http://schemas.microsoft.com/office/drawing/2017/decorative" val="1"/>
              </a:ext>
            </a:extLst>
          </p:cNvPr>
          <p:cNvCxnSpPr>
            <a:cxnSpLocks/>
          </p:cNvCxnSpPr>
          <p:nvPr/>
        </p:nvCxnSpPr>
        <p:spPr>
          <a:xfrm>
            <a:off x="3481989" y="2505670"/>
            <a:ext cx="7527933"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71D7FF12-A11A-5390-3931-867330DDD9FE}"/>
              </a:ext>
            </a:extLst>
          </p:cNvPr>
          <p:cNvSpPr txBox="1">
            <a:spLocks/>
          </p:cNvSpPr>
          <p:nvPr/>
        </p:nvSpPr>
        <p:spPr>
          <a:xfrm>
            <a:off x="3481989" y="2751891"/>
            <a:ext cx="408103" cy="430887"/>
          </a:xfrm>
          <a:prstGeom prst="rect">
            <a:avLst/>
          </a:prstGeom>
          <a:noFill/>
        </p:spPr>
        <p:txBody>
          <a:bodyPr wrap="square" lIns="0" tIns="0" rIns="0" bIns="0">
            <a:spAutoFit/>
          </a:bodyPr>
          <a:lstStyle/>
          <a:p>
            <a:pPr algn="ctr"/>
            <a:r>
              <a:rPr lang="en-US" sz="2800">
                <a:solidFill>
                  <a:srgbClr val="225B62"/>
                </a:solidFill>
                <a:latin typeface="+mj-lt"/>
              </a:rPr>
              <a:t>02 </a:t>
            </a:r>
            <a:endParaRPr lang="en-US" sz="2400">
              <a:solidFill>
                <a:srgbClr val="225B62"/>
              </a:solidFill>
              <a:latin typeface="+mj-lt"/>
            </a:endParaRPr>
          </a:p>
        </p:txBody>
      </p:sp>
      <p:sp>
        <p:nvSpPr>
          <p:cNvPr id="15" name="Text Placeholder 6">
            <a:extLst>
              <a:ext uri="{FF2B5EF4-FFF2-40B4-BE49-F238E27FC236}">
                <a16:creationId xmlns:a16="http://schemas.microsoft.com/office/drawing/2014/main" id="{7ACA9F8F-08F2-1725-F9FE-CBD6A0D8BC53}"/>
              </a:ext>
            </a:extLst>
          </p:cNvPr>
          <p:cNvSpPr txBox="1">
            <a:spLocks/>
          </p:cNvSpPr>
          <p:nvPr/>
        </p:nvSpPr>
        <p:spPr>
          <a:xfrm>
            <a:off x="4237407" y="2782668"/>
            <a:ext cx="6932339" cy="369332"/>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091F2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1" kern="1200">
                <a:solidFill>
                  <a:srgbClr val="091F2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91F2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91F2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rgbClr val="091F2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1200"/>
              </a:spcAft>
              <a:buFont typeface="Arial" panose="020B0604020202020204" pitchFamily="34" charset="0"/>
              <a:buNone/>
            </a:pPr>
            <a:r>
              <a:rPr lang="en-US" sz="2400">
                <a:solidFill>
                  <a:schemeClr val="tx2"/>
                </a:solidFill>
              </a:rPr>
              <a:t>Why move to Microsoft 365</a:t>
            </a:r>
          </a:p>
        </p:txBody>
      </p:sp>
      <p:cxnSp>
        <p:nvCxnSpPr>
          <p:cNvPr id="22" name="Straight Connector 21">
            <a:extLst>
              <a:ext uri="{FF2B5EF4-FFF2-40B4-BE49-F238E27FC236}">
                <a16:creationId xmlns:a16="http://schemas.microsoft.com/office/drawing/2014/main" id="{F4545BEE-94CE-F951-93AF-C959BCBC038F}"/>
              </a:ext>
              <a:ext uri="{C183D7F6-B498-43B3-948B-1728B52AA6E4}">
                <adec:decorative xmlns:adec="http://schemas.microsoft.com/office/drawing/2017/decorative" val="1"/>
              </a:ext>
            </a:extLst>
          </p:cNvPr>
          <p:cNvCxnSpPr>
            <a:cxnSpLocks/>
          </p:cNvCxnSpPr>
          <p:nvPr/>
        </p:nvCxnSpPr>
        <p:spPr>
          <a:xfrm>
            <a:off x="3481989" y="3428999"/>
            <a:ext cx="7527933"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FD33CD1-9A91-4733-E664-EBC7AF72E682}"/>
              </a:ext>
            </a:extLst>
          </p:cNvPr>
          <p:cNvSpPr txBox="1"/>
          <p:nvPr/>
        </p:nvSpPr>
        <p:spPr>
          <a:xfrm>
            <a:off x="3481989" y="3675220"/>
            <a:ext cx="408103" cy="430887"/>
          </a:xfrm>
          <a:prstGeom prst="rect">
            <a:avLst/>
          </a:prstGeom>
          <a:noFill/>
        </p:spPr>
        <p:txBody>
          <a:bodyPr wrap="square" lIns="0" tIns="0" rIns="0" bIns="0">
            <a:spAutoFit/>
          </a:bodyPr>
          <a:lstStyle/>
          <a:p>
            <a:pPr algn="ctr"/>
            <a:r>
              <a:rPr lang="en-US" sz="2800">
                <a:solidFill>
                  <a:srgbClr val="225B62"/>
                </a:solidFill>
                <a:latin typeface="+mj-lt"/>
              </a:rPr>
              <a:t>03 </a:t>
            </a:r>
            <a:endParaRPr lang="en-US" sz="2400">
              <a:solidFill>
                <a:srgbClr val="225B62"/>
              </a:solidFill>
              <a:latin typeface="+mj-lt"/>
            </a:endParaRPr>
          </a:p>
        </p:txBody>
      </p:sp>
      <p:sp>
        <p:nvSpPr>
          <p:cNvPr id="16" name="Text Placeholder 6">
            <a:extLst>
              <a:ext uri="{FF2B5EF4-FFF2-40B4-BE49-F238E27FC236}">
                <a16:creationId xmlns:a16="http://schemas.microsoft.com/office/drawing/2014/main" id="{64D5BA4C-B699-0356-71AA-920464627F32}"/>
              </a:ext>
            </a:extLst>
          </p:cNvPr>
          <p:cNvSpPr txBox="1">
            <a:spLocks/>
          </p:cNvSpPr>
          <p:nvPr/>
        </p:nvSpPr>
        <p:spPr>
          <a:xfrm>
            <a:off x="4237408" y="3705997"/>
            <a:ext cx="6538456" cy="369332"/>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091F2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1" kern="1200">
                <a:solidFill>
                  <a:srgbClr val="091F2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91F2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91F2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rgbClr val="091F2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1200"/>
              </a:spcAft>
              <a:buFont typeface="Arial" panose="020B0604020202020204" pitchFamily="34" charset="0"/>
              <a:buNone/>
            </a:pPr>
            <a:r>
              <a:rPr lang="en-US" sz="2400">
                <a:solidFill>
                  <a:schemeClr val="tx2"/>
                </a:solidFill>
              </a:rPr>
              <a:t>Licensing details</a:t>
            </a:r>
          </a:p>
        </p:txBody>
      </p:sp>
      <p:cxnSp>
        <p:nvCxnSpPr>
          <p:cNvPr id="23" name="Straight Connector 22">
            <a:extLst>
              <a:ext uri="{FF2B5EF4-FFF2-40B4-BE49-F238E27FC236}">
                <a16:creationId xmlns:a16="http://schemas.microsoft.com/office/drawing/2014/main" id="{BB754810-752D-3BE1-7B69-822D6A444D86}"/>
              </a:ext>
              <a:ext uri="{C183D7F6-B498-43B3-948B-1728B52AA6E4}">
                <adec:decorative xmlns:adec="http://schemas.microsoft.com/office/drawing/2017/decorative" val="1"/>
              </a:ext>
            </a:extLst>
          </p:cNvPr>
          <p:cNvCxnSpPr>
            <a:cxnSpLocks/>
          </p:cNvCxnSpPr>
          <p:nvPr/>
        </p:nvCxnSpPr>
        <p:spPr>
          <a:xfrm>
            <a:off x="3481989" y="4352328"/>
            <a:ext cx="7527933"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A40730B-4B4A-BC1D-8256-9BB809CFC329}"/>
              </a:ext>
            </a:extLst>
          </p:cNvPr>
          <p:cNvSpPr txBox="1"/>
          <p:nvPr/>
        </p:nvSpPr>
        <p:spPr>
          <a:xfrm>
            <a:off x="3481989" y="4598551"/>
            <a:ext cx="408103" cy="430887"/>
          </a:xfrm>
          <a:prstGeom prst="rect">
            <a:avLst/>
          </a:prstGeom>
          <a:noFill/>
        </p:spPr>
        <p:txBody>
          <a:bodyPr wrap="square" lIns="0" tIns="0" rIns="0" bIns="0">
            <a:spAutoFit/>
          </a:bodyPr>
          <a:lstStyle/>
          <a:p>
            <a:pPr algn="ctr"/>
            <a:r>
              <a:rPr lang="en-US" sz="2800">
                <a:solidFill>
                  <a:srgbClr val="225B62"/>
                </a:solidFill>
                <a:latin typeface="+mj-lt"/>
              </a:rPr>
              <a:t>04 </a:t>
            </a:r>
            <a:endParaRPr lang="en-US" sz="2400">
              <a:solidFill>
                <a:srgbClr val="225B62"/>
              </a:solidFill>
              <a:latin typeface="+mj-lt"/>
            </a:endParaRPr>
          </a:p>
        </p:txBody>
      </p:sp>
      <p:sp>
        <p:nvSpPr>
          <p:cNvPr id="17" name="Text Placeholder 6">
            <a:extLst>
              <a:ext uri="{FF2B5EF4-FFF2-40B4-BE49-F238E27FC236}">
                <a16:creationId xmlns:a16="http://schemas.microsoft.com/office/drawing/2014/main" id="{9EFCC310-1C17-270F-3A7C-E3DABA8AED0E}"/>
              </a:ext>
            </a:extLst>
          </p:cNvPr>
          <p:cNvSpPr txBox="1">
            <a:spLocks/>
          </p:cNvSpPr>
          <p:nvPr/>
        </p:nvSpPr>
        <p:spPr>
          <a:xfrm>
            <a:off x="4237408" y="4629328"/>
            <a:ext cx="6538456" cy="369332"/>
          </a:xfrm>
          <a:prstGeom prst="rect">
            <a:avLst/>
          </a:prstGeom>
        </p:spPr>
        <p:txBody>
          <a:bodyPr vert="horz" wrap="square" lIns="0" tIns="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091F2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1" kern="1200">
                <a:solidFill>
                  <a:srgbClr val="091F2C"/>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91F2C"/>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91F2C"/>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rgbClr val="091F2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1200"/>
              </a:spcAft>
              <a:buFont typeface="Arial" panose="020B0604020202020204" pitchFamily="34" charset="0"/>
              <a:buNone/>
            </a:pPr>
            <a:r>
              <a:rPr lang="en-US" sz="2400">
                <a:solidFill>
                  <a:schemeClr val="tx2"/>
                </a:solidFill>
              </a:rPr>
              <a:t>Next steps and resources</a:t>
            </a:r>
          </a:p>
        </p:txBody>
      </p:sp>
    </p:spTree>
    <p:extLst>
      <p:ext uri="{BB962C8B-B14F-4D97-AF65-F5344CB8AC3E}">
        <p14:creationId xmlns:p14="http://schemas.microsoft.com/office/powerpoint/2010/main" val="1219605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childTnLst>
                                </p:cTn>
                              </p:par>
                              <p:par>
                                <p:cTn id="12" presetID="42" presetClass="path" presetSubtype="0" decel="100000" fill="hold" grpId="1" nodeType="withEffect">
                                  <p:stCondLst>
                                    <p:cond delay="0"/>
                                  </p:stCondLst>
                                  <p:childTnLst>
                                    <p:animMotion origin="layout" path="M -3.75E-6 -0.03472 L -3.75E-6 1.85185E-6 " pathEditMode="relative" rAng="0" ptsTypes="AA">
                                      <p:cBhvr>
                                        <p:cTn id="13" dur="500" fill="hold"/>
                                        <p:tgtEl>
                                          <p:spTgt spid="19"/>
                                        </p:tgtEl>
                                        <p:attrNameLst>
                                          <p:attrName>ppt_x</p:attrName>
                                          <p:attrName>ppt_y</p:attrName>
                                        </p:attrNameLst>
                                      </p:cBhvr>
                                      <p:rCtr x="0" y="1736"/>
                                    </p:animMotion>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250"/>
                                        <p:tgtEl>
                                          <p:spTgt spid="14"/>
                                        </p:tgtEl>
                                      </p:cBhvr>
                                    </p:animEffect>
                                  </p:childTnLst>
                                </p:cTn>
                              </p:par>
                              <p:par>
                                <p:cTn id="17" presetID="42" presetClass="path" presetSubtype="0" decel="100000" fill="hold" grpId="1" nodeType="withEffect">
                                  <p:stCondLst>
                                    <p:cond delay="0"/>
                                  </p:stCondLst>
                                  <p:childTnLst>
                                    <p:animMotion origin="layout" path="M 2.5E-6 -0.03472 L 2.5E-6 -4.44444E-6 " pathEditMode="relative" rAng="0" ptsTypes="AA">
                                      <p:cBhvr>
                                        <p:cTn id="18" dur="500" fill="hold"/>
                                        <p:tgtEl>
                                          <p:spTgt spid="14"/>
                                        </p:tgtEl>
                                        <p:attrNameLst>
                                          <p:attrName>ppt_x</p:attrName>
                                          <p:attrName>ppt_y</p:attrName>
                                        </p:attrNameLst>
                                      </p:cBhvr>
                                      <p:rCtr x="0" y="1736"/>
                                    </p:animMotion>
                                  </p:childTnLst>
                                </p:cTn>
                              </p:par>
                              <p:par>
                                <p:cTn id="19" presetID="10"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250"/>
                                        <p:tgtEl>
                                          <p:spTgt spid="21"/>
                                        </p:tgtEl>
                                      </p:cBhvr>
                                    </p:animEffect>
                                  </p:childTnLst>
                                </p:cTn>
                              </p:par>
                              <p:par>
                                <p:cTn id="22" presetID="42" presetClass="path" presetSubtype="0" decel="100000" fill="hold" nodeType="withEffect">
                                  <p:stCondLst>
                                    <p:cond delay="0"/>
                                  </p:stCondLst>
                                  <p:childTnLst>
                                    <p:animMotion origin="layout" path="M -3.75E-6 -0.03472 L -3.75E-6 1.85185E-6 " pathEditMode="relative" rAng="0" ptsTypes="AA">
                                      <p:cBhvr>
                                        <p:cTn id="23" dur="500" fill="hold"/>
                                        <p:tgtEl>
                                          <p:spTgt spid="21"/>
                                        </p:tgtEl>
                                        <p:attrNameLst>
                                          <p:attrName>ppt_x</p:attrName>
                                          <p:attrName>ppt_y</p:attrName>
                                        </p:attrNameLst>
                                      </p:cBhvr>
                                      <p:rCtr x="0" y="1736"/>
                                    </p:animMotion>
                                  </p:childTnLst>
                                </p:cTn>
                              </p:par>
                              <p:par>
                                <p:cTn id="24" presetID="10" presetClass="entr" presetSubtype="0" fill="hold" grpId="0" nodeType="withEffect">
                                  <p:stCondLst>
                                    <p:cond delay="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42" presetClass="path" presetSubtype="0" decel="100000" fill="hold" grpId="1" nodeType="withEffect">
                                  <p:stCondLst>
                                    <p:cond delay="500"/>
                                  </p:stCondLst>
                                  <p:childTnLst>
                                    <p:animMotion origin="layout" path="M -3.75E-6 -0.03472 L -3.75E-6 1.85185E-6 " pathEditMode="relative" rAng="0" ptsTypes="AA">
                                      <p:cBhvr>
                                        <p:cTn id="28" dur="750" fill="hold"/>
                                        <p:tgtEl>
                                          <p:spTgt spid="24"/>
                                        </p:tgtEl>
                                        <p:attrNameLst>
                                          <p:attrName>ppt_x</p:attrName>
                                          <p:attrName>ppt_y</p:attrName>
                                        </p:attrNameLst>
                                      </p:cBhvr>
                                      <p:rCtr x="0" y="1736"/>
                                    </p:animMotion>
                                  </p:childTnLst>
                                </p:cTn>
                              </p:par>
                              <p:par>
                                <p:cTn id="29" presetID="10"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42" presetClass="path" presetSubtype="0" decel="100000" fill="hold" grpId="1" nodeType="withEffect">
                                  <p:stCondLst>
                                    <p:cond delay="500"/>
                                  </p:stCondLst>
                                  <p:childTnLst>
                                    <p:animMotion origin="layout" path="M 2.5E-6 -0.03473 L 2.5E-6 4.81481E-6 " pathEditMode="relative" rAng="0" ptsTypes="AA">
                                      <p:cBhvr>
                                        <p:cTn id="33" dur="750" fill="hold"/>
                                        <p:tgtEl>
                                          <p:spTgt spid="15"/>
                                        </p:tgtEl>
                                        <p:attrNameLst>
                                          <p:attrName>ppt_x</p:attrName>
                                          <p:attrName>ppt_y</p:attrName>
                                        </p:attrNameLst>
                                      </p:cBhvr>
                                      <p:rCtr x="0" y="1736"/>
                                    </p:animMotion>
                                  </p:childTnLst>
                                </p:cTn>
                              </p:par>
                              <p:par>
                                <p:cTn id="34" presetID="10" presetClass="entr" presetSubtype="0" fill="hold" nodeType="withEffect">
                                  <p:stCondLst>
                                    <p:cond delay="5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42" presetClass="path" presetSubtype="0" decel="100000" fill="hold" nodeType="withEffect">
                                  <p:stCondLst>
                                    <p:cond delay="500"/>
                                  </p:stCondLst>
                                  <p:childTnLst>
                                    <p:animMotion origin="layout" path="M -3.75E-6 -0.03472 L -3.75E-6 1.85185E-6 " pathEditMode="relative" rAng="0" ptsTypes="AA">
                                      <p:cBhvr>
                                        <p:cTn id="38" dur="750" fill="hold"/>
                                        <p:tgtEl>
                                          <p:spTgt spid="22"/>
                                        </p:tgtEl>
                                        <p:attrNameLst>
                                          <p:attrName>ppt_x</p:attrName>
                                          <p:attrName>ppt_y</p:attrName>
                                        </p:attrNameLst>
                                      </p:cBhvr>
                                      <p:rCtr x="0" y="1736"/>
                                    </p:animMotion>
                                  </p:childTnLst>
                                </p:cTn>
                              </p:par>
                              <p:par>
                                <p:cTn id="39" presetID="10" presetClass="entr" presetSubtype="0" fill="hold" grpId="0" nodeType="withEffect">
                                  <p:stCondLst>
                                    <p:cond delay="10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42" presetClass="path" presetSubtype="0" decel="100000" fill="hold" grpId="1" nodeType="withEffect">
                                  <p:stCondLst>
                                    <p:cond delay="1000"/>
                                  </p:stCondLst>
                                  <p:childTnLst>
                                    <p:animMotion origin="layout" path="M -3.75E-6 -0.03472 L -3.75E-6 1.85185E-6 " pathEditMode="relative" rAng="0" ptsTypes="AA">
                                      <p:cBhvr>
                                        <p:cTn id="43" dur="750" fill="hold"/>
                                        <p:tgtEl>
                                          <p:spTgt spid="25"/>
                                        </p:tgtEl>
                                        <p:attrNameLst>
                                          <p:attrName>ppt_x</p:attrName>
                                          <p:attrName>ppt_y</p:attrName>
                                        </p:attrNameLst>
                                      </p:cBhvr>
                                      <p:rCtr x="0" y="1736"/>
                                    </p:animMotion>
                                  </p:childTnLst>
                                </p:cTn>
                              </p:par>
                              <p:par>
                                <p:cTn id="44" presetID="10" presetClass="entr" presetSubtype="0" fill="hold" grpId="0" nodeType="withEffect">
                                  <p:stCondLst>
                                    <p:cond delay="10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42" presetClass="path" presetSubtype="0" decel="100000" fill="hold" grpId="1" nodeType="withEffect">
                                  <p:stCondLst>
                                    <p:cond delay="1000"/>
                                  </p:stCondLst>
                                  <p:childTnLst>
                                    <p:animMotion origin="layout" path="M 2.5E-6 -0.03472 L 2.5E-6 2.59259E-6 " pathEditMode="relative" rAng="0" ptsTypes="AA">
                                      <p:cBhvr>
                                        <p:cTn id="48" dur="750" fill="hold"/>
                                        <p:tgtEl>
                                          <p:spTgt spid="16"/>
                                        </p:tgtEl>
                                        <p:attrNameLst>
                                          <p:attrName>ppt_x</p:attrName>
                                          <p:attrName>ppt_y</p:attrName>
                                        </p:attrNameLst>
                                      </p:cBhvr>
                                      <p:rCtr x="0" y="1736"/>
                                    </p:animMotion>
                                  </p:childTnLst>
                                </p:cTn>
                              </p:par>
                              <p:par>
                                <p:cTn id="49" presetID="10" presetClass="entr" presetSubtype="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42" presetClass="path" presetSubtype="0" decel="100000" fill="hold" nodeType="withEffect">
                                  <p:stCondLst>
                                    <p:cond delay="1000"/>
                                  </p:stCondLst>
                                  <p:childTnLst>
                                    <p:animMotion origin="layout" path="M -3.75E-6 -0.03472 L -3.75E-6 1.85185E-6 " pathEditMode="relative" rAng="0" ptsTypes="AA">
                                      <p:cBhvr>
                                        <p:cTn id="53" dur="750" fill="hold"/>
                                        <p:tgtEl>
                                          <p:spTgt spid="23"/>
                                        </p:tgtEl>
                                        <p:attrNameLst>
                                          <p:attrName>ppt_x</p:attrName>
                                          <p:attrName>ppt_y</p:attrName>
                                        </p:attrNameLst>
                                      </p:cBhvr>
                                      <p:rCtr x="0" y="1736"/>
                                    </p:animMotion>
                                  </p:childTnLst>
                                </p:cTn>
                              </p:par>
                              <p:par>
                                <p:cTn id="54" presetID="10" presetClass="entr" presetSubtype="0" fill="hold" grpId="0" nodeType="withEffect">
                                  <p:stCondLst>
                                    <p:cond delay="15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42" presetClass="path" presetSubtype="0" decel="100000" fill="hold" grpId="1" nodeType="withEffect">
                                  <p:stCondLst>
                                    <p:cond delay="1500"/>
                                  </p:stCondLst>
                                  <p:childTnLst>
                                    <p:animMotion origin="layout" path="M -3.75E-6 -0.03472 L -3.75E-6 1.85185E-6 " pathEditMode="relative" rAng="0" ptsTypes="AA">
                                      <p:cBhvr>
                                        <p:cTn id="58" dur="750" fill="hold"/>
                                        <p:tgtEl>
                                          <p:spTgt spid="26"/>
                                        </p:tgtEl>
                                        <p:attrNameLst>
                                          <p:attrName>ppt_x</p:attrName>
                                          <p:attrName>ppt_y</p:attrName>
                                        </p:attrNameLst>
                                      </p:cBhvr>
                                      <p:rCtr x="0" y="1736"/>
                                    </p:animMotion>
                                  </p:childTnLst>
                                </p:cTn>
                              </p:par>
                              <p:par>
                                <p:cTn id="59" presetID="10" presetClass="entr" presetSubtype="0" fill="hold" grpId="0" nodeType="withEffect">
                                  <p:stCondLst>
                                    <p:cond delay="150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42" presetClass="path" presetSubtype="0" decel="100000" fill="hold" grpId="1" nodeType="withEffect">
                                  <p:stCondLst>
                                    <p:cond delay="1500"/>
                                  </p:stCondLst>
                                  <p:childTnLst>
                                    <p:animMotion origin="layout" path="M 2.5E-6 -0.03472 L 2.5E-6 3.7037E-7 " pathEditMode="relative" rAng="0" ptsTypes="AA">
                                      <p:cBhvr>
                                        <p:cTn id="63" dur="750" fill="hold"/>
                                        <p:tgtEl>
                                          <p:spTgt spid="17"/>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19" grpId="1"/>
      <p:bldP spid="14" grpId="0"/>
      <p:bldP spid="14" grpId="1"/>
      <p:bldP spid="24" grpId="0"/>
      <p:bldP spid="24" grpId="1"/>
      <p:bldP spid="15" grpId="0"/>
      <p:bldP spid="15" grpId="1"/>
      <p:bldP spid="25" grpId="0"/>
      <p:bldP spid="25" grpId="1"/>
      <p:bldP spid="16" grpId="0"/>
      <p:bldP spid="16" grpId="1"/>
      <p:bldP spid="26" grpId="0"/>
      <p:bldP spid="26" grpId="1"/>
      <p:bldP spid="17" grpId="0"/>
      <p:bldP spid="1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C6F7650-EB89-A578-B88C-7BBD1A65AFED}"/>
              </a:ext>
              <a:ext uri="{C183D7F6-B498-43B3-948B-1728B52AA6E4}">
                <adec:decorative xmlns:adec="http://schemas.microsoft.com/office/drawing/2017/decorative" val="1"/>
              </a:ext>
            </a:extLst>
          </p:cNvPr>
          <p:cNvSpPr/>
          <p:nvPr/>
        </p:nvSpPr>
        <p:spPr>
          <a:xfrm>
            <a:off x="481069" y="1168793"/>
            <a:ext cx="3559126" cy="3559126"/>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437DECA-6CF5-1208-33CC-AFCD659271A3}"/>
              </a:ext>
              <a:ext uri="{C183D7F6-B498-43B3-948B-1728B52AA6E4}">
                <adec:decorative xmlns:adec="http://schemas.microsoft.com/office/drawing/2017/decorative" val="1"/>
              </a:ext>
            </a:extLst>
          </p:cNvPr>
          <p:cNvSpPr/>
          <p:nvPr/>
        </p:nvSpPr>
        <p:spPr>
          <a:xfrm>
            <a:off x="0" y="1649437"/>
            <a:ext cx="3559126" cy="3559126"/>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FD126864-4621-3DE6-F8A9-26A5B8EEC3ED}"/>
              </a:ext>
            </a:extLst>
          </p:cNvPr>
          <p:cNvSpPr>
            <a:spLocks noGrp="1"/>
          </p:cNvSpPr>
          <p:nvPr>
            <p:ph type="title"/>
          </p:nvPr>
        </p:nvSpPr>
        <p:spPr>
          <a:xfrm>
            <a:off x="579545" y="1924014"/>
            <a:ext cx="2830337" cy="3009971"/>
          </a:xfrm>
        </p:spPr>
        <p:txBody>
          <a:bodyPr>
            <a:noAutofit/>
          </a:bodyPr>
          <a:lstStyle/>
          <a:p>
            <a:r>
              <a:rPr lang="en-US" sz="20000">
                <a:solidFill>
                  <a:schemeClr val="bg1"/>
                </a:solidFill>
                <a:latin typeface="Segoe Sans Display Semilight" pitchFamily="2" charset="0"/>
                <a:cs typeface="Segoe Sans Display Semilight" pitchFamily="2" charset="0"/>
              </a:rPr>
              <a:t>01</a:t>
            </a:r>
          </a:p>
        </p:txBody>
      </p:sp>
      <p:sp>
        <p:nvSpPr>
          <p:cNvPr id="2" name="Title 4">
            <a:extLst>
              <a:ext uri="{FF2B5EF4-FFF2-40B4-BE49-F238E27FC236}">
                <a16:creationId xmlns:a16="http://schemas.microsoft.com/office/drawing/2014/main" id="{4D1B1029-6D36-1016-6A58-EE9A0F561B00}"/>
              </a:ext>
            </a:extLst>
          </p:cNvPr>
          <p:cNvSpPr txBox="1">
            <a:spLocks/>
          </p:cNvSpPr>
          <p:nvPr/>
        </p:nvSpPr>
        <p:spPr>
          <a:xfrm>
            <a:off x="4616975" y="3179700"/>
            <a:ext cx="5728449" cy="498598"/>
          </a:xfrm>
          <a:prstGeom prst="rect">
            <a:avLst/>
          </a:prstGeom>
          <a:noFill/>
        </p:spPr>
        <p:txBody>
          <a:bodyPr vert="horz" lIns="0" tIns="0" rIns="0" bIns="0" rtlCol="0" anchor="b" anchorCtr="0">
            <a:normAutofit fontScale="92500"/>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solidFill>
                  <a:schemeClr val="tx2"/>
                </a:solidFill>
                <a:latin typeface="Segoe Sans Display Semilight" pitchFamily="2" charset="0"/>
                <a:cs typeface="Segoe Sans Display Semilight" pitchFamily="2" charset="0"/>
              </a:rPr>
              <a:t>End of support dates and impact</a:t>
            </a:r>
          </a:p>
        </p:txBody>
      </p:sp>
    </p:spTree>
    <p:extLst>
      <p:ext uri="{BB962C8B-B14F-4D97-AF65-F5344CB8AC3E}">
        <p14:creationId xmlns:p14="http://schemas.microsoft.com/office/powerpoint/2010/main" val="230571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475DC3-2545-A3E8-9491-B504415725A2}"/>
              </a:ext>
            </a:extLst>
          </p:cNvPr>
          <p:cNvSpPr>
            <a:spLocks noGrp="1"/>
          </p:cNvSpPr>
          <p:nvPr>
            <p:ph type="title"/>
          </p:nvPr>
        </p:nvSpPr>
        <p:spPr>
          <a:xfrm>
            <a:off x="588262" y="457201"/>
            <a:ext cx="11019537" cy="711762"/>
          </a:xfrm>
        </p:spPr>
        <p:txBody>
          <a:bodyPr>
            <a:normAutofit/>
          </a:bodyPr>
          <a:lstStyle/>
          <a:p>
            <a:r>
              <a:rPr lang="en-US">
                <a:latin typeface="Segoe Sans Display" pitchFamily="2" charset="0"/>
                <a:cs typeface="Segoe Sans Display" pitchFamily="2" charset="0"/>
              </a:rPr>
              <a:t>What is end of support (EOS)?</a:t>
            </a:r>
            <a:endParaRPr lang="en-IN">
              <a:latin typeface="Segoe Sans Display" pitchFamily="2" charset="0"/>
              <a:cs typeface="Segoe Sans Display" pitchFamily="2" charset="0"/>
            </a:endParaRPr>
          </a:p>
        </p:txBody>
      </p:sp>
      <p:sp>
        <p:nvSpPr>
          <p:cNvPr id="45" name="Text Placeholder 5">
            <a:extLst>
              <a:ext uri="{FF2B5EF4-FFF2-40B4-BE49-F238E27FC236}">
                <a16:creationId xmlns:a16="http://schemas.microsoft.com/office/drawing/2014/main" id="{8B9237C3-743C-2AE8-E05C-64E83751D706}"/>
              </a:ext>
            </a:extLst>
          </p:cNvPr>
          <p:cNvSpPr txBox="1">
            <a:spLocks/>
          </p:cNvSpPr>
          <p:nvPr/>
        </p:nvSpPr>
        <p:spPr>
          <a:xfrm>
            <a:off x="588963" y="1130289"/>
            <a:ext cx="11014775" cy="246221"/>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016">
              <a:spcBef>
                <a:spcPts val="1176"/>
              </a:spcBef>
              <a:spcAft>
                <a:spcPts val="2549"/>
              </a:spcAft>
              <a:buNone/>
              <a:defRPr/>
            </a:pPr>
            <a:r>
              <a:rPr lang="en-US" sz="1600">
                <a:solidFill>
                  <a:schemeClr val="tx2"/>
                </a:solidFill>
                <a:cs typeface="+mn-cs"/>
              </a:rPr>
              <a:t>Here’s what happens once a product reaches the end of its support period</a:t>
            </a:r>
          </a:p>
        </p:txBody>
      </p:sp>
      <p:sp>
        <p:nvSpPr>
          <p:cNvPr id="25" name="Rectangle 24">
            <a:extLst>
              <a:ext uri="{FF2B5EF4-FFF2-40B4-BE49-F238E27FC236}">
                <a16:creationId xmlns:a16="http://schemas.microsoft.com/office/drawing/2014/main" id="{961BF984-9E6C-8819-1BDC-F9AB697651E4}"/>
              </a:ext>
              <a:ext uri="{C183D7F6-B498-43B3-948B-1728B52AA6E4}">
                <adec:decorative xmlns:adec="http://schemas.microsoft.com/office/drawing/2017/decorative" val="1"/>
              </a:ext>
            </a:extLst>
          </p:cNvPr>
          <p:cNvSpPr/>
          <p:nvPr/>
        </p:nvSpPr>
        <p:spPr>
          <a:xfrm>
            <a:off x="0" y="1789630"/>
            <a:ext cx="12192000" cy="4391223"/>
          </a:xfrm>
          <a:prstGeom prst="rect">
            <a:avLst/>
          </a:prstGeom>
          <a:solidFill>
            <a:srgbClr val="E1D3C7">
              <a:alpha val="24706"/>
            </a:srgbClr>
          </a:solidFill>
          <a:ln>
            <a:noFill/>
          </a:ln>
          <a:effectLst>
            <a:outerShdw algn="ctr" rotWithShape="0">
              <a:prstClr val="black">
                <a:alpha val="8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771239A-8FDF-B63A-2C9A-793E67E656CD}"/>
              </a:ext>
              <a:ext uri="{C183D7F6-B498-43B3-948B-1728B52AA6E4}">
                <adec:decorative xmlns:adec="http://schemas.microsoft.com/office/drawing/2017/decorative" val="1"/>
              </a:ext>
            </a:extLst>
          </p:cNvPr>
          <p:cNvGrpSpPr/>
          <p:nvPr/>
        </p:nvGrpSpPr>
        <p:grpSpPr>
          <a:xfrm>
            <a:off x="598037" y="2189660"/>
            <a:ext cx="731520" cy="731520"/>
            <a:chOff x="598037" y="2189660"/>
            <a:chExt cx="731520" cy="731520"/>
          </a:xfrm>
        </p:grpSpPr>
        <p:sp>
          <p:nvSpPr>
            <p:cNvPr id="9" name="Oval 8">
              <a:extLst>
                <a:ext uri="{FF2B5EF4-FFF2-40B4-BE49-F238E27FC236}">
                  <a16:creationId xmlns:a16="http://schemas.microsoft.com/office/drawing/2014/main" id="{C033FE17-121C-77E5-46EE-7D2CA9BD273B}"/>
                </a:ext>
                <a:ext uri="{C183D7F6-B498-43B3-948B-1728B52AA6E4}">
                  <adec:decorative xmlns:adec="http://schemas.microsoft.com/office/drawing/2017/decorative" val="1"/>
                </a:ext>
              </a:extLst>
            </p:cNvPr>
            <p:cNvSpPr>
              <a:spLocks noChangeAspect="1"/>
            </p:cNvSpPr>
            <p:nvPr/>
          </p:nvSpPr>
          <p:spPr bwMode="auto">
            <a:xfrm>
              <a:off x="598037" y="2189660"/>
              <a:ext cx="731520" cy="731520"/>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cs typeface="Segoe UI" pitchFamily="34" charset="0"/>
              </a:endParaRPr>
            </a:p>
          </p:txBody>
        </p:sp>
        <p:sp>
          <p:nvSpPr>
            <p:cNvPr id="20" name="Graphic 186" descr="Icon of a shield">
              <a:extLst>
                <a:ext uri="{FF2B5EF4-FFF2-40B4-BE49-F238E27FC236}">
                  <a16:creationId xmlns:a16="http://schemas.microsoft.com/office/drawing/2014/main" id="{C3148AC5-3437-2F21-FE16-7351EBFBBCD0}"/>
                </a:ext>
              </a:extLst>
            </p:cNvPr>
            <p:cNvSpPr/>
            <p:nvPr/>
          </p:nvSpPr>
          <p:spPr>
            <a:xfrm>
              <a:off x="806671" y="2380836"/>
              <a:ext cx="314252" cy="349168"/>
            </a:xfrm>
            <a:custGeom>
              <a:avLst/>
              <a:gdLst>
                <a:gd name="connsiteX0" fmla="*/ 0 w 296704"/>
                <a:gd name="connsiteY0" fmla="*/ 61813 h 329671"/>
                <a:gd name="connsiteX1" fmla="*/ 12363 w 296704"/>
                <a:gd name="connsiteY1" fmla="*/ 49451 h 329671"/>
                <a:gd name="connsiteX2" fmla="*/ 140935 w 296704"/>
                <a:gd name="connsiteY2" fmla="*/ 2473 h 329671"/>
                <a:gd name="connsiteX3" fmla="*/ 155770 w 296704"/>
                <a:gd name="connsiteY3" fmla="*/ 2473 h 329671"/>
                <a:gd name="connsiteX4" fmla="*/ 284342 w 296704"/>
                <a:gd name="connsiteY4" fmla="*/ 49451 h 329671"/>
                <a:gd name="connsiteX5" fmla="*/ 296705 w 296704"/>
                <a:gd name="connsiteY5" fmla="*/ 61813 h 329671"/>
                <a:gd name="connsiteX6" fmla="*/ 296705 w 296704"/>
                <a:gd name="connsiteY6" fmla="*/ 148352 h 329671"/>
                <a:gd name="connsiteX7" fmla="*/ 152884 w 296704"/>
                <a:gd name="connsiteY7" fmla="*/ 328811 h 329671"/>
                <a:gd name="connsiteX8" fmla="*/ 143821 w 296704"/>
                <a:gd name="connsiteY8" fmla="*/ 328811 h 329671"/>
                <a:gd name="connsiteX9" fmla="*/ 0 w 296704"/>
                <a:gd name="connsiteY9" fmla="*/ 148352 h 329671"/>
                <a:gd name="connsiteX10" fmla="*/ 0 w 296704"/>
                <a:gd name="connsiteY10" fmla="*/ 61813 h 329671"/>
                <a:gd name="connsiteX11" fmla="*/ 24725 w 296704"/>
                <a:gd name="connsiteY11" fmla="*/ 73812 h 329671"/>
                <a:gd name="connsiteX12" fmla="*/ 24725 w 296704"/>
                <a:gd name="connsiteY12" fmla="*/ 148352 h 329671"/>
                <a:gd name="connsiteX13" fmla="*/ 148352 w 296704"/>
                <a:gd name="connsiteY13" fmla="*/ 303989 h 329671"/>
                <a:gd name="connsiteX14" fmla="*/ 271979 w 296704"/>
                <a:gd name="connsiteY14" fmla="*/ 148352 h 329671"/>
                <a:gd name="connsiteX15" fmla="*/ 271979 w 296704"/>
                <a:gd name="connsiteY15" fmla="*/ 73812 h 329671"/>
                <a:gd name="connsiteX16" fmla="*/ 148352 w 296704"/>
                <a:gd name="connsiteY16" fmla="*/ 27656 h 329671"/>
                <a:gd name="connsiteX17" fmla="*/ 24725 w 296704"/>
                <a:gd name="connsiteY17" fmla="*/ 73812 h 3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6704" h="329671">
                  <a:moveTo>
                    <a:pt x="0" y="61813"/>
                  </a:moveTo>
                  <a:cubicBezTo>
                    <a:pt x="0" y="54986"/>
                    <a:pt x="5535" y="49451"/>
                    <a:pt x="12363" y="49451"/>
                  </a:cubicBezTo>
                  <a:cubicBezTo>
                    <a:pt x="56265" y="49451"/>
                    <a:pt x="99033" y="33899"/>
                    <a:pt x="140935" y="2473"/>
                  </a:cubicBezTo>
                  <a:cubicBezTo>
                    <a:pt x="145331" y="-824"/>
                    <a:pt x="151374" y="-824"/>
                    <a:pt x="155770" y="2473"/>
                  </a:cubicBezTo>
                  <a:cubicBezTo>
                    <a:pt x="197671" y="33899"/>
                    <a:pt x="240439" y="49451"/>
                    <a:pt x="284342" y="49451"/>
                  </a:cubicBezTo>
                  <a:cubicBezTo>
                    <a:pt x="291169" y="49451"/>
                    <a:pt x="296705" y="54986"/>
                    <a:pt x="296705" y="61813"/>
                  </a:cubicBezTo>
                  <a:lnTo>
                    <a:pt x="296705" y="148352"/>
                  </a:lnTo>
                  <a:cubicBezTo>
                    <a:pt x="296705" y="230790"/>
                    <a:pt x="247953" y="291359"/>
                    <a:pt x="152884" y="328811"/>
                  </a:cubicBezTo>
                  <a:cubicBezTo>
                    <a:pt x="149971" y="329959"/>
                    <a:pt x="146734" y="329959"/>
                    <a:pt x="143821" y="328811"/>
                  </a:cubicBezTo>
                  <a:cubicBezTo>
                    <a:pt x="48751" y="291359"/>
                    <a:pt x="0" y="230790"/>
                    <a:pt x="0" y="148352"/>
                  </a:cubicBezTo>
                  <a:lnTo>
                    <a:pt x="0" y="61813"/>
                  </a:lnTo>
                  <a:close/>
                  <a:moveTo>
                    <a:pt x="24725" y="73812"/>
                  </a:moveTo>
                  <a:lnTo>
                    <a:pt x="24725" y="148352"/>
                  </a:lnTo>
                  <a:cubicBezTo>
                    <a:pt x="24725" y="218500"/>
                    <a:pt x="65166" y="269983"/>
                    <a:pt x="148352" y="303989"/>
                  </a:cubicBezTo>
                  <a:cubicBezTo>
                    <a:pt x="231538" y="269983"/>
                    <a:pt x="271979" y="218500"/>
                    <a:pt x="271979" y="148352"/>
                  </a:cubicBezTo>
                  <a:lnTo>
                    <a:pt x="271979" y="73812"/>
                  </a:lnTo>
                  <a:cubicBezTo>
                    <a:pt x="229496" y="71306"/>
                    <a:pt x="188229" y="55851"/>
                    <a:pt x="148352" y="27656"/>
                  </a:cubicBezTo>
                  <a:cubicBezTo>
                    <a:pt x="108476" y="55851"/>
                    <a:pt x="67209" y="71306"/>
                    <a:pt x="24725" y="73812"/>
                  </a:cubicBezTo>
                  <a:close/>
                </a:path>
              </a:pathLst>
            </a:custGeom>
            <a:solidFill>
              <a:srgbClr val="FEFEFC"/>
            </a:solidFill>
            <a:ln w="1508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460"/>
              <a:endParaRPr lang="en-US" sz="1765">
                <a:solidFill>
                  <a:srgbClr val="000000"/>
                </a:solidFill>
                <a:latin typeface="Segoe UI"/>
              </a:endParaRPr>
            </a:p>
          </p:txBody>
        </p:sp>
      </p:grpSp>
      <p:sp>
        <p:nvSpPr>
          <p:cNvPr id="5" name="Text Placeholder 5">
            <a:extLst>
              <a:ext uri="{FF2B5EF4-FFF2-40B4-BE49-F238E27FC236}">
                <a16:creationId xmlns:a16="http://schemas.microsoft.com/office/drawing/2014/main" id="{60963966-59C4-382C-44C8-E334C48F9DB8}"/>
              </a:ext>
            </a:extLst>
          </p:cNvPr>
          <p:cNvSpPr txBox="1">
            <a:spLocks/>
          </p:cNvSpPr>
          <p:nvPr/>
        </p:nvSpPr>
        <p:spPr>
          <a:xfrm>
            <a:off x="1615718" y="2247644"/>
            <a:ext cx="1913163"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016">
              <a:spcBef>
                <a:spcPts val="1176"/>
              </a:spcBef>
              <a:spcAft>
                <a:spcPts val="2549"/>
              </a:spcAft>
              <a:buFont typeface="Wingdings" panose="05000000000000000000" pitchFamily="2" charset="2"/>
              <a:buNone/>
              <a:defRPr/>
            </a:pPr>
            <a:r>
              <a:rPr lang="en-US">
                <a:solidFill>
                  <a:srgbClr val="06647A"/>
                </a:solidFill>
                <a:latin typeface="+mj-lt"/>
                <a:cs typeface="+mn-cs"/>
              </a:rPr>
              <a:t>Security updates or fixes</a:t>
            </a:r>
            <a:endParaRPr lang="en-US">
              <a:solidFill>
                <a:srgbClr val="06647A"/>
              </a:solidFill>
              <a:latin typeface="+mj-lt"/>
            </a:endParaRPr>
          </a:p>
        </p:txBody>
      </p:sp>
      <p:sp>
        <p:nvSpPr>
          <p:cNvPr id="6" name="TextBox 5">
            <a:extLst>
              <a:ext uri="{FF2B5EF4-FFF2-40B4-BE49-F238E27FC236}">
                <a16:creationId xmlns:a16="http://schemas.microsoft.com/office/drawing/2014/main" id="{72CEC618-64D9-72B2-8D75-32F9F650819E}"/>
              </a:ext>
            </a:extLst>
          </p:cNvPr>
          <p:cNvSpPr txBox="1">
            <a:spLocks/>
          </p:cNvSpPr>
          <p:nvPr/>
        </p:nvSpPr>
        <p:spPr>
          <a:xfrm>
            <a:off x="3962400" y="2159666"/>
            <a:ext cx="7631562" cy="791509"/>
          </a:xfrm>
          <a:prstGeom prst="rect">
            <a:avLst/>
          </a:prstGeom>
          <a:noFill/>
        </p:spPr>
        <p:txBody>
          <a:bodyPr wrap="square" lIns="0" tIns="0" rIns="0" bIns="0" anchor="ctr" anchorCtr="0">
            <a:noAutofit/>
          </a:bodyPr>
          <a:lstStyle/>
          <a:p>
            <a:pPr lvl="0" defTabSz="914016">
              <a:spcAft>
                <a:spcPts val="800"/>
              </a:spcAft>
              <a:buSzPct val="90000"/>
              <a:defRPr/>
            </a:pPr>
            <a:r>
              <a:rPr lang="en-US" sz="1600">
                <a:solidFill>
                  <a:schemeClr val="tx2"/>
                </a:solidFill>
              </a:rPr>
              <a:t>Microsoft will no longer issue any security updates or fixes for impacted Office applications.</a:t>
            </a:r>
          </a:p>
          <a:p>
            <a:pPr lvl="0" defTabSz="914016">
              <a:spcAft>
                <a:spcPts val="800"/>
              </a:spcAft>
              <a:buSzPct val="90000"/>
              <a:defRPr/>
            </a:pPr>
            <a:r>
              <a:rPr lang="en-US" sz="1600">
                <a:solidFill>
                  <a:schemeClr val="tx2"/>
                </a:solidFill>
              </a:rPr>
              <a:t>This could expose your devices and data to security risks and/or impact your ability to meet compliance requirements. </a:t>
            </a:r>
          </a:p>
        </p:txBody>
      </p:sp>
      <p:cxnSp>
        <p:nvCxnSpPr>
          <p:cNvPr id="15" name="Straight Connector 14">
            <a:extLst>
              <a:ext uri="{FF2B5EF4-FFF2-40B4-BE49-F238E27FC236}">
                <a16:creationId xmlns:a16="http://schemas.microsoft.com/office/drawing/2014/main" id="{799EC808-8F04-7DA5-C57D-95C95DCD2248}"/>
              </a:ext>
              <a:ext uri="{C183D7F6-B498-43B3-948B-1728B52AA6E4}">
                <adec:decorative xmlns:adec="http://schemas.microsoft.com/office/drawing/2017/decorative" val="1"/>
              </a:ext>
            </a:extLst>
          </p:cNvPr>
          <p:cNvCxnSpPr>
            <a:cxnSpLocks/>
          </p:cNvCxnSpPr>
          <p:nvPr/>
        </p:nvCxnSpPr>
        <p:spPr>
          <a:xfrm>
            <a:off x="1615718" y="3292654"/>
            <a:ext cx="9930384"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39387458-E12E-1EF2-384F-42650AD8CB5B}"/>
              </a:ext>
              <a:ext uri="{C183D7F6-B498-43B3-948B-1728B52AA6E4}">
                <adec:decorative xmlns:adec="http://schemas.microsoft.com/office/drawing/2017/decorative" val="1"/>
              </a:ext>
            </a:extLst>
          </p:cNvPr>
          <p:cNvGrpSpPr/>
          <p:nvPr/>
        </p:nvGrpSpPr>
        <p:grpSpPr>
          <a:xfrm>
            <a:off x="598037" y="3565629"/>
            <a:ext cx="731520" cy="731520"/>
            <a:chOff x="598037" y="3565629"/>
            <a:chExt cx="731520" cy="731520"/>
          </a:xfrm>
        </p:grpSpPr>
        <p:sp>
          <p:nvSpPr>
            <p:cNvPr id="10" name="Oval 9">
              <a:extLst>
                <a:ext uri="{FF2B5EF4-FFF2-40B4-BE49-F238E27FC236}">
                  <a16:creationId xmlns:a16="http://schemas.microsoft.com/office/drawing/2014/main" id="{0ED45454-D912-6966-5ED3-C22C810B14E5}"/>
                </a:ext>
                <a:ext uri="{C183D7F6-B498-43B3-948B-1728B52AA6E4}">
                  <adec:decorative xmlns:adec="http://schemas.microsoft.com/office/drawing/2017/decorative" val="1"/>
                </a:ext>
              </a:extLst>
            </p:cNvPr>
            <p:cNvSpPr>
              <a:spLocks noChangeAspect="1"/>
            </p:cNvSpPr>
            <p:nvPr/>
          </p:nvSpPr>
          <p:spPr bwMode="auto">
            <a:xfrm>
              <a:off x="598037" y="3565629"/>
              <a:ext cx="731520" cy="731520"/>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cs typeface="Segoe UI" pitchFamily="34" charset="0"/>
              </a:endParaRPr>
            </a:p>
          </p:txBody>
        </p:sp>
        <p:sp>
          <p:nvSpPr>
            <p:cNvPr id="21" name="Graphic 90" descr="Icon of a circle made of two curved arrows rotating clockwise">
              <a:extLst>
                <a:ext uri="{FF2B5EF4-FFF2-40B4-BE49-F238E27FC236}">
                  <a16:creationId xmlns:a16="http://schemas.microsoft.com/office/drawing/2014/main" id="{3FC60B66-121A-CD6D-306A-CD815F464819}"/>
                </a:ext>
              </a:extLst>
            </p:cNvPr>
            <p:cNvSpPr>
              <a:spLocks noChangeAspect="1"/>
            </p:cNvSpPr>
            <p:nvPr/>
          </p:nvSpPr>
          <p:spPr>
            <a:xfrm>
              <a:off x="797745" y="3727419"/>
              <a:ext cx="332104" cy="407940"/>
            </a:xfrm>
            <a:custGeom>
              <a:avLst/>
              <a:gdLst>
                <a:gd name="connsiteX0" fmla="*/ 175091 w 235667"/>
                <a:gd name="connsiteY0" fmla="*/ 52914 h 289484"/>
                <a:gd name="connsiteX1" fmla="*/ 177004 w 235667"/>
                <a:gd name="connsiteY1" fmla="*/ 67067 h 289484"/>
                <a:gd name="connsiteX2" fmla="*/ 195525 w 235667"/>
                <a:gd name="connsiteY2" fmla="*/ 203909 h 289484"/>
                <a:gd name="connsiteX3" fmla="*/ 128538 w 235667"/>
                <a:gd name="connsiteY3" fmla="*/ 241806 h 289484"/>
                <a:gd name="connsiteX4" fmla="*/ 137655 w 235667"/>
                <a:gd name="connsiteY4" fmla="*/ 232689 h 289484"/>
                <a:gd name="connsiteX5" fmla="*/ 137675 w 235667"/>
                <a:gd name="connsiteY5" fmla="*/ 218406 h 289484"/>
                <a:gd name="connsiteX6" fmla="*/ 124498 w 235667"/>
                <a:gd name="connsiteY6" fmla="*/ 217432 h 289484"/>
                <a:gd name="connsiteX7" fmla="*/ 123367 w 235667"/>
                <a:gd name="connsiteY7" fmla="*/ 218415 h 289484"/>
                <a:gd name="connsiteX8" fmla="*/ 96434 w 235667"/>
                <a:gd name="connsiteY8" fmla="*/ 245348 h 289484"/>
                <a:gd name="connsiteX9" fmla="*/ 95451 w 235667"/>
                <a:gd name="connsiteY9" fmla="*/ 258491 h 289484"/>
                <a:gd name="connsiteX10" fmla="*/ 96434 w 235667"/>
                <a:gd name="connsiteY10" fmla="*/ 259622 h 289484"/>
                <a:gd name="connsiteX11" fmla="*/ 123367 w 235667"/>
                <a:gd name="connsiteY11" fmla="*/ 286555 h 289484"/>
                <a:gd name="connsiteX12" fmla="*/ 137651 w 235667"/>
                <a:gd name="connsiteY12" fmla="*/ 286499 h 289484"/>
                <a:gd name="connsiteX13" fmla="*/ 138624 w 235667"/>
                <a:gd name="connsiteY13" fmla="*/ 273412 h 289484"/>
                <a:gd name="connsiteX14" fmla="*/ 137655 w 235667"/>
                <a:gd name="connsiteY14" fmla="*/ 272280 h 289484"/>
                <a:gd name="connsiteX15" fmla="*/ 127555 w 235667"/>
                <a:gd name="connsiteY15" fmla="*/ 262181 h 289484"/>
                <a:gd name="connsiteX16" fmla="*/ 235259 w 235667"/>
                <a:gd name="connsiteY16" fmla="*/ 135027 h 289484"/>
                <a:gd name="connsiteX17" fmla="*/ 189244 w 235667"/>
                <a:gd name="connsiteY17" fmla="*/ 51028 h 289484"/>
                <a:gd name="connsiteX18" fmla="*/ 175091 w 235667"/>
                <a:gd name="connsiteY18" fmla="*/ 52927 h 289484"/>
                <a:gd name="connsiteX19" fmla="*/ 98064 w 235667"/>
                <a:gd name="connsiteY19" fmla="*/ 2954 h 289484"/>
                <a:gd name="connsiteX20" fmla="*/ 98064 w 235667"/>
                <a:gd name="connsiteY20" fmla="*/ 17228 h 289484"/>
                <a:gd name="connsiteX21" fmla="*/ 108164 w 235667"/>
                <a:gd name="connsiteY21" fmla="*/ 27328 h 289484"/>
                <a:gd name="connsiteX22" fmla="*/ 404 w 235667"/>
                <a:gd name="connsiteY22" fmla="*/ 154434 h 289484"/>
                <a:gd name="connsiteX23" fmla="*/ 42852 w 235667"/>
                <a:gd name="connsiteY23" fmla="*/ 235652 h 289484"/>
                <a:gd name="connsiteX24" fmla="*/ 57079 w 235667"/>
                <a:gd name="connsiteY24" fmla="*/ 234299 h 289484"/>
                <a:gd name="connsiteX25" fmla="*/ 55726 w 235667"/>
                <a:gd name="connsiteY25" fmla="*/ 220071 h 289484"/>
                <a:gd name="connsiteX26" fmla="*/ 42560 w 235667"/>
                <a:gd name="connsiteY26" fmla="*/ 82610 h 289484"/>
                <a:gd name="connsiteX27" fmla="*/ 107167 w 235667"/>
                <a:gd name="connsiteY27" fmla="*/ 47702 h 289484"/>
                <a:gd name="connsiteX28" fmla="*/ 98064 w 235667"/>
                <a:gd name="connsiteY28" fmla="*/ 56819 h 289484"/>
                <a:gd name="connsiteX29" fmla="*/ 97823 w 235667"/>
                <a:gd name="connsiteY29" fmla="*/ 71100 h 289484"/>
                <a:gd name="connsiteX30" fmla="*/ 112104 w 235667"/>
                <a:gd name="connsiteY30" fmla="*/ 71342 h 289484"/>
                <a:gd name="connsiteX31" fmla="*/ 112352 w 235667"/>
                <a:gd name="connsiteY31" fmla="*/ 71093 h 289484"/>
                <a:gd name="connsiteX32" fmla="*/ 139284 w 235667"/>
                <a:gd name="connsiteY32" fmla="*/ 44161 h 289484"/>
                <a:gd name="connsiteX33" fmla="*/ 139284 w 235667"/>
                <a:gd name="connsiteY33" fmla="*/ 29886 h 289484"/>
                <a:gd name="connsiteX34" fmla="*/ 112352 w 235667"/>
                <a:gd name="connsiteY34" fmla="*/ 2954 h 289484"/>
                <a:gd name="connsiteX35" fmla="*/ 98077 w 235667"/>
                <a:gd name="connsiteY35" fmla="*/ 2954 h 28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35667" h="289484">
                  <a:moveTo>
                    <a:pt x="175091" y="52914"/>
                  </a:moveTo>
                  <a:cubicBezTo>
                    <a:pt x="171711" y="57350"/>
                    <a:pt x="172568" y="63686"/>
                    <a:pt x="177004" y="67067"/>
                  </a:cubicBezTo>
                  <a:cubicBezTo>
                    <a:pt x="219906" y="99740"/>
                    <a:pt x="228199" y="161007"/>
                    <a:pt x="195525" y="203909"/>
                  </a:cubicBezTo>
                  <a:cubicBezTo>
                    <a:pt x="179326" y="225179"/>
                    <a:pt x="155114" y="238877"/>
                    <a:pt x="128538" y="241806"/>
                  </a:cubicBezTo>
                  <a:lnTo>
                    <a:pt x="137655" y="232689"/>
                  </a:lnTo>
                  <a:cubicBezTo>
                    <a:pt x="141605" y="228750"/>
                    <a:pt x="141613" y="222355"/>
                    <a:pt x="137675" y="218406"/>
                  </a:cubicBezTo>
                  <a:cubicBezTo>
                    <a:pt x="134133" y="214856"/>
                    <a:pt x="128523" y="214441"/>
                    <a:pt x="124498" y="217432"/>
                  </a:cubicBezTo>
                  <a:lnTo>
                    <a:pt x="123367" y="218415"/>
                  </a:lnTo>
                  <a:lnTo>
                    <a:pt x="96434" y="245348"/>
                  </a:lnTo>
                  <a:cubicBezTo>
                    <a:pt x="92900" y="248881"/>
                    <a:pt x="92482" y="254470"/>
                    <a:pt x="95451" y="258491"/>
                  </a:cubicBezTo>
                  <a:lnTo>
                    <a:pt x="96434" y="259622"/>
                  </a:lnTo>
                  <a:lnTo>
                    <a:pt x="123367" y="286555"/>
                  </a:lnTo>
                  <a:cubicBezTo>
                    <a:pt x="127326" y="290483"/>
                    <a:pt x="133721" y="290459"/>
                    <a:pt x="137651" y="286499"/>
                  </a:cubicBezTo>
                  <a:cubicBezTo>
                    <a:pt x="141151" y="282970"/>
                    <a:pt x="141564" y="277419"/>
                    <a:pt x="138624" y="273412"/>
                  </a:cubicBezTo>
                  <a:lnTo>
                    <a:pt x="137655" y="272280"/>
                  </a:lnTo>
                  <a:lnTo>
                    <a:pt x="127555" y="262181"/>
                  </a:lnTo>
                  <a:cubicBezTo>
                    <a:pt x="192409" y="256810"/>
                    <a:pt x="240631" y="199881"/>
                    <a:pt x="235259" y="135027"/>
                  </a:cubicBezTo>
                  <a:cubicBezTo>
                    <a:pt x="232506" y="101776"/>
                    <a:pt x="215784" y="71250"/>
                    <a:pt x="189244" y="51028"/>
                  </a:cubicBezTo>
                  <a:cubicBezTo>
                    <a:pt x="184811" y="47646"/>
                    <a:pt x="178475" y="48496"/>
                    <a:pt x="175091" y="52927"/>
                  </a:cubicBezTo>
                  <a:close/>
                  <a:moveTo>
                    <a:pt x="98064" y="2954"/>
                  </a:moveTo>
                  <a:cubicBezTo>
                    <a:pt x="94125" y="6897"/>
                    <a:pt x="94125" y="13285"/>
                    <a:pt x="98064" y="17228"/>
                  </a:cubicBezTo>
                  <a:lnTo>
                    <a:pt x="108164" y="27328"/>
                  </a:lnTo>
                  <a:cubicBezTo>
                    <a:pt x="43307" y="32670"/>
                    <a:pt x="-4938" y="89577"/>
                    <a:pt x="404" y="154434"/>
                  </a:cubicBezTo>
                  <a:cubicBezTo>
                    <a:pt x="3015" y="186125"/>
                    <a:pt x="18323" y="215416"/>
                    <a:pt x="42852" y="235652"/>
                  </a:cubicBezTo>
                  <a:cubicBezTo>
                    <a:pt x="47154" y="239207"/>
                    <a:pt x="53524" y="238601"/>
                    <a:pt x="57079" y="234299"/>
                  </a:cubicBezTo>
                  <a:cubicBezTo>
                    <a:pt x="60634" y="229996"/>
                    <a:pt x="60028" y="223626"/>
                    <a:pt x="55726" y="220071"/>
                  </a:cubicBezTo>
                  <a:cubicBezTo>
                    <a:pt x="14131" y="185748"/>
                    <a:pt x="8237" y="124205"/>
                    <a:pt x="42560" y="82610"/>
                  </a:cubicBezTo>
                  <a:cubicBezTo>
                    <a:pt x="58733" y="63011"/>
                    <a:pt x="81910" y="50488"/>
                    <a:pt x="107167" y="47702"/>
                  </a:cubicBezTo>
                  <a:lnTo>
                    <a:pt x="98064" y="56819"/>
                  </a:lnTo>
                  <a:cubicBezTo>
                    <a:pt x="94054" y="60696"/>
                    <a:pt x="93946" y="67090"/>
                    <a:pt x="97823" y="71100"/>
                  </a:cubicBezTo>
                  <a:cubicBezTo>
                    <a:pt x="101700" y="75110"/>
                    <a:pt x="108094" y="75219"/>
                    <a:pt x="112104" y="71342"/>
                  </a:cubicBezTo>
                  <a:cubicBezTo>
                    <a:pt x="112187" y="71260"/>
                    <a:pt x="112271" y="71177"/>
                    <a:pt x="112352" y="71093"/>
                  </a:cubicBezTo>
                  <a:lnTo>
                    <a:pt x="139284" y="44161"/>
                  </a:lnTo>
                  <a:cubicBezTo>
                    <a:pt x="143223" y="40217"/>
                    <a:pt x="143223" y="33830"/>
                    <a:pt x="139284" y="29886"/>
                  </a:cubicBezTo>
                  <a:lnTo>
                    <a:pt x="112352" y="2954"/>
                  </a:lnTo>
                  <a:cubicBezTo>
                    <a:pt x="108409" y="-985"/>
                    <a:pt x="102020" y="-985"/>
                    <a:pt x="98077" y="2954"/>
                  </a:cubicBezTo>
                  <a:close/>
                </a:path>
              </a:pathLst>
            </a:custGeom>
            <a:solidFill>
              <a:srgbClr val="FEFEFC"/>
            </a:solidFill>
            <a:ln w="1508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460"/>
              <a:endParaRPr lang="en-US" sz="1765">
                <a:solidFill>
                  <a:srgbClr val="000000"/>
                </a:solidFill>
                <a:latin typeface="Segoe UI"/>
              </a:endParaRPr>
            </a:p>
          </p:txBody>
        </p:sp>
      </p:grpSp>
      <p:sp>
        <p:nvSpPr>
          <p:cNvPr id="53" name="Text Placeholder 5">
            <a:extLst>
              <a:ext uri="{FF2B5EF4-FFF2-40B4-BE49-F238E27FC236}">
                <a16:creationId xmlns:a16="http://schemas.microsoft.com/office/drawing/2014/main" id="{29F0B755-4C1B-06DE-CA59-896B13922ED5}"/>
              </a:ext>
            </a:extLst>
          </p:cNvPr>
          <p:cNvSpPr txBox="1">
            <a:spLocks/>
          </p:cNvSpPr>
          <p:nvPr/>
        </p:nvSpPr>
        <p:spPr>
          <a:xfrm>
            <a:off x="1615718" y="3567188"/>
            <a:ext cx="1713138" cy="728403"/>
          </a:xfrm>
          <a:prstGeom prst="rect">
            <a:avLst/>
          </a:prstGeom>
        </p:spPr>
        <p:txBody>
          <a:bodyPr vert="horz" wrap="square" lIns="0" tIns="0" rIns="0" bIns="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016">
              <a:spcBef>
                <a:spcPts val="1176"/>
              </a:spcBef>
              <a:spcAft>
                <a:spcPts val="2549"/>
              </a:spcAft>
              <a:buFont typeface="Wingdings" panose="05000000000000000000" pitchFamily="2" charset="2"/>
              <a:buNone/>
              <a:defRPr/>
            </a:pPr>
            <a:r>
              <a:rPr lang="en-US">
                <a:solidFill>
                  <a:srgbClr val="06647A"/>
                </a:solidFill>
                <a:latin typeface="+mj-lt"/>
                <a:cs typeface="+mn-cs"/>
              </a:rPr>
              <a:t>Software updates</a:t>
            </a:r>
            <a:endParaRPr lang="en-US">
              <a:solidFill>
                <a:srgbClr val="06647A"/>
              </a:solidFill>
              <a:latin typeface="+mj-lt"/>
            </a:endParaRPr>
          </a:p>
        </p:txBody>
      </p:sp>
      <p:sp>
        <p:nvSpPr>
          <p:cNvPr id="52" name="TextBox 51">
            <a:extLst>
              <a:ext uri="{FF2B5EF4-FFF2-40B4-BE49-F238E27FC236}">
                <a16:creationId xmlns:a16="http://schemas.microsoft.com/office/drawing/2014/main" id="{EFBDC93D-2527-475E-346B-68A499C3AF1E}"/>
              </a:ext>
            </a:extLst>
          </p:cNvPr>
          <p:cNvSpPr txBox="1">
            <a:spLocks/>
          </p:cNvSpPr>
          <p:nvPr/>
        </p:nvSpPr>
        <p:spPr>
          <a:xfrm>
            <a:off x="3962400" y="3467454"/>
            <a:ext cx="7631562" cy="841256"/>
          </a:xfrm>
          <a:prstGeom prst="rect">
            <a:avLst/>
          </a:prstGeom>
          <a:noFill/>
        </p:spPr>
        <p:txBody>
          <a:bodyPr wrap="square" lIns="0" tIns="0" rIns="0" bIns="0">
            <a:spAutoFit/>
          </a:bodyPr>
          <a:lstStyle/>
          <a:p>
            <a:pPr lvl="0" defTabSz="914016">
              <a:spcAft>
                <a:spcPts val="800"/>
              </a:spcAft>
              <a:buSzPct val="90000"/>
              <a:defRPr/>
            </a:pPr>
            <a:r>
              <a:rPr lang="en-US" sz="1600">
                <a:solidFill>
                  <a:schemeClr val="tx2"/>
                </a:solidFill>
              </a:rPr>
              <a:t>You will not receive any new feature improvements or bug fixes for impacted Office applications.</a:t>
            </a:r>
          </a:p>
          <a:p>
            <a:pPr lvl="0" defTabSz="914016">
              <a:spcAft>
                <a:spcPts val="800"/>
              </a:spcAft>
              <a:buSzPct val="90000"/>
              <a:defRPr/>
            </a:pPr>
            <a:r>
              <a:rPr lang="en-US" sz="1600">
                <a:solidFill>
                  <a:schemeClr val="tx2"/>
                </a:solidFill>
              </a:rPr>
              <a:t>This could impact your users’ productivity and collaboration needs. </a:t>
            </a:r>
          </a:p>
        </p:txBody>
      </p:sp>
      <p:cxnSp>
        <p:nvCxnSpPr>
          <p:cNvPr id="17" name="Straight Connector 16">
            <a:extLst>
              <a:ext uri="{FF2B5EF4-FFF2-40B4-BE49-F238E27FC236}">
                <a16:creationId xmlns:a16="http://schemas.microsoft.com/office/drawing/2014/main" id="{12F27429-8AC7-AC6B-2572-BFA71F705D58}"/>
              </a:ext>
              <a:ext uri="{C183D7F6-B498-43B3-948B-1728B52AA6E4}">
                <adec:decorative xmlns:adec="http://schemas.microsoft.com/office/drawing/2017/decorative" val="1"/>
              </a:ext>
            </a:extLst>
          </p:cNvPr>
          <p:cNvCxnSpPr>
            <a:cxnSpLocks/>
          </p:cNvCxnSpPr>
          <p:nvPr/>
        </p:nvCxnSpPr>
        <p:spPr>
          <a:xfrm>
            <a:off x="1615718" y="4556679"/>
            <a:ext cx="9930384" cy="0"/>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0911C09-68FA-32A4-EE4A-4041C702CA5A}"/>
              </a:ext>
              <a:ext uri="{C183D7F6-B498-43B3-948B-1728B52AA6E4}">
                <adec:decorative xmlns:adec="http://schemas.microsoft.com/office/drawing/2017/decorative" val="1"/>
              </a:ext>
            </a:extLst>
          </p:cNvPr>
          <p:cNvGrpSpPr/>
          <p:nvPr/>
        </p:nvGrpSpPr>
        <p:grpSpPr>
          <a:xfrm>
            <a:off x="598037" y="4963502"/>
            <a:ext cx="731520" cy="731520"/>
            <a:chOff x="598037" y="4963502"/>
            <a:chExt cx="731520" cy="731520"/>
          </a:xfrm>
        </p:grpSpPr>
        <p:sp>
          <p:nvSpPr>
            <p:cNvPr id="11" name="Oval 10">
              <a:extLst>
                <a:ext uri="{FF2B5EF4-FFF2-40B4-BE49-F238E27FC236}">
                  <a16:creationId xmlns:a16="http://schemas.microsoft.com/office/drawing/2014/main" id="{AFAEEB58-B20D-31EE-4661-16D093C61869}"/>
                </a:ext>
                <a:ext uri="{C183D7F6-B498-43B3-948B-1728B52AA6E4}">
                  <adec:decorative xmlns:adec="http://schemas.microsoft.com/office/drawing/2017/decorative" val="1"/>
                </a:ext>
              </a:extLst>
            </p:cNvPr>
            <p:cNvSpPr>
              <a:spLocks noChangeAspect="1"/>
            </p:cNvSpPr>
            <p:nvPr/>
          </p:nvSpPr>
          <p:spPr bwMode="auto">
            <a:xfrm>
              <a:off x="598037" y="4963502"/>
              <a:ext cx="731520" cy="731520"/>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err="1">
                <a:solidFill>
                  <a:srgbClr val="FFFFFF"/>
                </a:solidFill>
                <a:cs typeface="Segoe UI" pitchFamily="34" charset="0"/>
              </a:endParaRPr>
            </a:p>
          </p:txBody>
        </p:sp>
        <p:sp>
          <p:nvSpPr>
            <p:cNvPr id="22" name="Graphic 36" descr="Icon of a person with a headset">
              <a:extLst>
                <a:ext uri="{FF2B5EF4-FFF2-40B4-BE49-F238E27FC236}">
                  <a16:creationId xmlns:a16="http://schemas.microsoft.com/office/drawing/2014/main" id="{299E397C-485A-ECC9-3BFB-751647C01FEA}"/>
                </a:ext>
              </a:extLst>
            </p:cNvPr>
            <p:cNvSpPr/>
            <p:nvPr/>
          </p:nvSpPr>
          <p:spPr>
            <a:xfrm>
              <a:off x="838300" y="5172415"/>
              <a:ext cx="250994" cy="313694"/>
            </a:xfrm>
            <a:custGeom>
              <a:avLst/>
              <a:gdLst>
                <a:gd name="connsiteX0" fmla="*/ 274311 w 274311"/>
                <a:gd name="connsiteY0" fmla="*/ 244216 h 342839"/>
                <a:gd name="connsiteX1" fmla="*/ 235754 w 274311"/>
                <a:gd name="connsiteY1" fmla="*/ 205659 h 342839"/>
                <a:gd name="connsiteX2" fmla="*/ 38557 w 274311"/>
                <a:gd name="connsiteY2" fmla="*/ 205659 h 342839"/>
                <a:gd name="connsiteX3" fmla="*/ 0 w 274311"/>
                <a:gd name="connsiteY3" fmla="*/ 244216 h 342839"/>
                <a:gd name="connsiteX4" fmla="*/ 0 w 274311"/>
                <a:gd name="connsiteY4" fmla="*/ 254121 h 342839"/>
                <a:gd name="connsiteX5" fmla="*/ 15401 w 274311"/>
                <a:gd name="connsiteY5" fmla="*/ 295872 h 342839"/>
                <a:gd name="connsiteX6" fmla="*/ 137100 w 274311"/>
                <a:gd name="connsiteY6" fmla="*/ 342839 h 342839"/>
                <a:gd name="connsiteX7" fmla="*/ 258862 w 274311"/>
                <a:gd name="connsiteY7" fmla="*/ 295889 h 342839"/>
                <a:gd name="connsiteX8" fmla="*/ 274311 w 274311"/>
                <a:gd name="connsiteY8" fmla="*/ 254081 h 342839"/>
                <a:gd name="connsiteX9" fmla="*/ 274311 w 274311"/>
                <a:gd name="connsiteY9" fmla="*/ 244216 h 342839"/>
                <a:gd name="connsiteX10" fmla="*/ 38557 w 274311"/>
                <a:gd name="connsiteY10" fmla="*/ 231376 h 342839"/>
                <a:gd name="connsiteX11" fmla="*/ 235754 w 274311"/>
                <a:gd name="connsiteY11" fmla="*/ 231376 h 342839"/>
                <a:gd name="connsiteX12" fmla="*/ 248594 w 274311"/>
                <a:gd name="connsiteY12" fmla="*/ 244216 h 342839"/>
                <a:gd name="connsiteX13" fmla="*/ 248594 w 274311"/>
                <a:gd name="connsiteY13" fmla="*/ 254081 h 342839"/>
                <a:gd name="connsiteX14" fmla="*/ 239324 w 274311"/>
                <a:gd name="connsiteY14" fmla="*/ 279166 h 342839"/>
                <a:gd name="connsiteX15" fmla="*/ 137100 w 274311"/>
                <a:gd name="connsiteY15" fmla="*/ 317122 h 342839"/>
                <a:gd name="connsiteX16" fmla="*/ 34958 w 274311"/>
                <a:gd name="connsiteY16" fmla="*/ 279171 h 342839"/>
                <a:gd name="connsiteX17" fmla="*/ 25718 w 274311"/>
                <a:gd name="connsiteY17" fmla="*/ 254121 h 342839"/>
                <a:gd name="connsiteX18" fmla="*/ 25718 w 274311"/>
                <a:gd name="connsiteY18" fmla="*/ 244216 h 342839"/>
                <a:gd name="connsiteX19" fmla="*/ 38557 w 274311"/>
                <a:gd name="connsiteY19" fmla="*/ 231376 h 342839"/>
                <a:gd name="connsiteX20" fmla="*/ 222825 w 274311"/>
                <a:gd name="connsiteY20" fmla="*/ 85725 h 342839"/>
                <a:gd name="connsiteX21" fmla="*/ 137100 w 274311"/>
                <a:gd name="connsiteY21" fmla="*/ 0 h 342839"/>
                <a:gd name="connsiteX22" fmla="*/ 68094 w 274311"/>
                <a:gd name="connsiteY22" fmla="*/ 34853 h 342839"/>
                <a:gd name="connsiteX23" fmla="*/ 64252 w 274311"/>
                <a:gd name="connsiteY23" fmla="*/ 34269 h 342839"/>
                <a:gd name="connsiteX24" fmla="*/ 21427 w 274311"/>
                <a:gd name="connsiteY24" fmla="*/ 34269 h 342839"/>
                <a:gd name="connsiteX25" fmla="*/ 8568 w 274311"/>
                <a:gd name="connsiteY25" fmla="*/ 47127 h 342839"/>
                <a:gd name="connsiteX26" fmla="*/ 8568 w 274311"/>
                <a:gd name="connsiteY26" fmla="*/ 141404 h 342839"/>
                <a:gd name="connsiteX27" fmla="*/ 55718 w 274311"/>
                <a:gd name="connsiteY27" fmla="*/ 188553 h 342839"/>
                <a:gd name="connsiteX28" fmla="*/ 60004 w 274311"/>
                <a:gd name="connsiteY28" fmla="*/ 188553 h 342839"/>
                <a:gd name="connsiteX29" fmla="*/ 60004 w 274311"/>
                <a:gd name="connsiteY29" fmla="*/ 188479 h 342839"/>
                <a:gd name="connsiteX30" fmla="*/ 60180 w 274311"/>
                <a:gd name="connsiteY30" fmla="*/ 188479 h 342839"/>
                <a:gd name="connsiteX31" fmla="*/ 77283 w 274311"/>
                <a:gd name="connsiteY31" fmla="*/ 171377 h 342839"/>
                <a:gd name="connsiteX32" fmla="*/ 60180 w 274311"/>
                <a:gd name="connsiteY32" fmla="*/ 154275 h 342839"/>
                <a:gd name="connsiteX33" fmla="*/ 46700 w 274311"/>
                <a:gd name="connsiteY33" fmla="*/ 160852 h 342839"/>
                <a:gd name="connsiteX34" fmla="*/ 34286 w 274311"/>
                <a:gd name="connsiteY34" fmla="*/ 141404 h 342839"/>
                <a:gd name="connsiteX35" fmla="*/ 34286 w 274311"/>
                <a:gd name="connsiteY35" fmla="*/ 137110 h 342839"/>
                <a:gd name="connsiteX36" fmla="*/ 47107 w 274311"/>
                <a:gd name="connsiteY36" fmla="*/ 137110 h 342839"/>
                <a:gd name="connsiteX37" fmla="*/ 64598 w 274311"/>
                <a:gd name="connsiteY37" fmla="*/ 131487 h 342839"/>
                <a:gd name="connsiteX38" fmla="*/ 137100 w 274311"/>
                <a:gd name="connsiteY38" fmla="*/ 171451 h 342839"/>
                <a:gd name="connsiteX39" fmla="*/ 222825 w 274311"/>
                <a:gd name="connsiteY39" fmla="*/ 85725 h 342839"/>
                <a:gd name="connsiteX40" fmla="*/ 51393 w 274311"/>
                <a:gd name="connsiteY40" fmla="*/ 83908 h 342839"/>
                <a:gd name="connsiteX41" fmla="*/ 51374 w 274311"/>
                <a:gd name="connsiteY41" fmla="*/ 85725 h 342839"/>
                <a:gd name="connsiteX42" fmla="*/ 51393 w 274311"/>
                <a:gd name="connsiteY42" fmla="*/ 87542 h 342839"/>
                <a:gd name="connsiteX43" fmla="*/ 51393 w 274311"/>
                <a:gd name="connsiteY43" fmla="*/ 107106 h 342839"/>
                <a:gd name="connsiteX44" fmla="*/ 47107 w 274311"/>
                <a:gd name="connsiteY44" fmla="*/ 111392 h 342839"/>
                <a:gd name="connsiteX45" fmla="*/ 34286 w 274311"/>
                <a:gd name="connsiteY45" fmla="*/ 111392 h 342839"/>
                <a:gd name="connsiteX46" fmla="*/ 34286 w 274311"/>
                <a:gd name="connsiteY46" fmla="*/ 59986 h 342839"/>
                <a:gd name="connsiteX47" fmla="*/ 51393 w 274311"/>
                <a:gd name="connsiteY47" fmla="*/ 59986 h 342839"/>
                <a:gd name="connsiteX48" fmla="*/ 51393 w 274311"/>
                <a:gd name="connsiteY48" fmla="*/ 83908 h 342839"/>
                <a:gd name="connsiteX49" fmla="*/ 77111 w 274311"/>
                <a:gd name="connsiteY49" fmla="*/ 87245 h 342839"/>
                <a:gd name="connsiteX50" fmla="*/ 77111 w 274311"/>
                <a:gd name="connsiteY50" fmla="*/ 84206 h 342839"/>
                <a:gd name="connsiteX51" fmla="*/ 137100 w 274311"/>
                <a:gd name="connsiteY51" fmla="*/ 25718 h 342839"/>
                <a:gd name="connsiteX52" fmla="*/ 197108 w 274311"/>
                <a:gd name="connsiteY52" fmla="*/ 85725 h 342839"/>
                <a:gd name="connsiteX53" fmla="*/ 137100 w 274311"/>
                <a:gd name="connsiteY53" fmla="*/ 145733 h 342839"/>
                <a:gd name="connsiteX54" fmla="*/ 77111 w 274311"/>
                <a:gd name="connsiteY54" fmla="*/ 87245 h 342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74311" h="342839">
                  <a:moveTo>
                    <a:pt x="274311" y="244216"/>
                  </a:moveTo>
                  <a:cubicBezTo>
                    <a:pt x="274311" y="222922"/>
                    <a:pt x="257050" y="205659"/>
                    <a:pt x="235754" y="205659"/>
                  </a:cubicBezTo>
                  <a:lnTo>
                    <a:pt x="38557" y="205659"/>
                  </a:lnTo>
                  <a:cubicBezTo>
                    <a:pt x="17263" y="205659"/>
                    <a:pt x="0" y="222922"/>
                    <a:pt x="0" y="244216"/>
                  </a:cubicBezTo>
                  <a:lnTo>
                    <a:pt x="0" y="254121"/>
                  </a:lnTo>
                  <a:cubicBezTo>
                    <a:pt x="0" y="269428"/>
                    <a:pt x="5461" y="284232"/>
                    <a:pt x="15401" y="295872"/>
                  </a:cubicBezTo>
                  <a:cubicBezTo>
                    <a:pt x="42255" y="327320"/>
                    <a:pt x="83164" y="342839"/>
                    <a:pt x="137100" y="342839"/>
                  </a:cubicBezTo>
                  <a:cubicBezTo>
                    <a:pt x="191026" y="342839"/>
                    <a:pt x="231955" y="327325"/>
                    <a:pt x="258862" y="295889"/>
                  </a:cubicBezTo>
                  <a:cubicBezTo>
                    <a:pt x="268832" y="284243"/>
                    <a:pt x="274311" y="269414"/>
                    <a:pt x="274311" y="254081"/>
                  </a:cubicBezTo>
                  <a:lnTo>
                    <a:pt x="274311" y="244216"/>
                  </a:lnTo>
                  <a:close/>
                  <a:moveTo>
                    <a:pt x="38557" y="231376"/>
                  </a:moveTo>
                  <a:lnTo>
                    <a:pt x="235754" y="231376"/>
                  </a:lnTo>
                  <a:cubicBezTo>
                    <a:pt x="242845" y="231376"/>
                    <a:pt x="248594" y="237125"/>
                    <a:pt x="248594" y="244216"/>
                  </a:cubicBezTo>
                  <a:lnTo>
                    <a:pt x="248594" y="254081"/>
                  </a:lnTo>
                  <a:cubicBezTo>
                    <a:pt x="248594" y="263281"/>
                    <a:pt x="245307" y="272178"/>
                    <a:pt x="239324" y="279166"/>
                  </a:cubicBezTo>
                  <a:cubicBezTo>
                    <a:pt x="217783" y="304335"/>
                    <a:pt x="184048" y="317122"/>
                    <a:pt x="137100" y="317122"/>
                  </a:cubicBezTo>
                  <a:cubicBezTo>
                    <a:pt x="90151" y="317122"/>
                    <a:pt x="56446" y="304335"/>
                    <a:pt x="34958" y="279171"/>
                  </a:cubicBezTo>
                  <a:cubicBezTo>
                    <a:pt x="28994" y="272188"/>
                    <a:pt x="25718" y="263305"/>
                    <a:pt x="25718" y="254121"/>
                  </a:cubicBezTo>
                  <a:lnTo>
                    <a:pt x="25718" y="244216"/>
                  </a:lnTo>
                  <a:cubicBezTo>
                    <a:pt x="25718" y="237125"/>
                    <a:pt x="31466" y="231376"/>
                    <a:pt x="38557" y="231376"/>
                  </a:cubicBezTo>
                  <a:close/>
                  <a:moveTo>
                    <a:pt x="222825" y="85725"/>
                  </a:moveTo>
                  <a:cubicBezTo>
                    <a:pt x="222825" y="38380"/>
                    <a:pt x="184444" y="0"/>
                    <a:pt x="137100" y="0"/>
                  </a:cubicBezTo>
                  <a:cubicBezTo>
                    <a:pt x="108802" y="0"/>
                    <a:pt x="83706" y="13711"/>
                    <a:pt x="68094" y="34853"/>
                  </a:cubicBezTo>
                  <a:cubicBezTo>
                    <a:pt x="66881" y="34473"/>
                    <a:pt x="65590" y="34269"/>
                    <a:pt x="64252" y="34269"/>
                  </a:cubicBezTo>
                  <a:lnTo>
                    <a:pt x="21427" y="34269"/>
                  </a:lnTo>
                  <a:cubicBezTo>
                    <a:pt x="14325" y="34269"/>
                    <a:pt x="8568" y="40026"/>
                    <a:pt x="8568" y="47127"/>
                  </a:cubicBezTo>
                  <a:lnTo>
                    <a:pt x="8568" y="141404"/>
                  </a:lnTo>
                  <a:cubicBezTo>
                    <a:pt x="8568" y="167444"/>
                    <a:pt x="29678" y="188553"/>
                    <a:pt x="55718" y="188553"/>
                  </a:cubicBezTo>
                  <a:lnTo>
                    <a:pt x="60004" y="188553"/>
                  </a:lnTo>
                  <a:lnTo>
                    <a:pt x="60004" y="188479"/>
                  </a:lnTo>
                  <a:cubicBezTo>
                    <a:pt x="60062" y="188479"/>
                    <a:pt x="60121" y="188479"/>
                    <a:pt x="60180" y="188479"/>
                  </a:cubicBezTo>
                  <a:cubicBezTo>
                    <a:pt x="69626" y="188479"/>
                    <a:pt x="77283" y="180822"/>
                    <a:pt x="77283" y="171377"/>
                  </a:cubicBezTo>
                  <a:cubicBezTo>
                    <a:pt x="77283" y="161932"/>
                    <a:pt x="69626" y="154275"/>
                    <a:pt x="60180" y="154275"/>
                  </a:cubicBezTo>
                  <a:cubicBezTo>
                    <a:pt x="54705" y="154275"/>
                    <a:pt x="49830" y="156848"/>
                    <a:pt x="46700" y="160852"/>
                  </a:cubicBezTo>
                  <a:cubicBezTo>
                    <a:pt x="39369" y="157447"/>
                    <a:pt x="34286" y="150020"/>
                    <a:pt x="34286" y="141404"/>
                  </a:cubicBezTo>
                  <a:lnTo>
                    <a:pt x="34286" y="137110"/>
                  </a:lnTo>
                  <a:lnTo>
                    <a:pt x="47107" y="137110"/>
                  </a:lnTo>
                  <a:cubicBezTo>
                    <a:pt x="53634" y="137110"/>
                    <a:pt x="59674" y="135026"/>
                    <a:pt x="64598" y="131487"/>
                  </a:cubicBezTo>
                  <a:cubicBezTo>
                    <a:pt x="79788" y="155503"/>
                    <a:pt x="106582" y="171451"/>
                    <a:pt x="137100" y="171451"/>
                  </a:cubicBezTo>
                  <a:cubicBezTo>
                    <a:pt x="184444" y="171451"/>
                    <a:pt x="222825" y="133070"/>
                    <a:pt x="222825" y="85725"/>
                  </a:cubicBezTo>
                  <a:close/>
                  <a:moveTo>
                    <a:pt x="51393" y="83908"/>
                  </a:moveTo>
                  <a:cubicBezTo>
                    <a:pt x="51381" y="84513"/>
                    <a:pt x="51374" y="85118"/>
                    <a:pt x="51374" y="85725"/>
                  </a:cubicBezTo>
                  <a:cubicBezTo>
                    <a:pt x="51374" y="86332"/>
                    <a:pt x="51381" y="86938"/>
                    <a:pt x="51393" y="87542"/>
                  </a:cubicBezTo>
                  <a:lnTo>
                    <a:pt x="51393" y="107106"/>
                  </a:lnTo>
                  <a:cubicBezTo>
                    <a:pt x="51393" y="109473"/>
                    <a:pt x="49474" y="111392"/>
                    <a:pt x="47107" y="111392"/>
                  </a:cubicBezTo>
                  <a:lnTo>
                    <a:pt x="34286" y="111392"/>
                  </a:lnTo>
                  <a:lnTo>
                    <a:pt x="34286" y="59986"/>
                  </a:lnTo>
                  <a:lnTo>
                    <a:pt x="51393" y="59986"/>
                  </a:lnTo>
                  <a:lnTo>
                    <a:pt x="51393" y="83908"/>
                  </a:lnTo>
                  <a:close/>
                  <a:moveTo>
                    <a:pt x="77111" y="87245"/>
                  </a:moveTo>
                  <a:lnTo>
                    <a:pt x="77111" y="84206"/>
                  </a:lnTo>
                  <a:cubicBezTo>
                    <a:pt x="77917" y="51766"/>
                    <a:pt x="104466" y="25718"/>
                    <a:pt x="137100" y="25718"/>
                  </a:cubicBezTo>
                  <a:cubicBezTo>
                    <a:pt x="170241" y="25718"/>
                    <a:pt x="197108" y="52584"/>
                    <a:pt x="197108" y="85725"/>
                  </a:cubicBezTo>
                  <a:cubicBezTo>
                    <a:pt x="197108" y="118866"/>
                    <a:pt x="170241" y="145733"/>
                    <a:pt x="137100" y="145733"/>
                  </a:cubicBezTo>
                  <a:cubicBezTo>
                    <a:pt x="104466" y="145733"/>
                    <a:pt x="77917" y="119684"/>
                    <a:pt x="77111" y="87245"/>
                  </a:cubicBezTo>
                  <a:close/>
                </a:path>
              </a:pathLst>
            </a:custGeom>
            <a:solidFill>
              <a:srgbClr val="FEFEFC"/>
            </a:solidFill>
            <a:ln w="1508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60"/>
              <a:endParaRPr lang="en-US" sz="1765">
                <a:solidFill>
                  <a:srgbClr val="000000"/>
                </a:solidFill>
                <a:latin typeface="Segoe UI"/>
              </a:endParaRPr>
            </a:p>
          </p:txBody>
        </p:sp>
      </p:grpSp>
      <p:sp>
        <p:nvSpPr>
          <p:cNvPr id="48" name="Text Placeholder 5">
            <a:extLst>
              <a:ext uri="{FF2B5EF4-FFF2-40B4-BE49-F238E27FC236}">
                <a16:creationId xmlns:a16="http://schemas.microsoft.com/office/drawing/2014/main" id="{2FFF10D8-8273-35F4-1FC2-B5A26655D0DA}"/>
              </a:ext>
            </a:extLst>
          </p:cNvPr>
          <p:cNvSpPr txBox="1">
            <a:spLocks/>
          </p:cNvSpPr>
          <p:nvPr/>
        </p:nvSpPr>
        <p:spPr>
          <a:xfrm>
            <a:off x="1615718" y="4992495"/>
            <a:ext cx="2128968" cy="673535"/>
          </a:xfrm>
          <a:prstGeom prst="rect">
            <a:avLst/>
          </a:prstGeom>
        </p:spPr>
        <p:txBody>
          <a:bodyPr vert="horz" wrap="square" lIns="0" tIns="0" rIns="0" bIns="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016">
              <a:spcBef>
                <a:spcPts val="1176"/>
              </a:spcBef>
              <a:spcAft>
                <a:spcPts val="2549"/>
              </a:spcAft>
              <a:buFont typeface="Wingdings" panose="05000000000000000000" pitchFamily="2" charset="2"/>
              <a:buNone/>
              <a:defRPr/>
            </a:pPr>
            <a:r>
              <a:rPr lang="en-US">
                <a:solidFill>
                  <a:srgbClr val="06647A"/>
                </a:solidFill>
                <a:latin typeface="+mj-lt"/>
                <a:cs typeface="+mn-cs"/>
              </a:rPr>
              <a:t>Microsoft technical support</a:t>
            </a:r>
            <a:endParaRPr lang="en-US">
              <a:solidFill>
                <a:srgbClr val="06647A"/>
              </a:solidFill>
              <a:latin typeface="+mj-lt"/>
            </a:endParaRPr>
          </a:p>
        </p:txBody>
      </p:sp>
      <p:sp>
        <p:nvSpPr>
          <p:cNvPr id="47" name="TextBox 46">
            <a:extLst>
              <a:ext uri="{FF2B5EF4-FFF2-40B4-BE49-F238E27FC236}">
                <a16:creationId xmlns:a16="http://schemas.microsoft.com/office/drawing/2014/main" id="{999C8C74-7F39-BE60-E07C-B70966017468}"/>
              </a:ext>
            </a:extLst>
          </p:cNvPr>
          <p:cNvSpPr txBox="1">
            <a:spLocks/>
          </p:cNvSpPr>
          <p:nvPr/>
        </p:nvSpPr>
        <p:spPr>
          <a:xfrm>
            <a:off x="3962399" y="4895810"/>
            <a:ext cx="8142515" cy="841256"/>
          </a:xfrm>
          <a:prstGeom prst="rect">
            <a:avLst/>
          </a:prstGeom>
          <a:noFill/>
        </p:spPr>
        <p:txBody>
          <a:bodyPr wrap="square" lIns="0" tIns="0" rIns="0" bIns="0">
            <a:spAutoFit/>
          </a:bodyPr>
          <a:lstStyle/>
          <a:p>
            <a:pPr lvl="0" defTabSz="914016">
              <a:spcAft>
                <a:spcPts val="800"/>
              </a:spcAft>
              <a:buSzPct val="90000"/>
              <a:defRPr/>
            </a:pPr>
            <a:r>
              <a:rPr lang="en-US" sz="1600" b="0" i="0">
                <a:solidFill>
                  <a:schemeClr val="tx2"/>
                </a:solidFill>
                <a:effectLst/>
              </a:rPr>
              <a:t>Microsoft t</a:t>
            </a:r>
            <a:r>
              <a:rPr lang="en-US" sz="1600">
                <a:solidFill>
                  <a:schemeClr val="tx2"/>
                </a:solidFill>
              </a:rPr>
              <a:t>echnical support for impacted Office applications ceases. Microsoft will not be able to provide support by phone, chat, or email for any technical issues.</a:t>
            </a:r>
          </a:p>
          <a:p>
            <a:pPr lvl="0" defTabSz="914016">
              <a:spcAft>
                <a:spcPts val="800"/>
              </a:spcAft>
              <a:buSzPct val="90000"/>
              <a:defRPr/>
            </a:pPr>
            <a:r>
              <a:rPr lang="en-US" sz="1600">
                <a:solidFill>
                  <a:schemeClr val="tx2"/>
                </a:solidFill>
              </a:rPr>
              <a:t>This could result in frustration, wasted time, and reduced productivity.</a:t>
            </a:r>
          </a:p>
        </p:txBody>
      </p:sp>
    </p:spTree>
    <p:extLst>
      <p:ext uri="{BB962C8B-B14F-4D97-AF65-F5344CB8AC3E}">
        <p14:creationId xmlns:p14="http://schemas.microsoft.com/office/powerpoint/2010/main" val="56624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029EEC-6D40-98C2-9E02-F41B03583345}"/>
              </a:ext>
            </a:extLst>
          </p:cNvPr>
          <p:cNvSpPr>
            <a:spLocks noGrp="1"/>
          </p:cNvSpPr>
          <p:nvPr>
            <p:ph type="title"/>
          </p:nvPr>
        </p:nvSpPr>
        <p:spPr>
          <a:xfrm>
            <a:off x="588262" y="457201"/>
            <a:ext cx="11019537" cy="481897"/>
          </a:xfrm>
        </p:spPr>
        <p:txBody>
          <a:bodyPr>
            <a:normAutofit fontScale="90000"/>
          </a:bodyPr>
          <a:lstStyle/>
          <a:p>
            <a:r>
              <a:rPr lang="en-US">
                <a:latin typeface="Segoe Sans Display" pitchFamily="2" charset="0"/>
                <a:cs typeface="Segoe Sans Display" pitchFamily="2" charset="0"/>
              </a:rPr>
              <a:t>Perpetual versions of Office now have gaps</a:t>
            </a:r>
          </a:p>
        </p:txBody>
      </p:sp>
      <p:sp>
        <p:nvSpPr>
          <p:cNvPr id="10" name="Rectangle 9">
            <a:extLst>
              <a:ext uri="{FF2B5EF4-FFF2-40B4-BE49-F238E27FC236}">
                <a16:creationId xmlns:a16="http://schemas.microsoft.com/office/drawing/2014/main" id="{F53A320B-7C3D-9617-8A5B-FE05C1D748C9}"/>
              </a:ext>
            </a:extLst>
          </p:cNvPr>
          <p:cNvSpPr>
            <a:spLocks/>
          </p:cNvSpPr>
          <p:nvPr/>
        </p:nvSpPr>
        <p:spPr>
          <a:xfrm>
            <a:off x="714828" y="1336089"/>
            <a:ext cx="2494280" cy="307777"/>
          </a:xfrm>
          <a:prstGeom prst="rect">
            <a:avLst/>
          </a:prstGeom>
        </p:spPr>
        <p:txBody>
          <a:bodyPr wrap="square" lIns="0" tIns="0" rIns="0" bIns="0" anchor="t">
            <a:spAutoFit/>
          </a:bodyPr>
          <a:lstStyle/>
          <a:p>
            <a:pPr marL="0" marR="0" lvl="0" indent="0" algn="r" defTabSz="913751" rtl="0" eaLnBrk="1" fontAlgn="base" latinLnBrk="0" hangingPunct="1">
              <a:lnSpc>
                <a:spcPct val="100000"/>
              </a:lnSpc>
              <a:spcBef>
                <a:spcPts val="980"/>
              </a:spcBef>
              <a:spcAft>
                <a:spcPct val="0"/>
              </a:spcAft>
              <a:buClrTx/>
              <a:buSzTx/>
              <a:buFontTx/>
              <a:buNone/>
              <a:tabLst/>
              <a:defRPr/>
            </a:pPr>
            <a:r>
              <a:rPr lang="en-US" sz="2000">
                <a:solidFill>
                  <a:schemeClr val="tx2"/>
                </a:solidFill>
                <a:cs typeface="Segoe UI" pitchFamily="34" charset="0"/>
              </a:rPr>
              <a:t>Office Perpetual</a:t>
            </a:r>
          </a:p>
        </p:txBody>
      </p:sp>
      <p:sp>
        <p:nvSpPr>
          <p:cNvPr id="61" name="Rectangle 60">
            <a:extLst>
              <a:ext uri="{FF2B5EF4-FFF2-40B4-BE49-F238E27FC236}">
                <a16:creationId xmlns:a16="http://schemas.microsoft.com/office/drawing/2014/main" id="{BBD07BE2-E1B4-7EF1-38F2-690F66289858}"/>
              </a:ext>
            </a:extLst>
          </p:cNvPr>
          <p:cNvSpPr>
            <a:spLocks/>
          </p:cNvSpPr>
          <p:nvPr/>
        </p:nvSpPr>
        <p:spPr>
          <a:xfrm>
            <a:off x="714826" y="1924479"/>
            <a:ext cx="2494282"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r"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rgbClr val="5F5F5F"/>
                </a:solidFill>
                <a:effectLst/>
                <a:uLnTx/>
                <a:uFillTx/>
                <a:ea typeface="+mn-ea"/>
                <a:cs typeface="+mn-cs"/>
              </a:rPr>
              <a:t>One </a:t>
            </a:r>
            <a:r>
              <a:rPr kumimoji="0" lang="en-US" sz="1400" b="0" i="0" u="none" strike="noStrike" kern="1200" cap="none" normalizeH="0" baseline="0" noProof="0">
                <a:ln>
                  <a:noFill/>
                </a:ln>
                <a:solidFill>
                  <a:srgbClr val="5F5F5F"/>
                </a:solidFill>
                <a:effectLst/>
                <a:uLnTx/>
                <a:uFillTx/>
                <a:ea typeface="+mn-ea"/>
              </a:rPr>
              <a:t>PC</a:t>
            </a:r>
            <a:endParaRPr kumimoji="0" lang="en-US" sz="1400" b="0" i="0" u="none" strike="noStrike" kern="1200" cap="none" normalizeH="0" baseline="0" noProof="0">
              <a:ln>
                <a:noFill/>
              </a:ln>
              <a:solidFill>
                <a:srgbClr val="5F5F5F"/>
              </a:solidFill>
              <a:effectLst/>
              <a:uLnTx/>
              <a:uFillTx/>
              <a:ea typeface="+mn-ea"/>
              <a:cs typeface="Segoe UI Semibold" panose="020B0702040204020203" pitchFamily="34" charset="0"/>
            </a:endParaRPr>
          </a:p>
        </p:txBody>
      </p:sp>
      <p:sp>
        <p:nvSpPr>
          <p:cNvPr id="62" name="Rectangle 61">
            <a:extLst>
              <a:ext uri="{FF2B5EF4-FFF2-40B4-BE49-F238E27FC236}">
                <a16:creationId xmlns:a16="http://schemas.microsoft.com/office/drawing/2014/main" id="{091230FB-E18C-467C-1999-046660D41787}"/>
              </a:ext>
            </a:extLst>
          </p:cNvPr>
          <p:cNvSpPr>
            <a:spLocks/>
          </p:cNvSpPr>
          <p:nvPr/>
        </p:nvSpPr>
        <p:spPr>
          <a:xfrm>
            <a:off x="478972" y="2344334"/>
            <a:ext cx="2730137"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r"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rgbClr val="5F5F5F"/>
                </a:solidFill>
                <a:effectLst/>
                <a:uLnTx/>
                <a:uFillTx/>
                <a:ea typeface="+mn-ea"/>
                <a:cs typeface="Segoe UI Semibold" panose="020B0702040204020203" pitchFamily="34" charset="0"/>
              </a:rPr>
              <a:t>Static features, frozen in time</a:t>
            </a:r>
          </a:p>
        </p:txBody>
      </p:sp>
      <p:sp>
        <p:nvSpPr>
          <p:cNvPr id="63" name="Rectangle 62">
            <a:extLst>
              <a:ext uri="{FF2B5EF4-FFF2-40B4-BE49-F238E27FC236}">
                <a16:creationId xmlns:a16="http://schemas.microsoft.com/office/drawing/2014/main" id="{10CE1AA6-1A54-D57A-F169-1C9FEAB78833}"/>
              </a:ext>
            </a:extLst>
          </p:cNvPr>
          <p:cNvSpPr>
            <a:spLocks/>
          </p:cNvSpPr>
          <p:nvPr/>
        </p:nvSpPr>
        <p:spPr>
          <a:xfrm>
            <a:off x="261258" y="2734140"/>
            <a:ext cx="2947850"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r"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rgbClr val="5F5F5F"/>
                </a:solidFill>
                <a:effectLst/>
                <a:uLnTx/>
                <a:uFillTx/>
                <a:ea typeface="+mn-ea"/>
                <a:cs typeface="Segoe UI Semibold" panose="020B0702040204020203" pitchFamily="34" charset="0"/>
              </a:rPr>
              <a:t>Finite lifespan, will lose support</a:t>
            </a:r>
          </a:p>
        </p:txBody>
      </p:sp>
      <p:sp>
        <p:nvSpPr>
          <p:cNvPr id="9" name="Rectangle 8">
            <a:extLst>
              <a:ext uri="{FF2B5EF4-FFF2-40B4-BE49-F238E27FC236}">
                <a16:creationId xmlns:a16="http://schemas.microsoft.com/office/drawing/2014/main" id="{BB6C35A1-208C-AA0C-A468-E6B567D533E5}"/>
              </a:ext>
            </a:extLst>
          </p:cNvPr>
          <p:cNvSpPr/>
          <p:nvPr/>
        </p:nvSpPr>
        <p:spPr>
          <a:xfrm>
            <a:off x="3937000" y="1336089"/>
            <a:ext cx="1801039" cy="307777"/>
          </a:xfrm>
          <a:prstGeom prst="rect">
            <a:avLst/>
          </a:prstGeom>
        </p:spPr>
        <p:txBody>
          <a:bodyPr wrap="square" lIns="0" tIns="0" rIns="0" bIns="0">
            <a:spAutoFit/>
          </a:bodyPr>
          <a:lstStyle/>
          <a:p>
            <a:pPr marL="0" marR="0" lvl="0" indent="0" algn="l" defTabSz="913751" rtl="0" eaLnBrk="1" fontAlgn="base" latinLnBrk="0" hangingPunct="1">
              <a:lnSpc>
                <a:spcPct val="100000"/>
              </a:lnSpc>
              <a:spcBef>
                <a:spcPts val="980"/>
              </a:spcBef>
              <a:spcAft>
                <a:spcPct val="0"/>
              </a:spcAft>
              <a:buClrTx/>
              <a:buSzTx/>
              <a:buFontTx/>
              <a:buNone/>
              <a:tabLst/>
              <a:defRPr/>
            </a:pPr>
            <a:r>
              <a:rPr kumimoji="0" lang="en-US" sz="2000" b="0" i="0" u="none" strike="noStrike" kern="1200" cap="none" normalizeH="0" baseline="0" noProof="0">
                <a:ln>
                  <a:noFill/>
                </a:ln>
                <a:solidFill>
                  <a:srgbClr val="06647A"/>
                </a:solidFill>
                <a:effectLst/>
                <a:uLnTx/>
                <a:uFillTx/>
                <a:ea typeface="+mn-ea"/>
                <a:cs typeface="Segoe UI" pitchFamily="34" charset="0"/>
              </a:rPr>
              <a:t>Microsoft 365</a:t>
            </a:r>
          </a:p>
        </p:txBody>
      </p:sp>
      <p:sp>
        <p:nvSpPr>
          <p:cNvPr id="21" name="Rectangle 20">
            <a:extLst>
              <a:ext uri="{FF2B5EF4-FFF2-40B4-BE49-F238E27FC236}">
                <a16:creationId xmlns:a16="http://schemas.microsoft.com/office/drawing/2014/main" id="{D17CE7D0-919C-D6CD-6ED6-20C228495766}"/>
              </a:ext>
            </a:extLst>
          </p:cNvPr>
          <p:cNvSpPr/>
          <p:nvPr/>
        </p:nvSpPr>
        <p:spPr>
          <a:xfrm>
            <a:off x="3937000" y="192447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5 PCs + 5 tablets + 5 mobile devices</a:t>
            </a:r>
          </a:p>
        </p:txBody>
      </p:sp>
      <p:sp>
        <p:nvSpPr>
          <p:cNvPr id="22" name="Rectangle 21">
            <a:extLst>
              <a:ext uri="{FF2B5EF4-FFF2-40B4-BE49-F238E27FC236}">
                <a16:creationId xmlns:a16="http://schemas.microsoft.com/office/drawing/2014/main" id="{0F07B378-87D0-6205-F118-BB1CC6990631}"/>
              </a:ext>
            </a:extLst>
          </p:cNvPr>
          <p:cNvSpPr/>
          <p:nvPr/>
        </p:nvSpPr>
        <p:spPr>
          <a:xfrm>
            <a:off x="3937000" y="232964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Better every month</a:t>
            </a:r>
          </a:p>
        </p:txBody>
      </p:sp>
      <p:sp>
        <p:nvSpPr>
          <p:cNvPr id="23" name="Rectangle 22">
            <a:extLst>
              <a:ext uri="{FF2B5EF4-FFF2-40B4-BE49-F238E27FC236}">
                <a16:creationId xmlns:a16="http://schemas.microsoft.com/office/drawing/2014/main" id="{09523F9D-E963-152A-4D08-2D087D8E3DCF}"/>
              </a:ext>
            </a:extLst>
          </p:cNvPr>
          <p:cNvSpPr/>
          <p:nvPr/>
        </p:nvSpPr>
        <p:spPr>
          <a:xfrm>
            <a:off x="3937000" y="273481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Consistently supported</a:t>
            </a:r>
          </a:p>
        </p:txBody>
      </p:sp>
      <p:sp>
        <p:nvSpPr>
          <p:cNvPr id="24" name="Rectangle 23">
            <a:extLst>
              <a:ext uri="{FF2B5EF4-FFF2-40B4-BE49-F238E27FC236}">
                <a16:creationId xmlns:a16="http://schemas.microsoft.com/office/drawing/2014/main" id="{046064AF-DAD8-807E-759A-94F7CA214305}"/>
              </a:ext>
            </a:extLst>
          </p:cNvPr>
          <p:cNvSpPr/>
          <p:nvPr/>
        </p:nvSpPr>
        <p:spPr>
          <a:xfrm>
            <a:off x="3937000" y="313998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Real-time collaboration</a:t>
            </a:r>
          </a:p>
        </p:txBody>
      </p:sp>
      <p:sp>
        <p:nvSpPr>
          <p:cNvPr id="25" name="Rectangle 24">
            <a:extLst>
              <a:ext uri="{FF2B5EF4-FFF2-40B4-BE49-F238E27FC236}">
                <a16:creationId xmlns:a16="http://schemas.microsoft.com/office/drawing/2014/main" id="{8C668BA8-0AC4-9E9C-A24B-1E2DEC17138D}"/>
              </a:ext>
            </a:extLst>
          </p:cNvPr>
          <p:cNvSpPr/>
          <p:nvPr/>
        </p:nvSpPr>
        <p:spPr>
          <a:xfrm>
            <a:off x="3937000" y="3545159"/>
            <a:ext cx="3305494"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895881">
              <a:spcBef>
                <a:spcPts val="2451"/>
              </a:spcBef>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Use desktop apps – even when offline</a:t>
            </a:r>
          </a:p>
        </p:txBody>
      </p:sp>
      <p:sp>
        <p:nvSpPr>
          <p:cNvPr id="26" name="Rectangle 25">
            <a:extLst>
              <a:ext uri="{FF2B5EF4-FFF2-40B4-BE49-F238E27FC236}">
                <a16:creationId xmlns:a16="http://schemas.microsoft.com/office/drawing/2014/main" id="{930572E9-A19B-8BBE-0982-D0D113634F4E}"/>
              </a:ext>
            </a:extLst>
          </p:cNvPr>
          <p:cNvSpPr/>
          <p:nvPr/>
        </p:nvSpPr>
        <p:spPr>
          <a:xfrm>
            <a:off x="3937000" y="395032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AI-powered productivity*</a:t>
            </a:r>
          </a:p>
        </p:txBody>
      </p:sp>
      <p:sp>
        <p:nvSpPr>
          <p:cNvPr id="28" name="Rectangle 27">
            <a:extLst>
              <a:ext uri="{FF2B5EF4-FFF2-40B4-BE49-F238E27FC236}">
                <a16:creationId xmlns:a16="http://schemas.microsoft.com/office/drawing/2014/main" id="{3FF44BB0-F1A6-F744-6339-5D72D9F92071}"/>
              </a:ext>
            </a:extLst>
          </p:cNvPr>
          <p:cNvSpPr/>
          <p:nvPr/>
        </p:nvSpPr>
        <p:spPr>
          <a:xfrm>
            <a:off x="3937000" y="435549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Enhanced security</a:t>
            </a:r>
          </a:p>
        </p:txBody>
      </p:sp>
      <p:sp>
        <p:nvSpPr>
          <p:cNvPr id="30" name="Rectangle 29">
            <a:extLst>
              <a:ext uri="{FF2B5EF4-FFF2-40B4-BE49-F238E27FC236}">
                <a16:creationId xmlns:a16="http://schemas.microsoft.com/office/drawing/2014/main" id="{F2B1E2B6-FC0E-FF1E-13B1-0807E4F1229C}"/>
              </a:ext>
            </a:extLst>
          </p:cNvPr>
          <p:cNvSpPr/>
          <p:nvPr/>
        </p:nvSpPr>
        <p:spPr>
          <a:xfrm>
            <a:off x="3937000" y="476066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1TB OneDrive storage</a:t>
            </a:r>
          </a:p>
        </p:txBody>
      </p:sp>
      <p:sp>
        <p:nvSpPr>
          <p:cNvPr id="31" name="Rectangle 30">
            <a:extLst>
              <a:ext uri="{FF2B5EF4-FFF2-40B4-BE49-F238E27FC236}">
                <a16:creationId xmlns:a16="http://schemas.microsoft.com/office/drawing/2014/main" id="{75C5FF87-B4F5-58C1-BFBD-C1373361F229}"/>
              </a:ext>
            </a:extLst>
          </p:cNvPr>
          <p:cNvSpPr/>
          <p:nvPr/>
        </p:nvSpPr>
        <p:spPr>
          <a:xfrm>
            <a:off x="3937000" y="5165839"/>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rPr>
              <a:t>Autosave + version history</a:t>
            </a:r>
          </a:p>
        </p:txBody>
      </p:sp>
      <p:sp>
        <p:nvSpPr>
          <p:cNvPr id="32" name="Rectangle 31">
            <a:extLst>
              <a:ext uri="{FF2B5EF4-FFF2-40B4-BE49-F238E27FC236}">
                <a16:creationId xmlns:a16="http://schemas.microsoft.com/office/drawing/2014/main" id="{792FEC6C-B392-405A-7D4E-C2142CBCBF0B}"/>
              </a:ext>
            </a:extLst>
          </p:cNvPr>
          <p:cNvSpPr/>
          <p:nvPr/>
        </p:nvSpPr>
        <p:spPr>
          <a:xfrm>
            <a:off x="3937000" y="5571006"/>
            <a:ext cx="3096846" cy="215444"/>
          </a:xfrm>
          <a:prstGeom prst="rect">
            <a:avLst/>
          </a:prstGeom>
        </p:spPr>
        <p:txBody>
          <a:bodyPr wrap="square" lIns="0" tIns="0" rIns="0" bIns="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895881" rtl="0" eaLnBrk="1" fontAlgn="auto" latinLnBrk="0" hangingPunct="1">
              <a:lnSpc>
                <a:spcPct val="100000"/>
              </a:lnSpc>
              <a:spcBef>
                <a:spcPts val="2451"/>
              </a:spcBef>
              <a:spcAft>
                <a:spcPts val="0"/>
              </a:spcAft>
              <a:buClrTx/>
              <a:buSzTx/>
              <a:buFontTx/>
              <a:buNone/>
              <a:tabLst/>
              <a:defRPr/>
            </a:pPr>
            <a:r>
              <a:rPr lang="en-US" sz="1400">
                <a:solidFill>
                  <a:schemeClr val="tx2"/>
                </a:solidFill>
                <a:cs typeface="Segoe UI Semibold" panose="020B0702040204020203" pitchFamily="34" charset="0"/>
              </a:rPr>
              <a:t>Reduce costs and simplify IT</a:t>
            </a:r>
            <a:endParaRPr kumimoji="0" lang="en-US" sz="1400" b="0" i="0" u="none" strike="noStrike" kern="1200" cap="none" normalizeH="0" baseline="0" noProof="0">
              <a:ln>
                <a:noFill/>
              </a:ln>
              <a:solidFill>
                <a:schemeClr val="tx2"/>
              </a:solidFill>
              <a:effectLst/>
              <a:uLnTx/>
              <a:uFillTx/>
              <a:ea typeface="+mn-ea"/>
              <a:cs typeface="Segoe UI Semibold" panose="020B0702040204020203" pitchFamily="34" charset="0"/>
            </a:endParaRPr>
          </a:p>
        </p:txBody>
      </p:sp>
      <p:grpSp>
        <p:nvGrpSpPr>
          <p:cNvPr id="50" name="Group 49">
            <a:extLst>
              <a:ext uri="{FF2B5EF4-FFF2-40B4-BE49-F238E27FC236}">
                <a16:creationId xmlns:a16="http://schemas.microsoft.com/office/drawing/2014/main" id="{0161172A-4872-8731-EA97-E645B9A64A39}"/>
              </a:ext>
              <a:ext uri="{C183D7F6-B498-43B3-948B-1728B52AA6E4}">
                <adec:decorative xmlns:adec="http://schemas.microsoft.com/office/drawing/2017/decorative" val="1"/>
              </a:ext>
            </a:extLst>
          </p:cNvPr>
          <p:cNvGrpSpPr/>
          <p:nvPr/>
        </p:nvGrpSpPr>
        <p:grpSpPr>
          <a:xfrm>
            <a:off x="3415689" y="1894429"/>
            <a:ext cx="275544" cy="275544"/>
            <a:chOff x="-3762382" y="1677841"/>
            <a:chExt cx="349298" cy="349299"/>
          </a:xfrm>
        </p:grpSpPr>
        <p:sp>
          <p:nvSpPr>
            <p:cNvPr id="5" name="Oval 4">
              <a:extLst>
                <a:ext uri="{FF2B5EF4-FFF2-40B4-BE49-F238E27FC236}">
                  <a16:creationId xmlns:a16="http://schemas.microsoft.com/office/drawing/2014/main" id="{E523CFAD-753C-B03F-8511-101823F23E36}"/>
                </a:ext>
                <a:ext uri="{C183D7F6-B498-43B3-948B-1728B52AA6E4}">
                  <adec:decorative xmlns:adec="http://schemas.microsoft.com/office/drawing/2017/decorative" val="1"/>
                </a:ext>
              </a:extLst>
            </p:cNvPr>
            <p:cNvSpPr/>
            <p:nvPr/>
          </p:nvSpPr>
          <p:spPr bwMode="auto">
            <a:xfrm>
              <a:off x="-3762382" y="1677841"/>
              <a:ext cx="349298" cy="349299"/>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US" sz="1092">
                <a:solidFill>
                  <a:srgbClr val="000000"/>
                </a:solidFill>
              </a:endParaRPr>
            </a:p>
          </p:txBody>
        </p:sp>
        <p:sp>
          <p:nvSpPr>
            <p:cNvPr id="46" name="TextBox 45">
              <a:extLst>
                <a:ext uri="{FF2B5EF4-FFF2-40B4-BE49-F238E27FC236}">
                  <a16:creationId xmlns:a16="http://schemas.microsoft.com/office/drawing/2014/main" id="{987373CA-DCD1-BD6F-AC40-544A838EC7F4}"/>
                </a:ext>
              </a:extLst>
            </p:cNvPr>
            <p:cNvSpPr txBox="1"/>
            <p:nvPr/>
          </p:nvSpPr>
          <p:spPr>
            <a:xfrm>
              <a:off x="-3661121" y="1787099"/>
              <a:ext cx="146777" cy="130783"/>
            </a:xfrm>
            <a:custGeom>
              <a:avLst/>
              <a:gdLst/>
              <a:ahLst/>
              <a:cxnLst/>
              <a:rect l="l" t="t" r="r" b="b"/>
              <a:pathLst>
                <a:path w="146777" h="130783">
                  <a:moveTo>
                    <a:pt x="56810" y="0"/>
                  </a:moveTo>
                  <a:lnTo>
                    <a:pt x="81386" y="0"/>
                  </a:lnTo>
                  <a:lnTo>
                    <a:pt x="146777" y="65392"/>
                  </a:lnTo>
                  <a:lnTo>
                    <a:pt x="81386" y="130783"/>
                  </a:lnTo>
                  <a:lnTo>
                    <a:pt x="56810" y="130783"/>
                  </a:lnTo>
                  <a:lnTo>
                    <a:pt x="113453" y="74140"/>
                  </a:lnTo>
                  <a:lnTo>
                    <a:pt x="0" y="74140"/>
                  </a:lnTo>
                  <a:lnTo>
                    <a:pt x="0" y="56643"/>
                  </a:lnTo>
                  <a:lnTo>
                    <a:pt x="113453" y="56643"/>
                  </a:lnTo>
                  <a:lnTo>
                    <a:pt x="56810" y="0"/>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400"/>
            </a:p>
          </p:txBody>
        </p:sp>
      </p:grpSp>
      <p:grpSp>
        <p:nvGrpSpPr>
          <p:cNvPr id="51" name="Group 50">
            <a:extLst>
              <a:ext uri="{FF2B5EF4-FFF2-40B4-BE49-F238E27FC236}">
                <a16:creationId xmlns:a16="http://schemas.microsoft.com/office/drawing/2014/main" id="{2892A2CF-CAA4-AD05-C957-522199E539B7}"/>
              </a:ext>
              <a:ext uri="{C183D7F6-B498-43B3-948B-1728B52AA6E4}">
                <adec:decorative xmlns:adec="http://schemas.microsoft.com/office/drawing/2017/decorative" val="1"/>
              </a:ext>
            </a:extLst>
          </p:cNvPr>
          <p:cNvGrpSpPr/>
          <p:nvPr/>
        </p:nvGrpSpPr>
        <p:grpSpPr>
          <a:xfrm>
            <a:off x="3415689" y="2302018"/>
            <a:ext cx="275544" cy="275544"/>
            <a:chOff x="-3762382" y="2200194"/>
            <a:chExt cx="349298" cy="349299"/>
          </a:xfrm>
        </p:grpSpPr>
        <p:sp>
          <p:nvSpPr>
            <p:cNvPr id="6" name="Oval 5">
              <a:extLst>
                <a:ext uri="{FF2B5EF4-FFF2-40B4-BE49-F238E27FC236}">
                  <a16:creationId xmlns:a16="http://schemas.microsoft.com/office/drawing/2014/main" id="{BC1080EB-62DE-A26E-D636-620C53AF0C05}"/>
                </a:ext>
                <a:ext uri="{C183D7F6-B498-43B3-948B-1728B52AA6E4}">
                  <adec:decorative xmlns:adec="http://schemas.microsoft.com/office/drawing/2017/decorative" val="1"/>
                </a:ext>
              </a:extLst>
            </p:cNvPr>
            <p:cNvSpPr/>
            <p:nvPr/>
          </p:nvSpPr>
          <p:spPr bwMode="auto">
            <a:xfrm>
              <a:off x="-3762382" y="2200194"/>
              <a:ext cx="349298" cy="349299"/>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US" sz="1092">
                <a:solidFill>
                  <a:srgbClr val="000000"/>
                </a:solidFill>
              </a:endParaRPr>
            </a:p>
          </p:txBody>
        </p:sp>
        <p:sp>
          <p:nvSpPr>
            <p:cNvPr id="48" name="TextBox 47">
              <a:extLst>
                <a:ext uri="{FF2B5EF4-FFF2-40B4-BE49-F238E27FC236}">
                  <a16:creationId xmlns:a16="http://schemas.microsoft.com/office/drawing/2014/main" id="{6BE45A7F-60B0-5F92-12FC-2471AC4DFC09}"/>
                </a:ext>
              </a:extLst>
            </p:cNvPr>
            <p:cNvSpPr txBox="1"/>
            <p:nvPr/>
          </p:nvSpPr>
          <p:spPr>
            <a:xfrm>
              <a:off x="-3661121" y="2309452"/>
              <a:ext cx="146777" cy="130783"/>
            </a:xfrm>
            <a:custGeom>
              <a:avLst/>
              <a:gdLst/>
              <a:ahLst/>
              <a:cxnLst/>
              <a:rect l="l" t="t" r="r" b="b"/>
              <a:pathLst>
                <a:path w="146777" h="130783">
                  <a:moveTo>
                    <a:pt x="56810" y="0"/>
                  </a:moveTo>
                  <a:lnTo>
                    <a:pt x="81386" y="0"/>
                  </a:lnTo>
                  <a:lnTo>
                    <a:pt x="146777" y="65392"/>
                  </a:lnTo>
                  <a:lnTo>
                    <a:pt x="81386" y="130783"/>
                  </a:lnTo>
                  <a:lnTo>
                    <a:pt x="56810" y="130783"/>
                  </a:lnTo>
                  <a:lnTo>
                    <a:pt x="113453" y="74140"/>
                  </a:lnTo>
                  <a:lnTo>
                    <a:pt x="0" y="74140"/>
                  </a:lnTo>
                  <a:lnTo>
                    <a:pt x="0" y="56643"/>
                  </a:lnTo>
                  <a:lnTo>
                    <a:pt x="113453" y="56643"/>
                  </a:lnTo>
                  <a:lnTo>
                    <a:pt x="56810" y="0"/>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400"/>
            </a:p>
          </p:txBody>
        </p:sp>
      </p:grpSp>
      <p:grpSp>
        <p:nvGrpSpPr>
          <p:cNvPr id="52" name="Group 51">
            <a:extLst>
              <a:ext uri="{FF2B5EF4-FFF2-40B4-BE49-F238E27FC236}">
                <a16:creationId xmlns:a16="http://schemas.microsoft.com/office/drawing/2014/main" id="{C7AB556D-FF47-E121-A14D-D69DE7E2AD36}"/>
              </a:ext>
              <a:ext uri="{C183D7F6-B498-43B3-948B-1728B52AA6E4}">
                <adec:decorative xmlns:adec="http://schemas.microsoft.com/office/drawing/2017/decorative" val="1"/>
              </a:ext>
            </a:extLst>
          </p:cNvPr>
          <p:cNvGrpSpPr>
            <a:grpSpLocks/>
          </p:cNvGrpSpPr>
          <p:nvPr/>
        </p:nvGrpSpPr>
        <p:grpSpPr>
          <a:xfrm>
            <a:off x="3415689" y="2709607"/>
            <a:ext cx="275544" cy="275544"/>
            <a:chOff x="-3762382" y="2794683"/>
            <a:chExt cx="349298" cy="349299"/>
          </a:xfrm>
        </p:grpSpPr>
        <p:sp>
          <p:nvSpPr>
            <p:cNvPr id="29" name="Oval 28">
              <a:extLst>
                <a:ext uri="{FF2B5EF4-FFF2-40B4-BE49-F238E27FC236}">
                  <a16:creationId xmlns:a16="http://schemas.microsoft.com/office/drawing/2014/main" id="{FAC27E17-F176-13D1-5B15-EFC3A9DC6DE4}"/>
                </a:ext>
                <a:ext uri="{C183D7F6-B498-43B3-948B-1728B52AA6E4}">
                  <adec:decorative xmlns:adec="http://schemas.microsoft.com/office/drawing/2017/decorative" val="1"/>
                </a:ext>
              </a:extLst>
            </p:cNvPr>
            <p:cNvSpPr/>
            <p:nvPr/>
          </p:nvSpPr>
          <p:spPr bwMode="auto">
            <a:xfrm>
              <a:off x="-3762382" y="2794683"/>
              <a:ext cx="349298" cy="349299"/>
            </a:xfrm>
            <a:prstGeom prst="ellipse">
              <a:avLst/>
            </a:prstGeom>
            <a:solidFill>
              <a:srgbClr val="FFFFFF"/>
            </a:solidFill>
            <a:ln w="11129" cap="flat">
              <a:noFill/>
              <a:prstDash val="solid"/>
              <a:miter/>
            </a:ln>
            <a:effectLst>
              <a:outerShdw blurRad="393700" dist="152400" dir="5400000" algn="t" rotWithShape="0">
                <a:prstClr val="black">
                  <a:alpha val="10000"/>
                </a:prstClr>
              </a:outerShdw>
            </a:effectLst>
          </p:spPr>
          <p:txBody>
            <a:bodyPr rot="0" spcFirstLastPara="0" vertOverflow="overflow" horzOverflow="overflow" vert="horz" wrap="square" lIns="55449" tIns="27725" rIns="55449" bIns="27725" numCol="1" spcCol="0" rtlCol="0" fromWordArt="0" anchor="ctr" anchorCtr="0" forceAA="0" compatLnSpc="1">
              <a:prstTxWarp prst="textNoShape">
                <a:avLst/>
              </a:prstTxWarp>
              <a:noAutofit/>
            </a:bodyPr>
            <a:lstStyle/>
            <a:p>
              <a:endParaRPr lang="en-US" sz="1092">
                <a:solidFill>
                  <a:srgbClr val="000000"/>
                </a:solidFill>
              </a:endParaRPr>
            </a:p>
          </p:txBody>
        </p:sp>
        <p:sp>
          <p:nvSpPr>
            <p:cNvPr id="49" name="TextBox 48">
              <a:extLst>
                <a:ext uri="{FF2B5EF4-FFF2-40B4-BE49-F238E27FC236}">
                  <a16:creationId xmlns:a16="http://schemas.microsoft.com/office/drawing/2014/main" id="{A8AB49B1-DE79-2299-DE56-279BA73C422D}"/>
                </a:ext>
              </a:extLst>
            </p:cNvPr>
            <p:cNvSpPr txBox="1"/>
            <p:nvPr/>
          </p:nvSpPr>
          <p:spPr>
            <a:xfrm>
              <a:off x="-3661121" y="2903941"/>
              <a:ext cx="146777" cy="130783"/>
            </a:xfrm>
            <a:custGeom>
              <a:avLst/>
              <a:gdLst/>
              <a:ahLst/>
              <a:cxnLst/>
              <a:rect l="l" t="t" r="r" b="b"/>
              <a:pathLst>
                <a:path w="146777" h="130783">
                  <a:moveTo>
                    <a:pt x="56810" y="0"/>
                  </a:moveTo>
                  <a:lnTo>
                    <a:pt x="81386" y="0"/>
                  </a:lnTo>
                  <a:lnTo>
                    <a:pt x="146777" y="65392"/>
                  </a:lnTo>
                  <a:lnTo>
                    <a:pt x="81386" y="130783"/>
                  </a:lnTo>
                  <a:lnTo>
                    <a:pt x="56810" y="130783"/>
                  </a:lnTo>
                  <a:lnTo>
                    <a:pt x="113453" y="74140"/>
                  </a:lnTo>
                  <a:lnTo>
                    <a:pt x="0" y="74140"/>
                  </a:lnTo>
                  <a:lnTo>
                    <a:pt x="0" y="56643"/>
                  </a:lnTo>
                  <a:lnTo>
                    <a:pt x="113453" y="56643"/>
                  </a:lnTo>
                  <a:lnTo>
                    <a:pt x="56810" y="0"/>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1400"/>
            </a:p>
          </p:txBody>
        </p:sp>
      </p:grpSp>
      <p:grpSp>
        <p:nvGrpSpPr>
          <p:cNvPr id="78" name="Group 77">
            <a:extLst>
              <a:ext uri="{FF2B5EF4-FFF2-40B4-BE49-F238E27FC236}">
                <a16:creationId xmlns:a16="http://schemas.microsoft.com/office/drawing/2014/main" id="{26916449-9945-2D4D-B8AE-611D6646083F}"/>
              </a:ext>
              <a:ext uri="{C183D7F6-B498-43B3-948B-1728B52AA6E4}">
                <adec:decorative xmlns:adec="http://schemas.microsoft.com/office/drawing/2017/decorative" val="1"/>
              </a:ext>
            </a:extLst>
          </p:cNvPr>
          <p:cNvGrpSpPr/>
          <p:nvPr/>
        </p:nvGrpSpPr>
        <p:grpSpPr>
          <a:xfrm>
            <a:off x="3415689" y="3117196"/>
            <a:ext cx="275544" cy="275544"/>
            <a:chOff x="3369968" y="3379088"/>
            <a:chExt cx="275544" cy="275544"/>
          </a:xfrm>
        </p:grpSpPr>
        <p:sp>
          <p:nvSpPr>
            <p:cNvPr id="64" name="Oval 63">
              <a:extLst>
                <a:ext uri="{FF2B5EF4-FFF2-40B4-BE49-F238E27FC236}">
                  <a16:creationId xmlns:a16="http://schemas.microsoft.com/office/drawing/2014/main" id="{62EA659C-A17F-BEFC-C050-D32C2AC28241}"/>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72" name="TextBox 71">
              <a:extLst>
                <a:ext uri="{FF2B5EF4-FFF2-40B4-BE49-F238E27FC236}">
                  <a16:creationId xmlns:a16="http://schemas.microsoft.com/office/drawing/2014/main" id="{A3487BCB-1010-7012-003F-5005F18A6D4D}"/>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7" name="Group 6">
            <a:extLst>
              <a:ext uri="{FF2B5EF4-FFF2-40B4-BE49-F238E27FC236}">
                <a16:creationId xmlns:a16="http://schemas.microsoft.com/office/drawing/2014/main" id="{3FA0ED5C-99E5-E8AD-D3D6-9C14BC396096}"/>
              </a:ext>
              <a:ext uri="{C183D7F6-B498-43B3-948B-1728B52AA6E4}">
                <adec:decorative xmlns:adec="http://schemas.microsoft.com/office/drawing/2017/decorative" val="1"/>
              </a:ext>
            </a:extLst>
          </p:cNvPr>
          <p:cNvGrpSpPr/>
          <p:nvPr/>
        </p:nvGrpSpPr>
        <p:grpSpPr>
          <a:xfrm>
            <a:off x="3415689" y="3524785"/>
            <a:ext cx="275544" cy="275544"/>
            <a:chOff x="3369968" y="3379088"/>
            <a:chExt cx="275544" cy="275544"/>
          </a:xfrm>
        </p:grpSpPr>
        <p:sp>
          <p:nvSpPr>
            <p:cNvPr id="8" name="Oval 7">
              <a:extLst>
                <a:ext uri="{FF2B5EF4-FFF2-40B4-BE49-F238E27FC236}">
                  <a16:creationId xmlns:a16="http://schemas.microsoft.com/office/drawing/2014/main" id="{240098EA-4713-F7B7-AEBD-497F8480C169}"/>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11" name="TextBox 10">
              <a:extLst>
                <a:ext uri="{FF2B5EF4-FFF2-40B4-BE49-F238E27FC236}">
                  <a16:creationId xmlns:a16="http://schemas.microsoft.com/office/drawing/2014/main" id="{FCE80A45-C7A5-C6C6-1AB7-C29B5712D55A}"/>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34" name="Group 33">
            <a:extLst>
              <a:ext uri="{FF2B5EF4-FFF2-40B4-BE49-F238E27FC236}">
                <a16:creationId xmlns:a16="http://schemas.microsoft.com/office/drawing/2014/main" id="{197A7898-AA7B-CC4A-1627-5B60C0738281}"/>
              </a:ext>
              <a:ext uri="{C183D7F6-B498-43B3-948B-1728B52AA6E4}">
                <adec:decorative xmlns:adec="http://schemas.microsoft.com/office/drawing/2017/decorative" val="1"/>
              </a:ext>
            </a:extLst>
          </p:cNvPr>
          <p:cNvGrpSpPr/>
          <p:nvPr/>
        </p:nvGrpSpPr>
        <p:grpSpPr>
          <a:xfrm>
            <a:off x="3415689" y="3932374"/>
            <a:ext cx="275544" cy="275544"/>
            <a:chOff x="3369968" y="3379088"/>
            <a:chExt cx="275544" cy="275544"/>
          </a:xfrm>
        </p:grpSpPr>
        <p:sp>
          <p:nvSpPr>
            <p:cNvPr id="35" name="Oval 34">
              <a:extLst>
                <a:ext uri="{FF2B5EF4-FFF2-40B4-BE49-F238E27FC236}">
                  <a16:creationId xmlns:a16="http://schemas.microsoft.com/office/drawing/2014/main" id="{9F551672-34A4-987A-7DFB-A9FB765C1DAD}"/>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36" name="TextBox 35">
              <a:extLst>
                <a:ext uri="{FF2B5EF4-FFF2-40B4-BE49-F238E27FC236}">
                  <a16:creationId xmlns:a16="http://schemas.microsoft.com/office/drawing/2014/main" id="{6EFB8FBE-8A3C-4334-26D8-B3C68C12BFC0}"/>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12" name="Group 11">
            <a:extLst>
              <a:ext uri="{FF2B5EF4-FFF2-40B4-BE49-F238E27FC236}">
                <a16:creationId xmlns:a16="http://schemas.microsoft.com/office/drawing/2014/main" id="{0FA8EEA6-F802-9D87-2135-281020EC821A}"/>
              </a:ext>
              <a:ext uri="{C183D7F6-B498-43B3-948B-1728B52AA6E4}">
                <adec:decorative xmlns:adec="http://schemas.microsoft.com/office/drawing/2017/decorative" val="1"/>
              </a:ext>
            </a:extLst>
          </p:cNvPr>
          <p:cNvGrpSpPr/>
          <p:nvPr/>
        </p:nvGrpSpPr>
        <p:grpSpPr>
          <a:xfrm>
            <a:off x="3415689" y="4339963"/>
            <a:ext cx="275544" cy="275544"/>
            <a:chOff x="3369968" y="3379088"/>
            <a:chExt cx="275544" cy="275544"/>
          </a:xfrm>
        </p:grpSpPr>
        <p:sp>
          <p:nvSpPr>
            <p:cNvPr id="13" name="Oval 12">
              <a:extLst>
                <a:ext uri="{FF2B5EF4-FFF2-40B4-BE49-F238E27FC236}">
                  <a16:creationId xmlns:a16="http://schemas.microsoft.com/office/drawing/2014/main" id="{E7A6409D-348B-708B-1C34-67B019A6D633}"/>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14" name="TextBox 13">
              <a:extLst>
                <a:ext uri="{FF2B5EF4-FFF2-40B4-BE49-F238E27FC236}">
                  <a16:creationId xmlns:a16="http://schemas.microsoft.com/office/drawing/2014/main" id="{252F4B6D-8DF8-4244-EEA6-112F930D88BD}"/>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15" name="Group 14">
            <a:extLst>
              <a:ext uri="{FF2B5EF4-FFF2-40B4-BE49-F238E27FC236}">
                <a16:creationId xmlns:a16="http://schemas.microsoft.com/office/drawing/2014/main" id="{190130FC-CBC1-DAF1-40DC-14217E3177F4}"/>
              </a:ext>
              <a:ext uri="{C183D7F6-B498-43B3-948B-1728B52AA6E4}">
                <adec:decorative xmlns:adec="http://schemas.microsoft.com/office/drawing/2017/decorative" val="1"/>
              </a:ext>
            </a:extLst>
          </p:cNvPr>
          <p:cNvGrpSpPr/>
          <p:nvPr/>
        </p:nvGrpSpPr>
        <p:grpSpPr>
          <a:xfrm>
            <a:off x="3415689" y="4747552"/>
            <a:ext cx="275544" cy="275544"/>
            <a:chOff x="3369968" y="3379088"/>
            <a:chExt cx="275544" cy="275544"/>
          </a:xfrm>
        </p:grpSpPr>
        <p:sp>
          <p:nvSpPr>
            <p:cNvPr id="16" name="Oval 15">
              <a:extLst>
                <a:ext uri="{FF2B5EF4-FFF2-40B4-BE49-F238E27FC236}">
                  <a16:creationId xmlns:a16="http://schemas.microsoft.com/office/drawing/2014/main" id="{63511265-9FEB-069F-C085-4662B9FBD0AD}"/>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17" name="TextBox 16">
              <a:extLst>
                <a:ext uri="{FF2B5EF4-FFF2-40B4-BE49-F238E27FC236}">
                  <a16:creationId xmlns:a16="http://schemas.microsoft.com/office/drawing/2014/main" id="{C9491951-1251-A3F1-C399-2C9647E2F2B7}"/>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18" name="Group 17">
            <a:extLst>
              <a:ext uri="{FF2B5EF4-FFF2-40B4-BE49-F238E27FC236}">
                <a16:creationId xmlns:a16="http://schemas.microsoft.com/office/drawing/2014/main" id="{79D02675-D75A-5CFE-A885-80700D54FF3F}"/>
              </a:ext>
              <a:ext uri="{C183D7F6-B498-43B3-948B-1728B52AA6E4}">
                <adec:decorative xmlns:adec="http://schemas.microsoft.com/office/drawing/2017/decorative" val="1"/>
              </a:ext>
            </a:extLst>
          </p:cNvPr>
          <p:cNvGrpSpPr/>
          <p:nvPr/>
        </p:nvGrpSpPr>
        <p:grpSpPr>
          <a:xfrm>
            <a:off x="3415689" y="5155141"/>
            <a:ext cx="275544" cy="275544"/>
            <a:chOff x="3369968" y="3379088"/>
            <a:chExt cx="275544" cy="275544"/>
          </a:xfrm>
        </p:grpSpPr>
        <p:sp>
          <p:nvSpPr>
            <p:cNvPr id="19" name="Oval 18">
              <a:extLst>
                <a:ext uri="{FF2B5EF4-FFF2-40B4-BE49-F238E27FC236}">
                  <a16:creationId xmlns:a16="http://schemas.microsoft.com/office/drawing/2014/main" id="{4BD487BD-CDFE-A451-30E4-C68D793E1F0C}"/>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20" name="TextBox 19">
              <a:extLst>
                <a:ext uri="{FF2B5EF4-FFF2-40B4-BE49-F238E27FC236}">
                  <a16:creationId xmlns:a16="http://schemas.microsoft.com/office/drawing/2014/main" id="{63ADD0EA-5BB3-7DD8-F08C-089B85B72D5F}"/>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37" name="Group 36">
            <a:extLst>
              <a:ext uri="{FF2B5EF4-FFF2-40B4-BE49-F238E27FC236}">
                <a16:creationId xmlns:a16="http://schemas.microsoft.com/office/drawing/2014/main" id="{DBF059BE-D52B-C0B4-334B-3D73B486E6BA}"/>
              </a:ext>
              <a:ext uri="{C183D7F6-B498-43B3-948B-1728B52AA6E4}">
                <adec:decorative xmlns:adec="http://schemas.microsoft.com/office/drawing/2017/decorative" val="1"/>
              </a:ext>
            </a:extLst>
          </p:cNvPr>
          <p:cNvGrpSpPr/>
          <p:nvPr/>
        </p:nvGrpSpPr>
        <p:grpSpPr>
          <a:xfrm>
            <a:off x="3415689" y="5562727"/>
            <a:ext cx="275544" cy="275544"/>
            <a:chOff x="3369968" y="3379088"/>
            <a:chExt cx="275544" cy="275544"/>
          </a:xfrm>
        </p:grpSpPr>
        <p:sp>
          <p:nvSpPr>
            <p:cNvPr id="38" name="Oval 37">
              <a:extLst>
                <a:ext uri="{FF2B5EF4-FFF2-40B4-BE49-F238E27FC236}">
                  <a16:creationId xmlns:a16="http://schemas.microsoft.com/office/drawing/2014/main" id="{BC980FFB-91FA-30DF-3136-87066FBC1C4B}"/>
                </a:ext>
                <a:ext uri="{C183D7F6-B498-43B3-948B-1728B52AA6E4}">
                  <adec:decorative xmlns:adec="http://schemas.microsoft.com/office/drawing/2017/decorative" val="1"/>
                </a:ext>
              </a:extLst>
            </p:cNvPr>
            <p:cNvSpPr>
              <a:spLocks/>
            </p:cNvSpPr>
            <p:nvPr/>
          </p:nvSpPr>
          <p:spPr bwMode="auto">
            <a:xfrm>
              <a:off x="3369968" y="3379088"/>
              <a:ext cx="275544" cy="275544"/>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IN" sz="1200">
                <a:solidFill>
                  <a:srgbClr val="FFFFFF"/>
                </a:solidFill>
                <a:cs typeface="Segoe UI" pitchFamily="34" charset="0"/>
              </a:endParaRPr>
            </a:p>
          </p:txBody>
        </p:sp>
        <p:sp>
          <p:nvSpPr>
            <p:cNvPr id="39" name="TextBox 38">
              <a:extLst>
                <a:ext uri="{FF2B5EF4-FFF2-40B4-BE49-F238E27FC236}">
                  <a16:creationId xmlns:a16="http://schemas.microsoft.com/office/drawing/2014/main" id="{29BBF34F-1320-4CE7-A1FB-E590C603F04C}"/>
                </a:ext>
              </a:extLst>
            </p:cNvPr>
            <p:cNvSpPr txBox="1"/>
            <p:nvPr/>
          </p:nvSpPr>
          <p:spPr>
            <a:xfrm>
              <a:off x="3455278" y="3464399"/>
              <a:ext cx="104924" cy="104923"/>
            </a:xfrm>
            <a:custGeom>
              <a:avLst/>
              <a:gdLst/>
              <a:ahLst/>
              <a:cxnLst/>
              <a:rect l="l" t="t" r="r" b="b"/>
              <a:pathLst>
                <a:path w="104924" h="104923">
                  <a:moveTo>
                    <a:pt x="44983" y="0"/>
                  </a:moveTo>
                  <a:lnTo>
                    <a:pt x="59829" y="0"/>
                  </a:lnTo>
                  <a:lnTo>
                    <a:pt x="59829" y="44983"/>
                  </a:lnTo>
                  <a:lnTo>
                    <a:pt x="104924" y="44983"/>
                  </a:lnTo>
                  <a:lnTo>
                    <a:pt x="104924" y="59940"/>
                  </a:lnTo>
                  <a:lnTo>
                    <a:pt x="59829" y="59940"/>
                  </a:lnTo>
                  <a:lnTo>
                    <a:pt x="59829" y="104923"/>
                  </a:lnTo>
                  <a:lnTo>
                    <a:pt x="44983" y="104923"/>
                  </a:lnTo>
                  <a:lnTo>
                    <a:pt x="44983" y="59940"/>
                  </a:lnTo>
                  <a:lnTo>
                    <a:pt x="0" y="59940"/>
                  </a:lnTo>
                  <a:lnTo>
                    <a:pt x="0" y="44983"/>
                  </a:lnTo>
                  <a:lnTo>
                    <a:pt x="44983" y="44983"/>
                  </a:lnTo>
                  <a:lnTo>
                    <a:pt x="44983" y="0"/>
                  </a:lnTo>
                  <a:close/>
                </a:path>
              </a:pathLst>
            </a:custGeom>
            <a:solidFill>
              <a:srgbClr val="FEFEFC"/>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sp>
        <p:nvSpPr>
          <p:cNvPr id="2" name="TextBox 1">
            <a:extLst>
              <a:ext uri="{FF2B5EF4-FFF2-40B4-BE49-F238E27FC236}">
                <a16:creationId xmlns:a16="http://schemas.microsoft.com/office/drawing/2014/main" id="{CAB335F7-F669-B261-014C-A5B00979AEBA}"/>
              </a:ext>
            </a:extLst>
          </p:cNvPr>
          <p:cNvSpPr txBox="1"/>
          <p:nvPr/>
        </p:nvSpPr>
        <p:spPr>
          <a:xfrm>
            <a:off x="584200" y="6451599"/>
            <a:ext cx="10017579" cy="153888"/>
          </a:xfrm>
          <a:prstGeom prst="rect">
            <a:avLst/>
          </a:prstGeom>
          <a:noFill/>
        </p:spPr>
        <p:txBody>
          <a:bodyPr wrap="square" lIns="0" tIns="0" rIns="0" bIns="0" rtlCol="0">
            <a:spAutoFit/>
          </a:bodyPr>
          <a:lstStyle/>
          <a:p>
            <a:pPr algn="l"/>
            <a:r>
              <a:rPr lang="en-US" sz="1000">
                <a:solidFill>
                  <a:schemeClr val="tx2"/>
                </a:solidFill>
              </a:rPr>
              <a:t>*Includes some AI features; additional available through Microsoft 365 Copilot</a:t>
            </a:r>
          </a:p>
        </p:txBody>
      </p:sp>
      <p:sp>
        <p:nvSpPr>
          <p:cNvPr id="40" name="Rectangle 39">
            <a:extLst>
              <a:ext uri="{FF2B5EF4-FFF2-40B4-BE49-F238E27FC236}">
                <a16:creationId xmlns:a16="http://schemas.microsoft.com/office/drawing/2014/main" id="{4402E56B-E86B-D003-B9CA-5C290516DB17}"/>
              </a:ext>
              <a:ext uri="{C183D7F6-B498-43B3-948B-1728B52AA6E4}">
                <adec:decorative xmlns:adec="http://schemas.microsoft.com/office/drawing/2017/decorative" val="1"/>
              </a:ext>
            </a:extLst>
          </p:cNvPr>
          <p:cNvSpPr/>
          <p:nvPr/>
        </p:nvSpPr>
        <p:spPr>
          <a:xfrm>
            <a:off x="7790545" y="1684083"/>
            <a:ext cx="4403630" cy="3746601"/>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drawing on a tablet">
            <a:extLst>
              <a:ext uri="{FF2B5EF4-FFF2-40B4-BE49-F238E27FC236}">
                <a16:creationId xmlns:a16="http://schemas.microsoft.com/office/drawing/2014/main" id="{499E92A0-0733-C355-9B8D-6A0E315E7871}"/>
              </a:ext>
              <a:ext uri="{C183D7F6-B498-43B3-948B-1728B52AA6E4}">
                <adec:decorative xmlns:adec="http://schemas.microsoft.com/office/drawing/2017/decorative" val="0"/>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8133906" y="1353506"/>
            <a:ext cx="3668199" cy="4403624"/>
          </a:xfrm>
          <a:prstGeom prst="roundRect">
            <a:avLst>
              <a:gd name="adj" fmla="val 0"/>
            </a:avLst>
          </a:prstGeom>
          <a:solidFill>
            <a:schemeClr val="bg1">
              <a:lumMod val="95000"/>
            </a:schemeClr>
          </a:solidFill>
          <a:ln>
            <a:noFill/>
            <a:headEnd type="none" w="med" len="med"/>
            <a:tailEnd type="none" w="med" len="med"/>
          </a:ln>
          <a:effectLst/>
        </p:spPr>
      </p:pic>
    </p:spTree>
    <p:extLst>
      <p:ext uri="{BB962C8B-B14F-4D97-AF65-F5344CB8AC3E}">
        <p14:creationId xmlns:p14="http://schemas.microsoft.com/office/powerpoint/2010/main" val="2048220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43FA770-1EC8-F3A4-0271-87703B0FAA43}"/>
              </a:ext>
            </a:extLst>
          </p:cNvPr>
          <p:cNvSpPr>
            <a:spLocks noGrp="1"/>
          </p:cNvSpPr>
          <p:nvPr>
            <p:ph type="title"/>
          </p:nvPr>
        </p:nvSpPr>
        <p:spPr>
          <a:xfrm>
            <a:off x="588262" y="457201"/>
            <a:ext cx="11019537" cy="711762"/>
          </a:xfrm>
        </p:spPr>
        <p:txBody>
          <a:bodyPr>
            <a:normAutofit/>
          </a:bodyPr>
          <a:lstStyle/>
          <a:p>
            <a:r>
              <a:rPr lang="en-US"/>
              <a:t>Recent and upcoming end of support milestones</a:t>
            </a:r>
          </a:p>
        </p:txBody>
      </p:sp>
      <p:graphicFrame>
        <p:nvGraphicFramePr>
          <p:cNvPr id="14" name="Table 13">
            <a:extLst>
              <a:ext uri="{FF2B5EF4-FFF2-40B4-BE49-F238E27FC236}">
                <a16:creationId xmlns:a16="http://schemas.microsoft.com/office/drawing/2014/main" id="{25827D2E-4F80-391E-B852-73A30EF5357D}"/>
              </a:ext>
            </a:extLst>
          </p:cNvPr>
          <p:cNvGraphicFramePr>
            <a:graphicFrameLocks noGrp="1"/>
          </p:cNvGraphicFramePr>
          <p:nvPr/>
        </p:nvGraphicFramePr>
        <p:xfrm>
          <a:off x="272143" y="1562100"/>
          <a:ext cx="6954566" cy="2707694"/>
        </p:xfrm>
        <a:graphic>
          <a:graphicData uri="http://schemas.openxmlformats.org/drawingml/2006/table">
            <a:tbl>
              <a:tblPr firstRow="1" bandRow="1">
                <a:effectLst>
                  <a:outerShdw blurRad="50800" algn="ctr" rotWithShape="0">
                    <a:srgbClr val="000000">
                      <a:alpha val="10000"/>
                    </a:srgbClr>
                  </a:outerShdw>
                </a:effectLst>
              </a:tblPr>
              <a:tblGrid>
                <a:gridCol w="397406">
                  <a:extLst>
                    <a:ext uri="{9D8B030D-6E8A-4147-A177-3AD203B41FA5}">
                      <a16:colId xmlns:a16="http://schemas.microsoft.com/office/drawing/2014/main" val="1633804852"/>
                    </a:ext>
                  </a:extLst>
                </a:gridCol>
                <a:gridCol w="2185720">
                  <a:extLst>
                    <a:ext uri="{9D8B030D-6E8A-4147-A177-3AD203B41FA5}">
                      <a16:colId xmlns:a16="http://schemas.microsoft.com/office/drawing/2014/main" val="570003408"/>
                    </a:ext>
                  </a:extLst>
                </a:gridCol>
                <a:gridCol w="2185720">
                  <a:extLst>
                    <a:ext uri="{9D8B030D-6E8A-4147-A177-3AD203B41FA5}">
                      <a16:colId xmlns:a16="http://schemas.microsoft.com/office/drawing/2014/main" val="1553094788"/>
                    </a:ext>
                  </a:extLst>
                </a:gridCol>
                <a:gridCol w="2185720">
                  <a:extLst>
                    <a:ext uri="{9D8B030D-6E8A-4147-A177-3AD203B41FA5}">
                      <a16:colId xmlns:a16="http://schemas.microsoft.com/office/drawing/2014/main" val="3393738844"/>
                    </a:ext>
                  </a:extLst>
                </a:gridCol>
              </a:tblGrid>
              <a:tr h="244475">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endParaRPr lang="en-US">
                        <a:solidFill>
                          <a:schemeClr val="tx2"/>
                        </a:solidFill>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l"/>
                      <a:r>
                        <a:rPr lang="en-US" sz="1600">
                          <a:solidFill>
                            <a:srgbClr val="225B62"/>
                          </a:solidFill>
                          <a:latin typeface="+mj-lt"/>
                          <a:cs typeface="Segoe Sans Display" pitchFamily="2" charset="0"/>
                        </a:rPr>
                        <a:t>Version</a:t>
                      </a:r>
                    </a:p>
                  </a:txBody>
                  <a:tcPr anchor="ctr">
                    <a:lnL w="12700" cmpd="sng">
                      <a:noFill/>
                    </a:lnL>
                    <a:lnR w="6350" cap="flat" cmpd="sng" algn="ctr">
                      <a:solidFill>
                        <a:srgbClr val="C4C4C4"/>
                      </a:solidFill>
                      <a:prstDash val="solid"/>
                      <a:round/>
                      <a:headEnd type="none" w="med" len="med"/>
                      <a:tailEnd type="none" w="med" len="med"/>
                    </a:lnR>
                    <a:lnT w="12700" cmpd="sng">
                      <a:noFill/>
                    </a:lnT>
                    <a:lnB w="12700" cap="flat" cmpd="sng" algn="ctr">
                      <a:solidFill>
                        <a:srgbClr val="FF0000"/>
                      </a:solidFill>
                      <a:prstDash val="sysDash"/>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l"/>
                      <a:r>
                        <a:rPr lang="en-US" sz="1600">
                          <a:solidFill>
                            <a:srgbClr val="225B62"/>
                          </a:solidFill>
                          <a:latin typeface="+mj-lt"/>
                          <a:cs typeface="Segoe Sans Display" pitchFamily="2" charset="0"/>
                        </a:rPr>
                        <a:t>Start Date</a:t>
                      </a:r>
                    </a:p>
                  </a:txBody>
                  <a:tcPr anchor="ctr">
                    <a:lnL w="6350" cap="flat" cmpd="sng" algn="ctr">
                      <a:solidFill>
                        <a:srgbClr val="C4C4C4"/>
                      </a:solidFill>
                      <a:prstDash val="solid"/>
                      <a:round/>
                      <a:headEnd type="none" w="med" len="med"/>
                      <a:tailEnd type="none" w="med" len="med"/>
                    </a:lnL>
                    <a:lnR w="6350" cap="flat" cmpd="sng" algn="ctr">
                      <a:solidFill>
                        <a:srgbClr val="C4C4C4"/>
                      </a:solidFill>
                      <a:prstDash val="solid"/>
                      <a:round/>
                      <a:headEnd type="none" w="med" len="med"/>
                      <a:tailEnd type="none" w="med" len="med"/>
                    </a:lnR>
                    <a:lnT w="12700" cmpd="sng">
                      <a:noFill/>
                    </a:lnT>
                    <a:lnB w="12700" cap="flat" cmpd="sng" algn="ctr">
                      <a:solidFill>
                        <a:srgbClr val="FF0000"/>
                      </a:solidFill>
                      <a:prstDash val="sysDash"/>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l"/>
                      <a:r>
                        <a:rPr lang="en-US" sz="1600">
                          <a:solidFill>
                            <a:srgbClr val="225B62"/>
                          </a:solidFill>
                          <a:latin typeface="+mj-lt"/>
                          <a:cs typeface="Segoe Sans Display" pitchFamily="2" charset="0"/>
                        </a:rPr>
                        <a:t>End Date</a:t>
                      </a:r>
                    </a:p>
                  </a:txBody>
                  <a:tcPr anchor="ctr">
                    <a:lnL w="6350" cap="flat" cmpd="sng" algn="ctr">
                      <a:solidFill>
                        <a:srgbClr val="C4C4C4"/>
                      </a:solidFill>
                      <a:prstDash val="solid"/>
                      <a:round/>
                      <a:headEnd type="none" w="med" len="med"/>
                      <a:tailEnd type="none" w="med" len="med"/>
                    </a:lnL>
                    <a:lnR w="12700" cmpd="sng">
                      <a:noFill/>
                    </a:lnR>
                    <a:lnT w="12700" cmpd="sng">
                      <a:noFill/>
                    </a:lnT>
                    <a:lnB w="12700" cap="flat" cmpd="sng" algn="ctr">
                      <a:solidFill>
                        <a:srgbClr val="FF0000"/>
                      </a:solidFill>
                      <a:prstDash val="sysDash"/>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46312744"/>
                  </a:ext>
                </a:extLst>
              </a:tr>
              <a:tr h="604520">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lvl="0" algn="ctr">
                        <a:buNone/>
                      </a:pPr>
                      <a:r>
                        <a:rPr lang="en-US" sz="1200" kern="1200">
                          <a:solidFill>
                            <a:srgbClr val="000000"/>
                          </a:solidFill>
                          <a:latin typeface="+mn-lt"/>
                          <a:ea typeface="+mn-ea"/>
                          <a:cs typeface="+mn-cs"/>
                        </a:rPr>
                        <a:t>Ended</a:t>
                      </a:r>
                    </a:p>
                  </a:txBody>
                  <a:tcPr vert="vert27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0">
                      <a:noFill/>
                    </a:lnTlToBr>
                    <a:lnBlToTr w="0">
                      <a:noFill/>
                    </a:lnBlToTr>
                    <a:solidFill>
                      <a:srgbClr val="FF0000"/>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lvl="0" algn="l">
                        <a:buNone/>
                      </a:pPr>
                      <a:r>
                        <a:rPr lang="en-US" sz="1400">
                          <a:solidFill>
                            <a:srgbClr val="666666"/>
                          </a:solidFill>
                          <a:latin typeface="Segoe Sans Display" pitchFamily="2" charset="0"/>
                          <a:cs typeface="Segoe Sans Display" pitchFamily="2" charset="0"/>
                        </a:rPr>
                        <a:t>Microsoft Office 2013</a:t>
                      </a:r>
                    </a:p>
                  </a:txBody>
                  <a:tcPr anchor="ctr">
                    <a:lnL w="12700" cap="flat" cmpd="sng" algn="ctr">
                      <a:noFill/>
                      <a:prstDash val="solid"/>
                      <a:round/>
                      <a:headEnd type="none" w="med" len="med"/>
                      <a:tailEnd type="none" w="med" len="med"/>
                    </a:lnL>
                    <a:lnR w="6350" cap="flat" cmpd="sng" algn="ctr">
                      <a:solidFill>
                        <a:srgbClr val="C4C4C4"/>
                      </a:solidFill>
                      <a:prstDash val="solid"/>
                      <a:round/>
                      <a:headEnd type="none" w="med" len="med"/>
                      <a:tailEnd type="none" w="med" len="med"/>
                    </a:lnR>
                    <a:lnT w="12700" cap="flat" cmpd="sng" algn="ctr">
                      <a:solidFill>
                        <a:srgbClr val="FF0000"/>
                      </a:solidFill>
                      <a:prstDash val="sysDash"/>
                      <a:round/>
                      <a:headEnd type="none" w="med" len="med"/>
                      <a:tailEnd type="none" w="med" len="med"/>
                    </a:lnT>
                    <a:lnB w="12700" cap="flat" cmpd="sng" algn="ctr">
                      <a:solidFill>
                        <a:srgbClr val="FF0000"/>
                      </a:solidFill>
                      <a:prstDash val="sysDash"/>
                      <a:round/>
                      <a:headEnd type="none" w="med" len="med"/>
                      <a:tailEnd type="none" w="med" len="med"/>
                    </a:lnB>
                    <a:lnTlToBr w="0">
                      <a:noFill/>
                    </a:lnTlToBr>
                    <a:lnBlToTr w="0">
                      <a:noFill/>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lvl="0" algn="l">
                        <a:buNone/>
                      </a:pPr>
                      <a:r>
                        <a:rPr lang="en-US" sz="1400">
                          <a:solidFill>
                            <a:srgbClr val="666666"/>
                          </a:solidFill>
                          <a:latin typeface="Segoe Sans Display" pitchFamily="2" charset="0"/>
                          <a:cs typeface="Segoe Sans Display" pitchFamily="2" charset="0"/>
                        </a:rPr>
                        <a:t>Jan 9</a:t>
                      </a:r>
                      <a:r>
                        <a:rPr lang="en-US" sz="1400" baseline="30000">
                          <a:solidFill>
                            <a:srgbClr val="666666"/>
                          </a:solidFill>
                          <a:latin typeface="Segoe Sans Display" pitchFamily="2" charset="0"/>
                          <a:cs typeface="Segoe Sans Display" pitchFamily="2" charset="0"/>
                        </a:rPr>
                        <a:t>th</a:t>
                      </a:r>
                      <a:r>
                        <a:rPr lang="en-US" sz="1400">
                          <a:solidFill>
                            <a:srgbClr val="666666"/>
                          </a:solidFill>
                          <a:latin typeface="Segoe Sans Display" pitchFamily="2" charset="0"/>
                          <a:cs typeface="Segoe Sans Display" pitchFamily="2" charset="0"/>
                        </a:rPr>
                        <a:t>, 2013</a:t>
                      </a:r>
                    </a:p>
                  </a:txBody>
                  <a:tcPr anchor="ctr">
                    <a:lnL w="6350" cap="flat" cmpd="sng" algn="ctr">
                      <a:solidFill>
                        <a:srgbClr val="C4C4C4"/>
                      </a:solidFill>
                      <a:prstDash val="solid"/>
                      <a:round/>
                      <a:headEnd type="none" w="med" len="med"/>
                      <a:tailEnd type="none" w="med" len="med"/>
                    </a:lnL>
                    <a:lnR w="6350" cap="flat" cmpd="sng" algn="ctr">
                      <a:solidFill>
                        <a:srgbClr val="C4C4C4"/>
                      </a:solidFill>
                      <a:prstDash val="solid"/>
                      <a:round/>
                      <a:headEnd type="none" w="med" len="med"/>
                      <a:tailEnd type="none" w="med" len="med"/>
                    </a:lnR>
                    <a:lnT w="12700" cap="flat" cmpd="sng" algn="ctr">
                      <a:solidFill>
                        <a:srgbClr val="FF0000"/>
                      </a:solidFill>
                      <a:prstDash val="sysDash"/>
                      <a:round/>
                      <a:headEnd type="none" w="med" len="med"/>
                      <a:tailEnd type="none" w="med" len="med"/>
                    </a:lnT>
                    <a:lnB w="12700" cap="flat" cmpd="sng" algn="ctr">
                      <a:solidFill>
                        <a:srgbClr val="FF0000"/>
                      </a:solidFill>
                      <a:prstDash val="sysDash"/>
                      <a:round/>
                      <a:headEnd type="none" w="med" len="med"/>
                      <a:tailEnd type="none" w="med" len="med"/>
                    </a:lnB>
                    <a:lnTlToBr w="0">
                      <a:noFill/>
                    </a:lnTlToBr>
                    <a:lnBlToTr w="0">
                      <a:noFill/>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lvl="0" algn="l">
                        <a:buNone/>
                      </a:pPr>
                      <a:r>
                        <a:rPr lang="en-US" sz="1400">
                          <a:solidFill>
                            <a:srgbClr val="666666"/>
                          </a:solidFill>
                          <a:latin typeface="Segoe Sans Display" pitchFamily="2" charset="0"/>
                          <a:cs typeface="Segoe Sans Display" pitchFamily="2" charset="0"/>
                        </a:rPr>
                        <a:t>Apr 11</a:t>
                      </a:r>
                      <a:r>
                        <a:rPr lang="en-US" sz="1400" baseline="30000">
                          <a:solidFill>
                            <a:srgbClr val="666666"/>
                          </a:solidFill>
                          <a:latin typeface="Segoe Sans Display" pitchFamily="2" charset="0"/>
                          <a:cs typeface="Segoe Sans Display" pitchFamily="2" charset="0"/>
                        </a:rPr>
                        <a:t>th</a:t>
                      </a:r>
                      <a:r>
                        <a:rPr lang="en-US" sz="1400">
                          <a:solidFill>
                            <a:srgbClr val="666666"/>
                          </a:solidFill>
                          <a:latin typeface="Segoe Sans Display" pitchFamily="2" charset="0"/>
                          <a:cs typeface="Segoe Sans Display" pitchFamily="2" charset="0"/>
                        </a:rPr>
                        <a:t>, 2023</a:t>
                      </a:r>
                    </a:p>
                  </a:txBody>
                  <a:tcPr anchor="ctr">
                    <a:lnL w="6350" cap="flat" cmpd="sng" algn="ctr">
                      <a:solidFill>
                        <a:srgbClr val="C4C4C4"/>
                      </a:solidFill>
                      <a:prstDash val="solid"/>
                      <a:round/>
                      <a:headEnd type="none" w="med" len="med"/>
                      <a:tailEnd type="none" w="med" len="med"/>
                    </a:lnL>
                    <a:lnR w="0">
                      <a:noFill/>
                    </a:lnR>
                    <a:lnT w="12700" cap="flat" cmpd="sng" algn="ctr">
                      <a:solidFill>
                        <a:srgbClr val="FF0000"/>
                      </a:solidFill>
                      <a:prstDash val="sysDash"/>
                      <a:round/>
                      <a:headEnd type="none" w="med" len="med"/>
                      <a:tailEnd type="none" w="med" len="med"/>
                    </a:lnT>
                    <a:lnB w="12700" cap="flat" cmpd="sng" algn="ctr">
                      <a:solidFill>
                        <a:srgbClr val="FF0000"/>
                      </a:solidFill>
                      <a:prstDash val="sysDash"/>
                      <a:round/>
                      <a:headEnd type="none" w="med" len="med"/>
                      <a:tailEnd type="none" w="med" len="med"/>
                    </a:lnB>
                    <a:lnTlToBr w="0">
                      <a:noFill/>
                    </a:lnTlToBr>
                    <a:lnBlToTr w="0">
                      <a:noFill/>
                    </a:lnBlToTr>
                    <a:solidFill>
                      <a:srgbClr val="FFFFFF"/>
                    </a:solidFill>
                  </a:tcPr>
                </a:tc>
                <a:extLst>
                  <a:ext uri="{0D108BD9-81ED-4DB2-BD59-A6C34878D82A}">
                    <a16:rowId xmlns:a16="http://schemas.microsoft.com/office/drawing/2014/main" val="150896676"/>
                  </a:ext>
                </a:extLst>
              </a:tr>
              <a:tr h="579138">
                <a:tc rowSpan="2">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1200">
                          <a:solidFill>
                            <a:schemeClr val="tx2"/>
                          </a:solidFill>
                          <a:latin typeface="+mn-lt"/>
                        </a:rPr>
                        <a:t>Ending s</a:t>
                      </a:r>
                      <a:r>
                        <a:rPr lang="en-US" sz="1200" kern="1200">
                          <a:solidFill>
                            <a:schemeClr val="tx2"/>
                          </a:solidFill>
                          <a:latin typeface="+mn-lt"/>
                          <a:ea typeface="+mn-ea"/>
                          <a:cs typeface="+mn-cs"/>
                        </a:rPr>
                        <a:t>oon</a:t>
                      </a:r>
                    </a:p>
                  </a:txBody>
                  <a:tcPr vert="vert27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Microsoft Office 2016</a:t>
                      </a:r>
                    </a:p>
                  </a:txBody>
                  <a:tcPr anchor="ctr">
                    <a:lnL w="12700" cap="flat" cmpd="sng" algn="ctr">
                      <a:noFill/>
                      <a:prstDash val="solid"/>
                      <a:round/>
                      <a:headEnd type="none" w="med" len="med"/>
                      <a:tailEnd type="none" w="med" len="med"/>
                    </a:lnL>
                    <a:lnR w="6350" cap="flat" cmpd="sng" algn="ctr">
                      <a:solidFill>
                        <a:srgbClr val="C4C4C4"/>
                      </a:solidFill>
                      <a:prstDash val="solid"/>
                      <a:round/>
                      <a:headEnd type="none" w="med" len="med"/>
                      <a:tailEnd type="none" w="med" len="med"/>
                    </a:lnR>
                    <a:lnT w="12700" cap="flat" cmpd="sng" algn="ctr">
                      <a:solidFill>
                        <a:srgbClr val="FF0000"/>
                      </a:solidFill>
                      <a:prstDash val="sysDash"/>
                      <a:round/>
                      <a:headEnd type="none" w="med" len="med"/>
                      <a:tailEnd type="none" w="med" len="med"/>
                    </a:lnT>
                    <a:lnB w="6350" cap="flat" cmpd="sng" algn="ctr">
                      <a:solidFill>
                        <a:srgbClr val="C4C4C4"/>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Sep 22</a:t>
                      </a:r>
                      <a:r>
                        <a:rPr lang="en-US" sz="1400" baseline="30000">
                          <a:solidFill>
                            <a:schemeClr val="tx2"/>
                          </a:solidFill>
                          <a:latin typeface="Segoe Sans Display" pitchFamily="2" charset="0"/>
                          <a:cs typeface="Segoe Sans Display" pitchFamily="2" charset="0"/>
                        </a:rPr>
                        <a:t>nd</a:t>
                      </a:r>
                      <a:r>
                        <a:rPr lang="en-US" sz="1400">
                          <a:solidFill>
                            <a:schemeClr val="tx2"/>
                          </a:solidFill>
                          <a:latin typeface="Segoe Sans Display" pitchFamily="2" charset="0"/>
                          <a:cs typeface="Segoe Sans Display" pitchFamily="2" charset="0"/>
                        </a:rPr>
                        <a:t>, 2015</a:t>
                      </a:r>
                    </a:p>
                  </a:txBody>
                  <a:tcPr anchor="ctr">
                    <a:lnL w="6350" cap="flat" cmpd="sng" algn="ctr">
                      <a:solidFill>
                        <a:srgbClr val="C4C4C4"/>
                      </a:solidFill>
                      <a:prstDash val="solid"/>
                      <a:round/>
                      <a:headEnd type="none" w="med" len="med"/>
                      <a:tailEnd type="none" w="med" len="med"/>
                    </a:lnL>
                    <a:lnR w="6350" cap="flat" cmpd="sng" algn="ctr">
                      <a:solidFill>
                        <a:srgbClr val="C4C4C4"/>
                      </a:solidFill>
                      <a:prstDash val="solid"/>
                      <a:round/>
                      <a:headEnd type="none" w="med" len="med"/>
                      <a:tailEnd type="none" w="med" len="med"/>
                    </a:lnR>
                    <a:lnT w="12700" cap="flat" cmpd="sng" algn="ctr">
                      <a:solidFill>
                        <a:srgbClr val="FF0000"/>
                      </a:solidFill>
                      <a:prstDash val="sysDash"/>
                      <a:round/>
                      <a:headEnd type="none" w="med" len="med"/>
                      <a:tailEnd type="none" w="med" len="med"/>
                    </a:lnT>
                    <a:lnB w="6350" cap="flat" cmpd="sng" algn="ctr">
                      <a:solidFill>
                        <a:srgbClr val="C4C4C4"/>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⚠️Oct 14</a:t>
                      </a:r>
                      <a:r>
                        <a:rPr lang="en-US" sz="1400" baseline="30000">
                          <a:solidFill>
                            <a:schemeClr val="tx2"/>
                          </a:solidFill>
                          <a:latin typeface="Segoe Sans Display" pitchFamily="2" charset="0"/>
                          <a:cs typeface="Segoe Sans Display" pitchFamily="2" charset="0"/>
                        </a:rPr>
                        <a:t>th</a:t>
                      </a:r>
                      <a:r>
                        <a:rPr lang="en-US" sz="1400">
                          <a:solidFill>
                            <a:schemeClr val="tx2"/>
                          </a:solidFill>
                          <a:latin typeface="Segoe Sans Display" pitchFamily="2" charset="0"/>
                          <a:cs typeface="Segoe Sans Display" pitchFamily="2" charset="0"/>
                        </a:rPr>
                        <a:t>, 2025</a:t>
                      </a:r>
                    </a:p>
                  </a:txBody>
                  <a:tcPr anchor="ctr">
                    <a:lnL w="6350" cap="flat" cmpd="sng" algn="ctr">
                      <a:solidFill>
                        <a:srgbClr val="C4C4C4"/>
                      </a:solidFill>
                      <a:prstDash val="solid"/>
                      <a:round/>
                      <a:headEnd type="none" w="med" len="med"/>
                      <a:tailEnd type="none" w="med" len="med"/>
                    </a:lnL>
                    <a:lnR w="12700" cmpd="sng">
                      <a:noFill/>
                    </a:lnR>
                    <a:lnT w="12700" cap="flat" cmpd="sng" algn="ctr">
                      <a:solidFill>
                        <a:srgbClr val="FF0000"/>
                      </a:solidFill>
                      <a:prstDash val="sysDash"/>
                      <a:round/>
                      <a:headEnd type="none" w="med" len="med"/>
                      <a:tailEnd type="none" w="med" len="med"/>
                    </a:lnT>
                    <a:lnB w="6350" cap="flat" cmpd="sng" algn="ctr">
                      <a:solidFill>
                        <a:srgbClr val="C4C4C4"/>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33462955"/>
                  </a:ext>
                </a:extLst>
              </a:tr>
              <a:tr h="579138">
                <a:tc vMerge="1">
                  <a:txBody>
                    <a:bodyPr/>
                    <a:lstStyle/>
                    <a:p>
                      <a:endParaRPr lang="en-US"/>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Microsoft Office 2019</a:t>
                      </a:r>
                    </a:p>
                  </a:txBody>
                  <a:tcPr anchor="ctr">
                    <a:lnL w="12700" cap="flat" cmpd="sng" algn="ctr">
                      <a:noFill/>
                      <a:prstDash val="solid"/>
                      <a:round/>
                      <a:headEnd type="none" w="med" len="med"/>
                      <a:tailEnd type="none" w="med" len="med"/>
                    </a:lnL>
                    <a:lnR w="6350" cap="flat" cmpd="sng" algn="ctr">
                      <a:solidFill>
                        <a:srgbClr val="C4C4C4"/>
                      </a:solidFill>
                      <a:prstDash val="solid"/>
                      <a:round/>
                      <a:headEnd type="none" w="med" len="med"/>
                      <a:tailEnd type="none" w="med" len="med"/>
                    </a:lnR>
                    <a:lnT w="6350" cap="flat" cmpd="sng" algn="ctr">
                      <a:solidFill>
                        <a:srgbClr val="C4C4C4"/>
                      </a:solidFill>
                      <a:prstDash val="solid"/>
                      <a:round/>
                      <a:headEnd type="none" w="med" len="med"/>
                      <a:tailEnd type="none" w="med" len="med"/>
                    </a:lnT>
                    <a:lnB w="12700" cap="flat" cmpd="sng" algn="ctr">
                      <a:solidFill>
                        <a:srgbClr val="E7E200"/>
                      </a:solidFill>
                      <a:prstDash val="sysDash"/>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Sep 24</a:t>
                      </a:r>
                      <a:r>
                        <a:rPr lang="en-US" sz="1400" baseline="30000">
                          <a:solidFill>
                            <a:schemeClr val="tx2"/>
                          </a:solidFill>
                          <a:latin typeface="Segoe Sans Display" pitchFamily="2" charset="0"/>
                          <a:cs typeface="Segoe Sans Display" pitchFamily="2" charset="0"/>
                        </a:rPr>
                        <a:t>th</a:t>
                      </a:r>
                      <a:r>
                        <a:rPr lang="en-US" sz="1400">
                          <a:solidFill>
                            <a:schemeClr val="tx2"/>
                          </a:solidFill>
                          <a:latin typeface="Segoe Sans Display" pitchFamily="2" charset="0"/>
                          <a:cs typeface="Segoe Sans Display" pitchFamily="2" charset="0"/>
                        </a:rPr>
                        <a:t>, 2018</a:t>
                      </a:r>
                    </a:p>
                  </a:txBody>
                  <a:tcPr anchor="ctr">
                    <a:lnL w="6350" cap="flat" cmpd="sng" algn="ctr">
                      <a:solidFill>
                        <a:srgbClr val="C4C4C4"/>
                      </a:solidFill>
                      <a:prstDash val="solid"/>
                      <a:round/>
                      <a:headEnd type="none" w="med" len="med"/>
                      <a:tailEnd type="none" w="med" len="med"/>
                    </a:lnL>
                    <a:lnR w="6350" cap="flat" cmpd="sng" algn="ctr">
                      <a:solidFill>
                        <a:srgbClr val="C4C4C4"/>
                      </a:solidFill>
                      <a:prstDash val="solid"/>
                      <a:round/>
                      <a:headEnd type="none" w="med" len="med"/>
                      <a:tailEnd type="none" w="med" len="med"/>
                    </a:lnR>
                    <a:lnT w="6350" cap="flat" cmpd="sng" algn="ctr">
                      <a:solidFill>
                        <a:srgbClr val="C4C4C4"/>
                      </a:solidFill>
                      <a:prstDash val="solid"/>
                      <a:round/>
                      <a:headEnd type="none" w="med" len="med"/>
                      <a:tailEnd type="none" w="med" len="med"/>
                    </a:lnT>
                    <a:lnB w="12700" cap="flat" cmpd="sng" algn="ctr">
                      <a:solidFill>
                        <a:srgbClr val="E7E200"/>
                      </a:solidFill>
                      <a:prstDash val="sysDash"/>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⚠️Oct 14</a:t>
                      </a:r>
                      <a:r>
                        <a:rPr lang="en-US" sz="1400" baseline="30000">
                          <a:solidFill>
                            <a:schemeClr val="tx2"/>
                          </a:solidFill>
                          <a:latin typeface="Segoe Sans Display" pitchFamily="2" charset="0"/>
                          <a:cs typeface="Segoe Sans Display" pitchFamily="2" charset="0"/>
                        </a:rPr>
                        <a:t>th</a:t>
                      </a:r>
                      <a:r>
                        <a:rPr lang="en-US" sz="1400">
                          <a:solidFill>
                            <a:schemeClr val="tx2"/>
                          </a:solidFill>
                          <a:latin typeface="Segoe Sans Display" pitchFamily="2" charset="0"/>
                          <a:cs typeface="Segoe Sans Display" pitchFamily="2" charset="0"/>
                        </a:rPr>
                        <a:t>, 2025</a:t>
                      </a:r>
                    </a:p>
                  </a:txBody>
                  <a:tcPr anchor="ctr">
                    <a:lnL w="6350" cap="flat" cmpd="sng" algn="ctr">
                      <a:solidFill>
                        <a:srgbClr val="C4C4C4"/>
                      </a:solidFill>
                      <a:prstDash val="solid"/>
                      <a:round/>
                      <a:headEnd type="none" w="med" len="med"/>
                      <a:tailEnd type="none" w="med" len="med"/>
                    </a:lnL>
                    <a:lnR w="12700" cmpd="sng">
                      <a:noFill/>
                    </a:lnR>
                    <a:lnT w="6350" cap="flat" cmpd="sng" algn="ctr">
                      <a:solidFill>
                        <a:srgbClr val="C4C4C4"/>
                      </a:solidFill>
                      <a:prstDash val="solid"/>
                      <a:round/>
                      <a:headEnd type="none" w="med" len="med"/>
                      <a:tailEnd type="none" w="med" len="med"/>
                    </a:lnT>
                    <a:lnB w="12700" cap="flat" cmpd="sng" algn="ctr">
                      <a:solidFill>
                        <a:srgbClr val="E7E200"/>
                      </a:solidFill>
                      <a:prstDash val="sysDash"/>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73300967"/>
                  </a:ext>
                </a:extLst>
              </a:tr>
              <a:tr h="579138">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endParaRPr lang="en-US"/>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Office LTSC 2021</a:t>
                      </a:r>
                    </a:p>
                  </a:txBody>
                  <a:tcPr anchor="ctr">
                    <a:lnL w="12700" cmpd="sng">
                      <a:noFill/>
                    </a:lnL>
                    <a:lnR w="6350" cap="flat" cmpd="sng" algn="ctr">
                      <a:solidFill>
                        <a:srgbClr val="C4C4C4"/>
                      </a:solidFill>
                      <a:prstDash val="solid"/>
                      <a:round/>
                      <a:headEnd type="none" w="med" len="med"/>
                      <a:tailEnd type="none" w="med" len="med"/>
                    </a:lnR>
                    <a:lnT w="12700" cap="flat" cmpd="sng" algn="ctr">
                      <a:solidFill>
                        <a:srgbClr val="E7E200"/>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a:solidFill>
                            <a:schemeClr val="tx2"/>
                          </a:solidFill>
                          <a:latin typeface="Segoe Sans Display" pitchFamily="2" charset="0"/>
                          <a:cs typeface="Segoe Sans Display" pitchFamily="2" charset="0"/>
                        </a:rPr>
                        <a:t>Sep 16</a:t>
                      </a:r>
                      <a:r>
                        <a:rPr lang="en-US" sz="1400" baseline="30000">
                          <a:solidFill>
                            <a:schemeClr val="tx2"/>
                          </a:solidFill>
                          <a:latin typeface="Segoe Sans Display" pitchFamily="2" charset="0"/>
                          <a:cs typeface="Segoe Sans Display" pitchFamily="2" charset="0"/>
                        </a:rPr>
                        <a:t>th</a:t>
                      </a:r>
                      <a:r>
                        <a:rPr lang="en-US" sz="1400">
                          <a:solidFill>
                            <a:schemeClr val="tx2"/>
                          </a:solidFill>
                          <a:latin typeface="Segoe Sans Display" pitchFamily="2" charset="0"/>
                          <a:cs typeface="Segoe Sans Display" pitchFamily="2" charset="0"/>
                        </a:rPr>
                        <a:t>, 2021</a:t>
                      </a:r>
                    </a:p>
                  </a:txBody>
                  <a:tcPr anchor="ctr">
                    <a:lnL w="6350" cap="flat" cmpd="sng" algn="ctr">
                      <a:solidFill>
                        <a:srgbClr val="C4C4C4"/>
                      </a:solidFill>
                      <a:prstDash val="solid"/>
                      <a:round/>
                      <a:headEnd type="none" w="med" len="med"/>
                      <a:tailEnd type="none" w="med" len="med"/>
                    </a:lnL>
                    <a:lnR w="6350" cap="flat" cmpd="sng" algn="ctr">
                      <a:solidFill>
                        <a:srgbClr val="C4C4C4"/>
                      </a:solidFill>
                      <a:prstDash val="solid"/>
                      <a:round/>
                      <a:headEnd type="none" w="med" len="med"/>
                      <a:tailEnd type="none" w="med" len="med"/>
                    </a:lnR>
                    <a:lnT w="12700" cap="flat" cmpd="sng" algn="ctr">
                      <a:solidFill>
                        <a:srgbClr val="E7E200"/>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l"/>
                      <a:r>
                        <a:rPr lang="en-US" sz="1400" dirty="0">
                          <a:solidFill>
                            <a:schemeClr val="tx2"/>
                          </a:solidFill>
                          <a:latin typeface="Segoe Sans Display" pitchFamily="2" charset="0"/>
                          <a:cs typeface="Segoe Sans Display" pitchFamily="2" charset="0"/>
                        </a:rPr>
                        <a:t>Oct 13</a:t>
                      </a:r>
                      <a:r>
                        <a:rPr lang="en-US" sz="1400" baseline="30000" dirty="0">
                          <a:solidFill>
                            <a:schemeClr val="tx2"/>
                          </a:solidFill>
                          <a:latin typeface="Segoe Sans Display" pitchFamily="2" charset="0"/>
                          <a:cs typeface="Segoe Sans Display" pitchFamily="2" charset="0"/>
                        </a:rPr>
                        <a:t>th</a:t>
                      </a:r>
                      <a:r>
                        <a:rPr lang="en-US" sz="1400" dirty="0">
                          <a:solidFill>
                            <a:schemeClr val="tx2"/>
                          </a:solidFill>
                          <a:latin typeface="Segoe Sans Display" pitchFamily="2" charset="0"/>
                          <a:cs typeface="Segoe Sans Display" pitchFamily="2" charset="0"/>
                        </a:rPr>
                        <a:t>, 2026</a:t>
                      </a:r>
                    </a:p>
                  </a:txBody>
                  <a:tcPr anchor="ctr">
                    <a:lnL w="6350" cap="flat" cmpd="sng" algn="ctr">
                      <a:solidFill>
                        <a:srgbClr val="C4C4C4"/>
                      </a:solidFill>
                      <a:prstDash val="solid"/>
                      <a:round/>
                      <a:headEnd type="none" w="med" len="med"/>
                      <a:tailEnd type="none" w="med" len="med"/>
                    </a:lnL>
                    <a:lnR w="12700" cmpd="sng">
                      <a:noFill/>
                    </a:lnR>
                    <a:lnT w="12700" cap="flat" cmpd="sng" algn="ctr">
                      <a:solidFill>
                        <a:srgbClr val="E7E200"/>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29095485"/>
                  </a:ext>
                </a:extLst>
              </a:tr>
            </a:tbl>
          </a:graphicData>
        </a:graphic>
      </p:graphicFrame>
      <p:sp>
        <p:nvSpPr>
          <p:cNvPr id="15" name="Trapezoid 14">
            <a:extLst>
              <a:ext uri="{FF2B5EF4-FFF2-40B4-BE49-F238E27FC236}">
                <a16:creationId xmlns:a16="http://schemas.microsoft.com/office/drawing/2014/main" id="{310FC2C2-C8BE-8941-EB6F-158AD93DC318}"/>
              </a:ext>
              <a:ext uri="{C183D7F6-B498-43B3-948B-1728B52AA6E4}">
                <adec:decorative xmlns:adec="http://schemas.microsoft.com/office/drawing/2017/decorative" val="1"/>
              </a:ext>
            </a:extLst>
          </p:cNvPr>
          <p:cNvSpPr/>
          <p:nvPr/>
        </p:nvSpPr>
        <p:spPr>
          <a:xfrm rot="16200000" flipH="1">
            <a:off x="6318182" y="2563161"/>
            <a:ext cx="2615162" cy="798103"/>
          </a:xfrm>
          <a:prstGeom prst="trapezoid">
            <a:avLst>
              <a:gd name="adj" fmla="val 56655"/>
            </a:avLst>
          </a:prstGeom>
          <a:gradFill flip="none" rotWithShape="1">
            <a:gsLst>
              <a:gs pos="19000">
                <a:srgbClr val="EEF3F7"/>
              </a:gs>
              <a:gs pos="100000">
                <a:srgbClr val="E5EDF3"/>
              </a:gs>
            </a:gsLst>
            <a:lin ang="5400000" scaled="1"/>
            <a:tileRect/>
          </a:gra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16" name="Rectangle: Rounded Corners 15">
            <a:extLst>
              <a:ext uri="{FF2B5EF4-FFF2-40B4-BE49-F238E27FC236}">
                <a16:creationId xmlns:a16="http://schemas.microsoft.com/office/drawing/2014/main" id="{C893B925-E3F8-2C6D-737E-23C785C2182D}"/>
              </a:ext>
              <a:ext uri="{C183D7F6-B498-43B3-948B-1728B52AA6E4}">
                <adec:decorative xmlns:adec="http://schemas.microsoft.com/office/drawing/2017/decorative" val="0"/>
              </a:ext>
            </a:extLst>
          </p:cNvPr>
          <p:cNvSpPr>
            <a:spLocks/>
          </p:cNvSpPr>
          <p:nvPr/>
        </p:nvSpPr>
        <p:spPr>
          <a:xfrm>
            <a:off x="7981950" y="1654630"/>
            <a:ext cx="3850821" cy="2626322"/>
          </a:xfrm>
          <a:prstGeom prst="roundRect">
            <a:avLst>
              <a:gd name="adj" fmla="val 3925"/>
            </a:avLst>
          </a:prstGeom>
          <a:solidFill>
            <a:srgbClr val="FFFFFF"/>
          </a:solidFill>
          <a:ln w="11129" cap="flat">
            <a:noFill/>
            <a:prstDash val="solid"/>
            <a:miter/>
          </a:ln>
          <a:effectLst>
            <a:outerShdw blurRad="152400" dist="25400" dir="5400000" algn="t" rotWithShape="0">
              <a:prstClr val="black">
                <a:alpha val="10000"/>
              </a:prstClr>
            </a:outerShdw>
          </a:effectLst>
        </p:spPr>
        <p:txBody>
          <a:bodyPr rot="0" spcFirstLastPara="0" vertOverflow="overflow" horzOverflow="overflow" vert="horz" wrap="square" lIns="91440" tIns="91440" rIns="0" bIns="45720" numCol="1" spcCol="0" rtlCol="0" fromWordArt="0" anchor="ctr" anchorCtr="0" forceAA="0" compatLnSpc="1">
            <a:prstTxWarp prst="textNoShape">
              <a:avLst/>
            </a:prstTxWarp>
            <a:noAutofit/>
          </a:bodyPr>
          <a:lstStyle/>
          <a:p>
            <a:pPr>
              <a:spcAft>
                <a:spcPts val="600"/>
              </a:spcAft>
            </a:pPr>
            <a:r>
              <a:rPr lang="en-US" sz="1600">
                <a:solidFill>
                  <a:srgbClr val="225B62"/>
                </a:solidFill>
                <a:latin typeface="+mj-lt"/>
                <a:cs typeface="Segoe Sans Display" pitchFamily="2" charset="0"/>
              </a:rPr>
              <a:t>Also ending Oct 14</a:t>
            </a:r>
            <a:r>
              <a:rPr lang="en-US" sz="1600" baseline="30000">
                <a:solidFill>
                  <a:srgbClr val="225B62"/>
                </a:solidFill>
                <a:latin typeface="+mj-lt"/>
                <a:cs typeface="Segoe Sans Display" pitchFamily="2" charset="0"/>
              </a:rPr>
              <a:t>th</a:t>
            </a:r>
            <a:r>
              <a:rPr lang="en-US" sz="1600">
                <a:solidFill>
                  <a:srgbClr val="225B62"/>
                </a:solidFill>
                <a:latin typeface="+mj-lt"/>
                <a:cs typeface="Segoe Sans Display" pitchFamily="2" charset="0"/>
              </a:rPr>
              <a:t>, 2025</a:t>
            </a:r>
          </a:p>
          <a:p>
            <a:pPr marL="219075" indent="-152400">
              <a:spcAft>
                <a:spcPts val="600"/>
              </a:spcAft>
              <a:buFont typeface="Arial" panose="020B0604020202020204" pitchFamily="34" charset="0"/>
              <a:buChar char="•"/>
            </a:pPr>
            <a:r>
              <a:rPr lang="en-US" sz="1400">
                <a:solidFill>
                  <a:schemeClr val="tx2"/>
                </a:solidFill>
                <a:cs typeface="Segoe Sans Display" pitchFamily="2" charset="0"/>
              </a:rPr>
              <a:t>Windows 10* </a:t>
            </a:r>
          </a:p>
          <a:p>
            <a:pPr marL="219075" indent="-152400">
              <a:spcAft>
                <a:spcPts val="600"/>
              </a:spcAft>
              <a:buFont typeface="Arial" panose="020B0604020202020204" pitchFamily="34" charset="0"/>
              <a:buChar char="•"/>
            </a:pPr>
            <a:r>
              <a:rPr lang="en-US" sz="1400">
                <a:solidFill>
                  <a:schemeClr val="tx2"/>
                </a:solidFill>
                <a:cs typeface="Segoe Sans Display" pitchFamily="2" charset="0"/>
              </a:rPr>
              <a:t>Visio 2016 &amp; 2019</a:t>
            </a:r>
          </a:p>
          <a:p>
            <a:pPr marL="219075" indent="-152400">
              <a:spcAft>
                <a:spcPts val="600"/>
              </a:spcAft>
              <a:buFont typeface="Arial" panose="020B0604020202020204" pitchFamily="34" charset="0"/>
              <a:buChar char="•"/>
            </a:pPr>
            <a:r>
              <a:rPr lang="en-US" sz="1400">
                <a:solidFill>
                  <a:schemeClr val="tx2"/>
                </a:solidFill>
                <a:cs typeface="Segoe Sans Display" pitchFamily="2" charset="0"/>
              </a:rPr>
              <a:t>Project 2016 &amp; 2019</a:t>
            </a:r>
          </a:p>
          <a:p>
            <a:pPr marL="219075" indent="-152400">
              <a:spcAft>
                <a:spcPts val="600"/>
              </a:spcAft>
              <a:buFont typeface="Arial" panose="020B0604020202020204" pitchFamily="34" charset="0"/>
              <a:buChar char="•"/>
            </a:pPr>
            <a:r>
              <a:rPr lang="en-US" sz="1400">
                <a:solidFill>
                  <a:schemeClr val="tx2"/>
                </a:solidFill>
                <a:cs typeface="Segoe Sans Display" pitchFamily="2" charset="0"/>
              </a:rPr>
              <a:t>Exchange Server 2016 &amp; 2019 </a:t>
            </a:r>
          </a:p>
          <a:p>
            <a:pPr marL="219075" indent="-152400">
              <a:spcAft>
                <a:spcPts val="600"/>
              </a:spcAft>
              <a:buFont typeface="Arial" panose="020B0604020202020204" pitchFamily="34" charset="0"/>
              <a:buChar char="•"/>
            </a:pPr>
            <a:r>
              <a:rPr lang="en-US" sz="1400">
                <a:solidFill>
                  <a:schemeClr val="tx2"/>
                </a:solidFill>
                <a:cs typeface="Segoe Sans Display" pitchFamily="2" charset="0"/>
              </a:rPr>
              <a:t>Skype for Business Server 2015 &amp; 2019</a:t>
            </a:r>
          </a:p>
          <a:p>
            <a:pPr marL="219075" indent="-152400">
              <a:spcAft>
                <a:spcPts val="600"/>
              </a:spcAft>
              <a:buFont typeface="Arial" panose="020B0604020202020204" pitchFamily="34" charset="0"/>
              <a:buChar char="•"/>
            </a:pPr>
            <a:r>
              <a:rPr lang="en-US" sz="1400">
                <a:solidFill>
                  <a:schemeClr val="tx2"/>
                </a:solidFill>
                <a:cs typeface="Segoe Sans Display" pitchFamily="2" charset="0"/>
              </a:rPr>
              <a:t>Visual Studio 2015 &amp; TFS 2015</a:t>
            </a:r>
          </a:p>
        </p:txBody>
      </p:sp>
      <p:sp>
        <p:nvSpPr>
          <p:cNvPr id="3" name="TextBox 2">
            <a:extLst>
              <a:ext uri="{FF2B5EF4-FFF2-40B4-BE49-F238E27FC236}">
                <a16:creationId xmlns:a16="http://schemas.microsoft.com/office/drawing/2014/main" id="{1AC8B5AA-A06F-2116-DAFE-C7216159626E}"/>
              </a:ext>
            </a:extLst>
          </p:cNvPr>
          <p:cNvSpPr txBox="1"/>
          <p:nvPr/>
        </p:nvSpPr>
        <p:spPr>
          <a:xfrm>
            <a:off x="7981949" y="4395823"/>
            <a:ext cx="2825777" cy="246221"/>
          </a:xfrm>
          <a:prstGeom prst="rect">
            <a:avLst/>
          </a:prstGeom>
          <a:noFill/>
        </p:spPr>
        <p:txBody>
          <a:bodyPr wrap="square" lIns="0" tIns="0" rIns="0" bIns="0" rtlCol="0">
            <a:spAutoFit/>
          </a:bodyPr>
          <a:lstStyle/>
          <a:p>
            <a:pPr defTabSz="932742">
              <a:spcAft>
                <a:spcPts val="600"/>
              </a:spcAft>
              <a:defRPr/>
            </a:pPr>
            <a:r>
              <a:rPr lang="en-US" sz="800">
                <a:solidFill>
                  <a:schemeClr val="tx2"/>
                </a:solidFill>
                <a:cs typeface="Segoe Sans Display" pitchFamily="2" charset="0"/>
              </a:rPr>
              <a:t>*Enterprise &amp; Education; Home &amp; Pro; IoT Enterprise (not IOT LTSC); Enterprise LTSB 2015; Team (Surface Hub)</a:t>
            </a:r>
          </a:p>
        </p:txBody>
      </p:sp>
      <p:sp>
        <p:nvSpPr>
          <p:cNvPr id="18" name="Rectangle 17">
            <a:extLst>
              <a:ext uri="{FF2B5EF4-FFF2-40B4-BE49-F238E27FC236}">
                <a16:creationId xmlns:a16="http://schemas.microsoft.com/office/drawing/2014/main" id="{000A9121-CB20-B28A-B99C-136DF07BD9EF}"/>
              </a:ext>
              <a:ext uri="{C183D7F6-B498-43B3-948B-1728B52AA6E4}">
                <adec:decorative xmlns:adec="http://schemas.microsoft.com/office/drawing/2017/decorative" val="1"/>
              </a:ext>
            </a:extLst>
          </p:cNvPr>
          <p:cNvSpPr/>
          <p:nvPr/>
        </p:nvSpPr>
        <p:spPr>
          <a:xfrm>
            <a:off x="0" y="4841294"/>
            <a:ext cx="12192000" cy="1457906"/>
          </a:xfrm>
          <a:prstGeom prst="rect">
            <a:avLst/>
          </a:prstGeom>
          <a:solidFill>
            <a:srgbClr val="E1D3C7">
              <a:alpha val="25000"/>
            </a:srgbClr>
          </a:solidFill>
          <a:ln>
            <a:noFill/>
          </a:ln>
          <a:effectLst>
            <a:outerShdw algn="ctr" rotWithShape="0">
              <a:prstClr val="black">
                <a:alpha val="8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E09D0557-EB60-8523-54C7-04D70F19A228}"/>
              </a:ext>
            </a:extLst>
          </p:cNvPr>
          <p:cNvSpPr>
            <a:spLocks/>
          </p:cNvSpPr>
          <p:nvPr/>
        </p:nvSpPr>
        <p:spPr>
          <a:xfrm>
            <a:off x="584200" y="5082540"/>
            <a:ext cx="1882082" cy="975414"/>
          </a:xfrm>
          <a:prstGeom prst="roundRect">
            <a:avLst>
              <a:gd name="adj" fmla="val 9326"/>
            </a:avLst>
          </a:prstGeom>
          <a:solidFill>
            <a:srgbClr val="FFFFFF"/>
          </a:solidFill>
          <a:ln w="9525">
            <a:solidFill>
              <a:srgbClr val="225B6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spcAft>
                <a:spcPts val="400"/>
              </a:spcAft>
              <a:buClrTx/>
              <a:buSzTx/>
              <a:buFontTx/>
              <a:buNone/>
              <a:tabLst/>
              <a:defRPr/>
            </a:pPr>
            <a:r>
              <a:rPr kumimoji="0" lang="en-US" sz="2000" b="0" i="0" u="none" strike="noStrike" kern="1200" cap="none" normalizeH="0" baseline="0" noProof="0">
                <a:ln>
                  <a:noFill/>
                </a:ln>
                <a:solidFill>
                  <a:srgbClr val="225B62"/>
                </a:solidFill>
                <a:effectLst/>
                <a:uLnTx/>
                <a:uFillTx/>
                <a:latin typeface="+mj-lt"/>
                <a:ea typeface="+mn-ea"/>
                <a:cs typeface="+mn-cs"/>
              </a:rPr>
              <a:t>Impact</a:t>
            </a:r>
          </a:p>
        </p:txBody>
      </p:sp>
      <p:grpSp>
        <p:nvGrpSpPr>
          <p:cNvPr id="5" name="Group 4">
            <a:extLst>
              <a:ext uri="{FF2B5EF4-FFF2-40B4-BE49-F238E27FC236}">
                <a16:creationId xmlns:a16="http://schemas.microsoft.com/office/drawing/2014/main" id="{295A2BD6-7FA9-9ADE-AF02-E5E46D1122F8}"/>
              </a:ext>
              <a:ext uri="{C183D7F6-B498-43B3-948B-1728B52AA6E4}">
                <adec:decorative xmlns:adec="http://schemas.microsoft.com/office/drawing/2017/decorative" val="1"/>
              </a:ext>
            </a:extLst>
          </p:cNvPr>
          <p:cNvGrpSpPr/>
          <p:nvPr/>
        </p:nvGrpSpPr>
        <p:grpSpPr>
          <a:xfrm>
            <a:off x="3297973" y="5094378"/>
            <a:ext cx="549502" cy="549502"/>
            <a:chOff x="3297973" y="5094378"/>
            <a:chExt cx="549502" cy="549502"/>
          </a:xfrm>
        </p:grpSpPr>
        <p:sp>
          <p:nvSpPr>
            <p:cNvPr id="31" name="Oval 30">
              <a:extLst>
                <a:ext uri="{FF2B5EF4-FFF2-40B4-BE49-F238E27FC236}">
                  <a16:creationId xmlns:a16="http://schemas.microsoft.com/office/drawing/2014/main" id="{9E284A76-6FAC-78A1-7042-3F423C7C82D1}"/>
                </a:ext>
                <a:ext uri="{C183D7F6-B498-43B3-948B-1728B52AA6E4}">
                  <adec:decorative xmlns:adec="http://schemas.microsoft.com/office/drawing/2017/decorative" val="1"/>
                </a:ext>
              </a:extLst>
            </p:cNvPr>
            <p:cNvSpPr>
              <a:spLocks noChangeAspect="1"/>
            </p:cNvSpPr>
            <p:nvPr/>
          </p:nvSpPr>
          <p:spPr bwMode="auto">
            <a:xfrm>
              <a:off x="3297973" y="5094378"/>
              <a:ext cx="549502" cy="549502"/>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rgbClr val="FFFFFF"/>
                </a:solidFill>
                <a:cs typeface="Segoe UI" pitchFamily="34" charset="0"/>
              </a:endParaRPr>
            </a:p>
          </p:txBody>
        </p:sp>
        <p:sp>
          <p:nvSpPr>
            <p:cNvPr id="35" name="Graphic 64" descr="Icon of a closed padlock">
              <a:extLst>
                <a:ext uri="{FF2B5EF4-FFF2-40B4-BE49-F238E27FC236}">
                  <a16:creationId xmlns:a16="http://schemas.microsoft.com/office/drawing/2014/main" id="{5D95B817-C374-269C-B7D9-A636CB7BEF06}"/>
                </a:ext>
              </a:extLst>
            </p:cNvPr>
            <p:cNvSpPr/>
            <p:nvPr/>
          </p:nvSpPr>
          <p:spPr>
            <a:xfrm>
              <a:off x="3454692" y="5221589"/>
              <a:ext cx="236064" cy="295080"/>
            </a:xfrm>
            <a:custGeom>
              <a:avLst/>
              <a:gdLst>
                <a:gd name="connsiteX0" fmla="*/ 123663 w 247325"/>
                <a:gd name="connsiteY0" fmla="*/ 0 h 309156"/>
                <a:gd name="connsiteX1" fmla="*/ 185494 w 247325"/>
                <a:gd name="connsiteY1" fmla="*/ 61831 h 309156"/>
                <a:gd name="connsiteX2" fmla="*/ 185494 w 247325"/>
                <a:gd name="connsiteY2" fmla="*/ 92747 h 309156"/>
                <a:gd name="connsiteX3" fmla="*/ 212545 w 247325"/>
                <a:gd name="connsiteY3" fmla="*/ 92747 h 309156"/>
                <a:gd name="connsiteX4" fmla="*/ 247325 w 247325"/>
                <a:gd name="connsiteY4" fmla="*/ 127527 h 309156"/>
                <a:gd name="connsiteX5" fmla="*/ 247325 w 247325"/>
                <a:gd name="connsiteY5" fmla="*/ 274377 h 309156"/>
                <a:gd name="connsiteX6" fmla="*/ 212545 w 247325"/>
                <a:gd name="connsiteY6" fmla="*/ 309157 h 309156"/>
                <a:gd name="connsiteX7" fmla="*/ 34780 w 247325"/>
                <a:gd name="connsiteY7" fmla="*/ 309157 h 309156"/>
                <a:gd name="connsiteX8" fmla="*/ 0 w 247325"/>
                <a:gd name="connsiteY8" fmla="*/ 274377 h 309156"/>
                <a:gd name="connsiteX9" fmla="*/ 0 w 247325"/>
                <a:gd name="connsiteY9" fmla="*/ 127527 h 309156"/>
                <a:gd name="connsiteX10" fmla="*/ 34780 w 247325"/>
                <a:gd name="connsiteY10" fmla="*/ 92747 h 309156"/>
                <a:gd name="connsiteX11" fmla="*/ 61831 w 247325"/>
                <a:gd name="connsiteY11" fmla="*/ 92747 h 309156"/>
                <a:gd name="connsiteX12" fmla="*/ 61831 w 247325"/>
                <a:gd name="connsiteY12" fmla="*/ 61831 h 309156"/>
                <a:gd name="connsiteX13" fmla="*/ 123663 w 247325"/>
                <a:gd name="connsiteY13" fmla="*/ 0 h 309156"/>
                <a:gd name="connsiteX14" fmla="*/ 212545 w 247325"/>
                <a:gd name="connsiteY14" fmla="*/ 115934 h 309156"/>
                <a:gd name="connsiteX15" fmla="*/ 34780 w 247325"/>
                <a:gd name="connsiteY15" fmla="*/ 115934 h 309156"/>
                <a:gd name="connsiteX16" fmla="*/ 23187 w 247325"/>
                <a:gd name="connsiteY16" fmla="*/ 127527 h 309156"/>
                <a:gd name="connsiteX17" fmla="*/ 23187 w 247325"/>
                <a:gd name="connsiteY17" fmla="*/ 274377 h 309156"/>
                <a:gd name="connsiteX18" fmla="*/ 34780 w 247325"/>
                <a:gd name="connsiteY18" fmla="*/ 285970 h 309156"/>
                <a:gd name="connsiteX19" fmla="*/ 212545 w 247325"/>
                <a:gd name="connsiteY19" fmla="*/ 285970 h 309156"/>
                <a:gd name="connsiteX20" fmla="*/ 224139 w 247325"/>
                <a:gd name="connsiteY20" fmla="*/ 274377 h 309156"/>
                <a:gd name="connsiteX21" fmla="*/ 224139 w 247325"/>
                <a:gd name="connsiteY21" fmla="*/ 127527 h 309156"/>
                <a:gd name="connsiteX22" fmla="*/ 212545 w 247325"/>
                <a:gd name="connsiteY22" fmla="*/ 115934 h 309156"/>
                <a:gd name="connsiteX23" fmla="*/ 123664 w 247325"/>
                <a:gd name="connsiteY23" fmla="*/ 177765 h 309156"/>
                <a:gd name="connsiteX24" fmla="*/ 146851 w 247325"/>
                <a:gd name="connsiteY24" fmla="*/ 200952 h 309156"/>
                <a:gd name="connsiteX25" fmla="*/ 123664 w 247325"/>
                <a:gd name="connsiteY25" fmla="*/ 224139 h 309156"/>
                <a:gd name="connsiteX26" fmla="*/ 100477 w 247325"/>
                <a:gd name="connsiteY26" fmla="*/ 200952 h 309156"/>
                <a:gd name="connsiteX27" fmla="*/ 123664 w 247325"/>
                <a:gd name="connsiteY27" fmla="*/ 177765 h 309156"/>
                <a:gd name="connsiteX28" fmla="*/ 123663 w 247325"/>
                <a:gd name="connsiteY28" fmla="*/ 23187 h 309156"/>
                <a:gd name="connsiteX29" fmla="*/ 85018 w 247325"/>
                <a:gd name="connsiteY29" fmla="*/ 61831 h 309156"/>
                <a:gd name="connsiteX30" fmla="*/ 85018 w 247325"/>
                <a:gd name="connsiteY30" fmla="*/ 92747 h 309156"/>
                <a:gd name="connsiteX31" fmla="*/ 162307 w 247325"/>
                <a:gd name="connsiteY31" fmla="*/ 92747 h 309156"/>
                <a:gd name="connsiteX32" fmla="*/ 162307 w 247325"/>
                <a:gd name="connsiteY32" fmla="*/ 61831 h 309156"/>
                <a:gd name="connsiteX33" fmla="*/ 123663 w 247325"/>
                <a:gd name="connsiteY33" fmla="*/ 23187 h 30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47325" h="309156">
                  <a:moveTo>
                    <a:pt x="123663" y="0"/>
                  </a:moveTo>
                  <a:cubicBezTo>
                    <a:pt x="157811" y="0"/>
                    <a:pt x="185494" y="27683"/>
                    <a:pt x="185494" y="61831"/>
                  </a:cubicBezTo>
                  <a:lnTo>
                    <a:pt x="185494" y="92747"/>
                  </a:lnTo>
                  <a:lnTo>
                    <a:pt x="212545" y="92747"/>
                  </a:lnTo>
                  <a:cubicBezTo>
                    <a:pt x="231753" y="92747"/>
                    <a:pt x="247325" y="108319"/>
                    <a:pt x="247325" y="127527"/>
                  </a:cubicBezTo>
                  <a:lnTo>
                    <a:pt x="247325" y="274377"/>
                  </a:lnTo>
                  <a:cubicBezTo>
                    <a:pt x="247325" y="293584"/>
                    <a:pt x="231753" y="309157"/>
                    <a:pt x="212545" y="309157"/>
                  </a:cubicBezTo>
                  <a:lnTo>
                    <a:pt x="34780" y="309157"/>
                  </a:lnTo>
                  <a:cubicBezTo>
                    <a:pt x="15572" y="309157"/>
                    <a:pt x="0" y="293584"/>
                    <a:pt x="0" y="274377"/>
                  </a:cubicBezTo>
                  <a:lnTo>
                    <a:pt x="0" y="127527"/>
                  </a:lnTo>
                  <a:cubicBezTo>
                    <a:pt x="0" y="108319"/>
                    <a:pt x="15572" y="92747"/>
                    <a:pt x="34780" y="92747"/>
                  </a:cubicBezTo>
                  <a:lnTo>
                    <a:pt x="61831" y="92747"/>
                  </a:lnTo>
                  <a:lnTo>
                    <a:pt x="61831" y="61831"/>
                  </a:lnTo>
                  <a:cubicBezTo>
                    <a:pt x="61831" y="27683"/>
                    <a:pt x="89514" y="0"/>
                    <a:pt x="123663" y="0"/>
                  </a:cubicBezTo>
                  <a:close/>
                  <a:moveTo>
                    <a:pt x="212545" y="115934"/>
                  </a:moveTo>
                  <a:lnTo>
                    <a:pt x="34780" y="115934"/>
                  </a:lnTo>
                  <a:cubicBezTo>
                    <a:pt x="28377" y="115934"/>
                    <a:pt x="23187" y="121124"/>
                    <a:pt x="23187" y="127527"/>
                  </a:cubicBezTo>
                  <a:lnTo>
                    <a:pt x="23187" y="274377"/>
                  </a:lnTo>
                  <a:cubicBezTo>
                    <a:pt x="23187" y="280779"/>
                    <a:pt x="28377" y="285970"/>
                    <a:pt x="34780" y="285970"/>
                  </a:cubicBezTo>
                  <a:lnTo>
                    <a:pt x="212545" y="285970"/>
                  </a:lnTo>
                  <a:cubicBezTo>
                    <a:pt x="218948" y="285970"/>
                    <a:pt x="224139" y="280779"/>
                    <a:pt x="224139" y="274377"/>
                  </a:cubicBezTo>
                  <a:lnTo>
                    <a:pt x="224139" y="127527"/>
                  </a:lnTo>
                  <a:cubicBezTo>
                    <a:pt x="224139" y="121124"/>
                    <a:pt x="218948" y="115934"/>
                    <a:pt x="212545" y="115934"/>
                  </a:cubicBezTo>
                  <a:close/>
                  <a:moveTo>
                    <a:pt x="123664" y="177765"/>
                  </a:moveTo>
                  <a:cubicBezTo>
                    <a:pt x="136471" y="177765"/>
                    <a:pt x="146851" y="188147"/>
                    <a:pt x="146851" y="200952"/>
                  </a:cubicBezTo>
                  <a:cubicBezTo>
                    <a:pt x="146851" y="213757"/>
                    <a:pt x="136471" y="224139"/>
                    <a:pt x="123664" y="224139"/>
                  </a:cubicBezTo>
                  <a:cubicBezTo>
                    <a:pt x="110859" y="224139"/>
                    <a:pt x="100477" y="213757"/>
                    <a:pt x="100477" y="200952"/>
                  </a:cubicBezTo>
                  <a:cubicBezTo>
                    <a:pt x="100477" y="188147"/>
                    <a:pt x="110859" y="177765"/>
                    <a:pt x="123664" y="177765"/>
                  </a:cubicBezTo>
                  <a:close/>
                  <a:moveTo>
                    <a:pt x="123663" y="23187"/>
                  </a:moveTo>
                  <a:cubicBezTo>
                    <a:pt x="102320" y="23187"/>
                    <a:pt x="85018" y="40489"/>
                    <a:pt x="85018" y="61831"/>
                  </a:cubicBezTo>
                  <a:lnTo>
                    <a:pt x="85018" y="92747"/>
                  </a:lnTo>
                  <a:lnTo>
                    <a:pt x="162307" y="92747"/>
                  </a:lnTo>
                  <a:lnTo>
                    <a:pt x="162307" y="61831"/>
                  </a:lnTo>
                  <a:cubicBezTo>
                    <a:pt x="162307" y="40489"/>
                    <a:pt x="145005" y="23187"/>
                    <a:pt x="123663" y="23187"/>
                  </a:cubicBezTo>
                  <a:close/>
                </a:path>
              </a:pathLst>
            </a:custGeom>
            <a:solidFill>
              <a:srgbClr val="FEFEFC"/>
            </a:solidFill>
            <a:ln w="1508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defTabSz="914460"/>
              <a:endParaRPr lang="en-US">
                <a:solidFill>
                  <a:srgbClr val="000000"/>
                </a:solidFill>
                <a:latin typeface="Segoe UI"/>
              </a:endParaRPr>
            </a:p>
          </p:txBody>
        </p:sp>
      </p:grpSp>
      <p:sp>
        <p:nvSpPr>
          <p:cNvPr id="26" name="TextBox 25">
            <a:extLst>
              <a:ext uri="{FF2B5EF4-FFF2-40B4-BE49-F238E27FC236}">
                <a16:creationId xmlns:a16="http://schemas.microsoft.com/office/drawing/2014/main" id="{A70F0F83-990C-BF70-183E-194101D78DA8}"/>
              </a:ext>
            </a:extLst>
          </p:cNvPr>
          <p:cNvSpPr txBox="1"/>
          <p:nvPr/>
        </p:nvSpPr>
        <p:spPr>
          <a:xfrm>
            <a:off x="2819502" y="5711735"/>
            <a:ext cx="1506444" cy="184666"/>
          </a:xfrm>
          <a:prstGeom prst="rect">
            <a:avLst/>
          </a:prstGeom>
          <a:noFill/>
        </p:spPr>
        <p:txBody>
          <a:bodyPr wrap="square" lIns="0" tIns="0" rIns="0" bIns="0" rtlCol="0">
            <a:spAutoFit/>
          </a:bodyPr>
          <a:lstStyle/>
          <a:p>
            <a:pPr algn="ctr"/>
            <a:r>
              <a:rPr lang="en-US" sz="1200">
                <a:solidFill>
                  <a:schemeClr val="tx2"/>
                </a:solidFill>
              </a:rPr>
              <a:t>No Security Updates</a:t>
            </a:r>
          </a:p>
        </p:txBody>
      </p:sp>
      <p:cxnSp>
        <p:nvCxnSpPr>
          <p:cNvPr id="39" name="Straight Connector 38">
            <a:extLst>
              <a:ext uri="{FF2B5EF4-FFF2-40B4-BE49-F238E27FC236}">
                <a16:creationId xmlns:a16="http://schemas.microsoft.com/office/drawing/2014/main" id="{EF45BE29-4F86-20C8-D498-12410C6F749B}"/>
              </a:ext>
              <a:ext uri="{C183D7F6-B498-43B3-948B-1728B52AA6E4}">
                <adec:decorative xmlns:adec="http://schemas.microsoft.com/office/drawing/2017/decorative" val="1"/>
              </a:ext>
            </a:extLst>
          </p:cNvPr>
          <p:cNvCxnSpPr>
            <a:cxnSpLocks/>
          </p:cNvCxnSpPr>
          <p:nvPr/>
        </p:nvCxnSpPr>
        <p:spPr>
          <a:xfrm>
            <a:off x="4679166" y="4930816"/>
            <a:ext cx="0" cy="1278864"/>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13CACBF-6167-20EF-D783-6BAF9EA7EDCD}"/>
              </a:ext>
              <a:ext uri="{C183D7F6-B498-43B3-948B-1728B52AA6E4}">
                <adec:decorative xmlns:adec="http://schemas.microsoft.com/office/drawing/2017/decorative" val="1"/>
              </a:ext>
            </a:extLst>
          </p:cNvPr>
          <p:cNvGrpSpPr/>
          <p:nvPr/>
        </p:nvGrpSpPr>
        <p:grpSpPr>
          <a:xfrm>
            <a:off x="5510857" y="5094378"/>
            <a:ext cx="549502" cy="549502"/>
            <a:chOff x="5510857" y="5094378"/>
            <a:chExt cx="549502" cy="549502"/>
          </a:xfrm>
        </p:grpSpPr>
        <p:sp>
          <p:nvSpPr>
            <p:cNvPr id="32" name="Oval 31">
              <a:extLst>
                <a:ext uri="{FF2B5EF4-FFF2-40B4-BE49-F238E27FC236}">
                  <a16:creationId xmlns:a16="http://schemas.microsoft.com/office/drawing/2014/main" id="{0C633DE6-0F92-3634-C4A8-F0FF2D490933}"/>
                </a:ext>
                <a:ext uri="{C183D7F6-B498-43B3-948B-1728B52AA6E4}">
                  <adec:decorative xmlns:adec="http://schemas.microsoft.com/office/drawing/2017/decorative" val="1"/>
                </a:ext>
              </a:extLst>
            </p:cNvPr>
            <p:cNvSpPr>
              <a:spLocks noChangeAspect="1"/>
            </p:cNvSpPr>
            <p:nvPr/>
          </p:nvSpPr>
          <p:spPr bwMode="auto">
            <a:xfrm>
              <a:off x="5510857" y="5094378"/>
              <a:ext cx="549502" cy="549502"/>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rgbClr val="FFFFFF"/>
                </a:solidFill>
                <a:cs typeface="Segoe UI" pitchFamily="34" charset="0"/>
              </a:endParaRPr>
            </a:p>
          </p:txBody>
        </p:sp>
        <p:sp>
          <p:nvSpPr>
            <p:cNvPr id="36" name="Graphic 6" descr="Icon of a star badge">
              <a:extLst>
                <a:ext uri="{FF2B5EF4-FFF2-40B4-BE49-F238E27FC236}">
                  <a16:creationId xmlns:a16="http://schemas.microsoft.com/office/drawing/2014/main" id="{EB87BE20-49F2-8305-CA66-A52C163C644C}"/>
                </a:ext>
              </a:extLst>
            </p:cNvPr>
            <p:cNvSpPr>
              <a:spLocks noChangeAspect="1"/>
            </p:cNvSpPr>
            <p:nvPr/>
          </p:nvSpPr>
          <p:spPr>
            <a:xfrm>
              <a:off x="5668672" y="5202067"/>
              <a:ext cx="233871" cy="334124"/>
            </a:xfrm>
            <a:custGeom>
              <a:avLst/>
              <a:gdLst>
                <a:gd name="connsiteX0" fmla="*/ 126481 w 244954"/>
                <a:gd name="connsiteY0" fmla="*/ 63729 h 349961"/>
                <a:gd name="connsiteX1" fmla="*/ 142448 w 244954"/>
                <a:gd name="connsiteY1" fmla="*/ 96145 h 349961"/>
                <a:gd name="connsiteX2" fmla="*/ 178210 w 244954"/>
                <a:gd name="connsiteY2" fmla="*/ 101312 h 349961"/>
                <a:gd name="connsiteX3" fmla="*/ 180685 w 244954"/>
                <a:gd name="connsiteY3" fmla="*/ 108925 h 349961"/>
                <a:gd name="connsiteX4" fmla="*/ 154820 w 244954"/>
                <a:gd name="connsiteY4" fmla="*/ 134128 h 349961"/>
                <a:gd name="connsiteX5" fmla="*/ 160926 w 244954"/>
                <a:gd name="connsiteY5" fmla="*/ 169741 h 349961"/>
                <a:gd name="connsiteX6" fmla="*/ 154449 w 244954"/>
                <a:gd name="connsiteY6" fmla="*/ 174443 h 349961"/>
                <a:gd name="connsiteX7" fmla="*/ 122479 w 244954"/>
                <a:gd name="connsiteY7" fmla="*/ 157604 h 349961"/>
                <a:gd name="connsiteX8" fmla="*/ 90507 w 244954"/>
                <a:gd name="connsiteY8" fmla="*/ 174443 h 349961"/>
                <a:gd name="connsiteX9" fmla="*/ 84031 w 244954"/>
                <a:gd name="connsiteY9" fmla="*/ 169738 h 349961"/>
                <a:gd name="connsiteX10" fmla="*/ 90168 w 244954"/>
                <a:gd name="connsiteY10" fmla="*/ 134128 h 349961"/>
                <a:gd name="connsiteX11" fmla="*/ 64272 w 244954"/>
                <a:gd name="connsiteY11" fmla="*/ 108927 h 349961"/>
                <a:gd name="connsiteX12" fmla="*/ 66746 w 244954"/>
                <a:gd name="connsiteY12" fmla="*/ 101312 h 349961"/>
                <a:gd name="connsiteX13" fmla="*/ 102508 w 244954"/>
                <a:gd name="connsiteY13" fmla="*/ 96145 h 349961"/>
                <a:gd name="connsiteX14" fmla="*/ 118476 w 244954"/>
                <a:gd name="connsiteY14" fmla="*/ 63729 h 349961"/>
                <a:gd name="connsiteX15" fmla="*/ 126481 w 244954"/>
                <a:gd name="connsiteY15" fmla="*/ 63729 h 349961"/>
                <a:gd name="connsiteX16" fmla="*/ 244955 w 244954"/>
                <a:gd name="connsiteY16" fmla="*/ 122477 h 349961"/>
                <a:gd name="connsiteX17" fmla="*/ 122477 w 244954"/>
                <a:gd name="connsiteY17" fmla="*/ 0 h 349961"/>
                <a:gd name="connsiteX18" fmla="*/ 0 w 244954"/>
                <a:gd name="connsiteY18" fmla="*/ 122477 h 349961"/>
                <a:gd name="connsiteX19" fmla="*/ 34982 w 244954"/>
                <a:gd name="connsiteY19" fmla="*/ 208182 h 349961"/>
                <a:gd name="connsiteX20" fmla="*/ 35008 w 244954"/>
                <a:gd name="connsiteY20" fmla="*/ 336816 h 349961"/>
                <a:gd name="connsiteX21" fmla="*/ 35129 w 244954"/>
                <a:gd name="connsiteY21" fmla="*/ 338644 h 349961"/>
                <a:gd name="connsiteX22" fmla="*/ 55686 w 244954"/>
                <a:gd name="connsiteY22" fmla="*/ 347545 h 349961"/>
                <a:gd name="connsiteX23" fmla="*/ 122462 w 244954"/>
                <a:gd name="connsiteY23" fmla="*/ 300519 h 349961"/>
                <a:gd name="connsiteX24" fmla="*/ 189271 w 244954"/>
                <a:gd name="connsiteY24" fmla="*/ 347547 h 349961"/>
                <a:gd name="connsiteX25" fmla="*/ 190837 w 244954"/>
                <a:gd name="connsiteY25" fmla="*/ 348500 h 349961"/>
                <a:gd name="connsiteX26" fmla="*/ 209947 w 244954"/>
                <a:gd name="connsiteY26" fmla="*/ 336816 h 349961"/>
                <a:gd name="connsiteX27" fmla="*/ 209972 w 244954"/>
                <a:gd name="connsiteY27" fmla="*/ 208182 h 349961"/>
                <a:gd name="connsiteX28" fmla="*/ 244955 w 244954"/>
                <a:gd name="connsiteY28" fmla="*/ 122477 h 349961"/>
                <a:gd name="connsiteX29" fmla="*/ 183705 w 244954"/>
                <a:gd name="connsiteY29" fmla="*/ 228576 h 349961"/>
                <a:gd name="connsiteX30" fmla="*/ 183702 w 244954"/>
                <a:gd name="connsiteY30" fmla="*/ 311531 h 349961"/>
                <a:gd name="connsiteX31" fmla="*/ 130011 w 244954"/>
                <a:gd name="connsiteY31" fmla="*/ 273740 h 349961"/>
                <a:gd name="connsiteX32" fmla="*/ 128248 w 244954"/>
                <a:gd name="connsiteY32" fmla="*/ 272692 h 349961"/>
                <a:gd name="connsiteX33" fmla="*/ 114903 w 244954"/>
                <a:gd name="connsiteY33" fmla="*/ 273742 h 349961"/>
                <a:gd name="connsiteX34" fmla="*/ 61253 w 244954"/>
                <a:gd name="connsiteY34" fmla="*/ 311524 h 349961"/>
                <a:gd name="connsiteX35" fmla="*/ 61249 w 244954"/>
                <a:gd name="connsiteY35" fmla="*/ 228576 h 349961"/>
                <a:gd name="connsiteX36" fmla="*/ 122477 w 244954"/>
                <a:gd name="connsiteY36" fmla="*/ 244955 h 349961"/>
                <a:gd name="connsiteX37" fmla="*/ 183705 w 244954"/>
                <a:gd name="connsiteY37" fmla="*/ 228576 h 349961"/>
                <a:gd name="connsiteX38" fmla="*/ 26245 w 244954"/>
                <a:gd name="connsiteY38" fmla="*/ 122477 h 349961"/>
                <a:gd name="connsiteX39" fmla="*/ 122477 w 244954"/>
                <a:gd name="connsiteY39" fmla="*/ 26245 h 349961"/>
                <a:gd name="connsiteX40" fmla="*/ 218709 w 244954"/>
                <a:gd name="connsiteY40" fmla="*/ 122477 h 349961"/>
                <a:gd name="connsiteX41" fmla="*/ 122477 w 244954"/>
                <a:gd name="connsiteY41" fmla="*/ 218709 h 349961"/>
                <a:gd name="connsiteX42" fmla="*/ 26245 w 244954"/>
                <a:gd name="connsiteY42" fmla="*/ 122477 h 34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4954" h="349961">
                  <a:moveTo>
                    <a:pt x="126481" y="63729"/>
                  </a:moveTo>
                  <a:lnTo>
                    <a:pt x="142448" y="96145"/>
                  </a:lnTo>
                  <a:lnTo>
                    <a:pt x="178210" y="101312"/>
                  </a:lnTo>
                  <a:cubicBezTo>
                    <a:pt x="181872" y="101842"/>
                    <a:pt x="183336" y="106342"/>
                    <a:pt x="180685" y="108925"/>
                  </a:cubicBezTo>
                  <a:lnTo>
                    <a:pt x="154820" y="134128"/>
                  </a:lnTo>
                  <a:lnTo>
                    <a:pt x="160926" y="169741"/>
                  </a:lnTo>
                  <a:cubicBezTo>
                    <a:pt x="161551" y="173388"/>
                    <a:pt x="157723" y="176168"/>
                    <a:pt x="154449" y="174443"/>
                  </a:cubicBezTo>
                  <a:lnTo>
                    <a:pt x="122479" y="157604"/>
                  </a:lnTo>
                  <a:lnTo>
                    <a:pt x="90507" y="174443"/>
                  </a:lnTo>
                  <a:cubicBezTo>
                    <a:pt x="87233" y="176168"/>
                    <a:pt x="83402" y="173386"/>
                    <a:pt x="84031" y="169738"/>
                  </a:cubicBezTo>
                  <a:lnTo>
                    <a:pt x="90168" y="134128"/>
                  </a:lnTo>
                  <a:lnTo>
                    <a:pt x="64272" y="108927"/>
                  </a:lnTo>
                  <a:cubicBezTo>
                    <a:pt x="61620" y="106345"/>
                    <a:pt x="63083" y="101842"/>
                    <a:pt x="66746" y="101312"/>
                  </a:cubicBezTo>
                  <a:lnTo>
                    <a:pt x="102508" y="96145"/>
                  </a:lnTo>
                  <a:lnTo>
                    <a:pt x="118476" y="63729"/>
                  </a:lnTo>
                  <a:cubicBezTo>
                    <a:pt x="120112" y="60408"/>
                    <a:pt x="124846" y="60408"/>
                    <a:pt x="126481" y="63729"/>
                  </a:cubicBezTo>
                  <a:close/>
                  <a:moveTo>
                    <a:pt x="244955" y="122477"/>
                  </a:moveTo>
                  <a:cubicBezTo>
                    <a:pt x="244955" y="54835"/>
                    <a:pt x="190120" y="0"/>
                    <a:pt x="122477" y="0"/>
                  </a:cubicBezTo>
                  <a:cubicBezTo>
                    <a:pt x="54835" y="0"/>
                    <a:pt x="0" y="54835"/>
                    <a:pt x="0" y="122477"/>
                  </a:cubicBezTo>
                  <a:cubicBezTo>
                    <a:pt x="0" y="155844"/>
                    <a:pt x="13342" y="186094"/>
                    <a:pt x="34982" y="208182"/>
                  </a:cubicBezTo>
                  <a:lnTo>
                    <a:pt x="35008" y="336816"/>
                  </a:lnTo>
                  <a:lnTo>
                    <a:pt x="35129" y="338644"/>
                  </a:lnTo>
                  <a:cubicBezTo>
                    <a:pt x="36406" y="348138"/>
                    <a:pt x="47504" y="353307"/>
                    <a:pt x="55686" y="347545"/>
                  </a:cubicBezTo>
                  <a:lnTo>
                    <a:pt x="122462" y="300519"/>
                  </a:lnTo>
                  <a:lnTo>
                    <a:pt x="189271" y="347547"/>
                  </a:lnTo>
                  <a:lnTo>
                    <a:pt x="190837" y="348500"/>
                  </a:lnTo>
                  <a:cubicBezTo>
                    <a:pt x="199333" y="352920"/>
                    <a:pt x="209947" y="346822"/>
                    <a:pt x="209947" y="336816"/>
                  </a:cubicBezTo>
                  <a:lnTo>
                    <a:pt x="209972" y="208182"/>
                  </a:lnTo>
                  <a:cubicBezTo>
                    <a:pt x="231611" y="186094"/>
                    <a:pt x="244955" y="155844"/>
                    <a:pt x="244955" y="122477"/>
                  </a:cubicBezTo>
                  <a:close/>
                  <a:moveTo>
                    <a:pt x="183705" y="228576"/>
                  </a:moveTo>
                  <a:lnTo>
                    <a:pt x="183702" y="311531"/>
                  </a:lnTo>
                  <a:lnTo>
                    <a:pt x="130011" y="273740"/>
                  </a:lnTo>
                  <a:lnTo>
                    <a:pt x="128248" y="272692"/>
                  </a:lnTo>
                  <a:cubicBezTo>
                    <a:pt x="123992" y="270600"/>
                    <a:pt x="118868" y="270949"/>
                    <a:pt x="114903" y="273742"/>
                  </a:cubicBezTo>
                  <a:lnTo>
                    <a:pt x="61253" y="311524"/>
                  </a:lnTo>
                  <a:lnTo>
                    <a:pt x="61249" y="228576"/>
                  </a:lnTo>
                  <a:cubicBezTo>
                    <a:pt x="79261" y="238992"/>
                    <a:pt x="100172" y="244955"/>
                    <a:pt x="122477" y="244955"/>
                  </a:cubicBezTo>
                  <a:cubicBezTo>
                    <a:pt x="144782" y="244955"/>
                    <a:pt x="165692" y="238992"/>
                    <a:pt x="183705" y="228576"/>
                  </a:cubicBezTo>
                  <a:close/>
                  <a:moveTo>
                    <a:pt x="26245" y="122477"/>
                  </a:moveTo>
                  <a:cubicBezTo>
                    <a:pt x="26245" y="69330"/>
                    <a:pt x="69330" y="26245"/>
                    <a:pt x="122477" y="26245"/>
                  </a:cubicBezTo>
                  <a:cubicBezTo>
                    <a:pt x="175625" y="26245"/>
                    <a:pt x="218709" y="69330"/>
                    <a:pt x="218709" y="122477"/>
                  </a:cubicBezTo>
                  <a:cubicBezTo>
                    <a:pt x="218709" y="175625"/>
                    <a:pt x="175625" y="218709"/>
                    <a:pt x="122477" y="218709"/>
                  </a:cubicBezTo>
                  <a:cubicBezTo>
                    <a:pt x="69330" y="218709"/>
                    <a:pt x="26245" y="175625"/>
                    <a:pt x="26245" y="122477"/>
                  </a:cubicBezTo>
                  <a:close/>
                </a:path>
              </a:pathLst>
            </a:custGeom>
            <a:solidFill>
              <a:srgbClr val="FEFEFC"/>
            </a:solidFill>
            <a:ln w="1508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defTabSz="914460"/>
              <a:endParaRPr lang="en-US">
                <a:solidFill>
                  <a:srgbClr val="000000"/>
                </a:solidFill>
                <a:latin typeface="Segoe UI"/>
              </a:endParaRPr>
            </a:p>
          </p:txBody>
        </p:sp>
      </p:grpSp>
      <p:sp>
        <p:nvSpPr>
          <p:cNvPr id="28" name="TextBox 27">
            <a:extLst>
              <a:ext uri="{FF2B5EF4-FFF2-40B4-BE49-F238E27FC236}">
                <a16:creationId xmlns:a16="http://schemas.microsoft.com/office/drawing/2014/main" id="{0CC2AD0A-796C-17C9-3DAF-7D03C6C07F8E}"/>
              </a:ext>
            </a:extLst>
          </p:cNvPr>
          <p:cNvSpPr txBox="1"/>
          <p:nvPr/>
        </p:nvSpPr>
        <p:spPr>
          <a:xfrm>
            <a:off x="5032386" y="5711735"/>
            <a:ext cx="1506444" cy="184666"/>
          </a:xfrm>
          <a:prstGeom prst="rect">
            <a:avLst/>
          </a:prstGeom>
          <a:noFill/>
        </p:spPr>
        <p:txBody>
          <a:bodyPr wrap="square" lIns="0" tIns="0" rIns="0" bIns="0" rtlCol="0">
            <a:spAutoFit/>
          </a:bodyPr>
          <a:lstStyle/>
          <a:p>
            <a:pPr algn="ctr"/>
            <a:r>
              <a:rPr lang="en-US" sz="1200">
                <a:solidFill>
                  <a:schemeClr val="tx2"/>
                </a:solidFill>
              </a:rPr>
              <a:t>Compliance concerns</a:t>
            </a:r>
          </a:p>
        </p:txBody>
      </p:sp>
      <p:cxnSp>
        <p:nvCxnSpPr>
          <p:cNvPr id="42" name="Straight Connector 41">
            <a:extLst>
              <a:ext uri="{FF2B5EF4-FFF2-40B4-BE49-F238E27FC236}">
                <a16:creationId xmlns:a16="http://schemas.microsoft.com/office/drawing/2014/main" id="{54C85E31-46B4-8FCE-C0F6-493E3165EDA5}"/>
              </a:ext>
              <a:ext uri="{C183D7F6-B498-43B3-948B-1728B52AA6E4}">
                <adec:decorative xmlns:adec="http://schemas.microsoft.com/office/drawing/2017/decorative" val="1"/>
              </a:ext>
            </a:extLst>
          </p:cNvPr>
          <p:cNvCxnSpPr>
            <a:cxnSpLocks/>
          </p:cNvCxnSpPr>
          <p:nvPr/>
        </p:nvCxnSpPr>
        <p:spPr>
          <a:xfrm>
            <a:off x="6892050" y="4930816"/>
            <a:ext cx="0" cy="1278864"/>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3312B8-5096-E43E-D6CD-D5C2E92BE509}"/>
              </a:ext>
              <a:ext uri="{C183D7F6-B498-43B3-948B-1728B52AA6E4}">
                <adec:decorative xmlns:adec="http://schemas.microsoft.com/office/drawing/2017/decorative" val="1"/>
              </a:ext>
            </a:extLst>
          </p:cNvPr>
          <p:cNvGrpSpPr/>
          <p:nvPr/>
        </p:nvGrpSpPr>
        <p:grpSpPr>
          <a:xfrm>
            <a:off x="7723742" y="5094378"/>
            <a:ext cx="549502" cy="549502"/>
            <a:chOff x="7723742" y="5094378"/>
            <a:chExt cx="549502" cy="549502"/>
          </a:xfrm>
        </p:grpSpPr>
        <p:sp>
          <p:nvSpPr>
            <p:cNvPr id="33" name="Oval 32">
              <a:extLst>
                <a:ext uri="{FF2B5EF4-FFF2-40B4-BE49-F238E27FC236}">
                  <a16:creationId xmlns:a16="http://schemas.microsoft.com/office/drawing/2014/main" id="{30914F61-4963-DAC3-0B96-F80CC3A72279}"/>
                </a:ext>
                <a:ext uri="{C183D7F6-B498-43B3-948B-1728B52AA6E4}">
                  <adec:decorative xmlns:adec="http://schemas.microsoft.com/office/drawing/2017/decorative" val="1"/>
                </a:ext>
              </a:extLst>
            </p:cNvPr>
            <p:cNvSpPr>
              <a:spLocks noChangeAspect="1"/>
            </p:cNvSpPr>
            <p:nvPr/>
          </p:nvSpPr>
          <p:spPr bwMode="auto">
            <a:xfrm>
              <a:off x="7723742" y="5094378"/>
              <a:ext cx="549502" cy="549502"/>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rgbClr val="FFFFFF"/>
                </a:solidFill>
                <a:cs typeface="Segoe UI" pitchFamily="34" charset="0"/>
              </a:endParaRPr>
            </a:p>
          </p:txBody>
        </p:sp>
        <p:sp>
          <p:nvSpPr>
            <p:cNvPr id="37" name="Graphic 128" descr="Icon of a bulb">
              <a:extLst>
                <a:ext uri="{FF2B5EF4-FFF2-40B4-BE49-F238E27FC236}">
                  <a16:creationId xmlns:a16="http://schemas.microsoft.com/office/drawing/2014/main" id="{137AE3D0-11DE-EE8D-C2A7-135644DEC42B}"/>
                </a:ext>
              </a:extLst>
            </p:cNvPr>
            <p:cNvSpPr/>
            <p:nvPr/>
          </p:nvSpPr>
          <p:spPr>
            <a:xfrm>
              <a:off x="7887202" y="5215636"/>
              <a:ext cx="222580" cy="306986"/>
            </a:xfrm>
            <a:custGeom>
              <a:avLst/>
              <a:gdLst>
                <a:gd name="connsiteX0" fmla="*/ 118354 w 236708"/>
                <a:gd name="connsiteY0" fmla="*/ 0 h 326472"/>
                <a:gd name="connsiteX1" fmla="*/ 236709 w 236708"/>
                <a:gd name="connsiteY1" fmla="*/ 118354 h 326472"/>
                <a:gd name="connsiteX2" fmla="*/ 193234 w 236708"/>
                <a:gd name="connsiteY2" fmla="*/ 212090 h 326472"/>
                <a:gd name="connsiteX3" fmla="*/ 190376 w 236708"/>
                <a:gd name="connsiteY3" fmla="*/ 216421 h 326472"/>
                <a:gd name="connsiteX4" fmla="*/ 189863 w 236708"/>
                <a:gd name="connsiteY4" fmla="*/ 218091 h 326472"/>
                <a:gd name="connsiteX5" fmla="*/ 171398 w 236708"/>
                <a:gd name="connsiteY5" fmla="*/ 298010 h 326472"/>
                <a:gd name="connsiteX6" fmla="*/ 138437 w 236708"/>
                <a:gd name="connsiteY6" fmla="*/ 326365 h 326472"/>
                <a:gd name="connsiteX7" fmla="*/ 135610 w 236708"/>
                <a:gd name="connsiteY7" fmla="*/ 326472 h 326472"/>
                <a:gd name="connsiteX8" fmla="*/ 101104 w 236708"/>
                <a:gd name="connsiteY8" fmla="*/ 326472 h 326472"/>
                <a:gd name="connsiteX9" fmla="*/ 66055 w 236708"/>
                <a:gd name="connsiteY9" fmla="*/ 300732 h 326472"/>
                <a:gd name="connsiteX10" fmla="*/ 65313 w 236708"/>
                <a:gd name="connsiteY10" fmla="*/ 298001 h 326472"/>
                <a:gd name="connsiteX11" fmla="*/ 46874 w 236708"/>
                <a:gd name="connsiteY11" fmla="*/ 218094 h 326472"/>
                <a:gd name="connsiteX12" fmla="*/ 43498 w 236708"/>
                <a:gd name="connsiteY12" fmla="*/ 212088 h 326472"/>
                <a:gd name="connsiteX13" fmla="*/ 100 w 236708"/>
                <a:gd name="connsiteY13" fmla="*/ 123223 h 326472"/>
                <a:gd name="connsiteX14" fmla="*/ 0 w 236708"/>
                <a:gd name="connsiteY14" fmla="*/ 118354 h 326472"/>
                <a:gd name="connsiteX15" fmla="*/ 63 w 236708"/>
                <a:gd name="connsiteY15" fmla="*/ 114448 h 326472"/>
                <a:gd name="connsiteX16" fmla="*/ 118354 w 236708"/>
                <a:gd name="connsiteY16" fmla="*/ 0 h 326472"/>
                <a:gd name="connsiteX17" fmla="*/ 152881 w 236708"/>
                <a:gd name="connsiteY17" fmla="*/ 269326 h 326472"/>
                <a:gd name="connsiteX18" fmla="*/ 83811 w 236708"/>
                <a:gd name="connsiteY18" fmla="*/ 269326 h 326472"/>
                <a:gd name="connsiteX19" fmla="*/ 89174 w 236708"/>
                <a:gd name="connsiteY19" fmla="*/ 292494 h 326472"/>
                <a:gd name="connsiteX20" fmla="*/ 99419 w 236708"/>
                <a:gd name="connsiteY20" fmla="*/ 301869 h 326472"/>
                <a:gd name="connsiteX21" fmla="*/ 101104 w 236708"/>
                <a:gd name="connsiteY21" fmla="*/ 301985 h 326472"/>
                <a:gd name="connsiteX22" fmla="*/ 135610 w 236708"/>
                <a:gd name="connsiteY22" fmla="*/ 301985 h 326472"/>
                <a:gd name="connsiteX23" fmla="*/ 147048 w 236708"/>
                <a:gd name="connsiteY23" fmla="*/ 294114 h 326472"/>
                <a:gd name="connsiteX24" fmla="*/ 147540 w 236708"/>
                <a:gd name="connsiteY24" fmla="*/ 292497 h 326472"/>
                <a:gd name="connsiteX25" fmla="*/ 152881 w 236708"/>
                <a:gd name="connsiteY25" fmla="*/ 269326 h 326472"/>
                <a:gd name="connsiteX26" fmla="*/ 118354 w 236708"/>
                <a:gd name="connsiteY26" fmla="*/ 24487 h 326472"/>
                <a:gd name="connsiteX27" fmla="*/ 24555 w 236708"/>
                <a:gd name="connsiteY27" fmla="*/ 114754 h 326472"/>
                <a:gd name="connsiteX28" fmla="*/ 24487 w 236708"/>
                <a:gd name="connsiteY28" fmla="*/ 118354 h 326472"/>
                <a:gd name="connsiteX29" fmla="*/ 24597 w 236708"/>
                <a:gd name="connsiteY29" fmla="*/ 122877 h 326472"/>
                <a:gd name="connsiteX30" fmla="*/ 60608 w 236708"/>
                <a:gd name="connsiteY30" fmla="*/ 194570 h 326472"/>
                <a:gd name="connsiteX31" fmla="*/ 69939 w 236708"/>
                <a:gd name="connsiteY31" fmla="*/ 209692 h 326472"/>
                <a:gd name="connsiteX32" fmla="*/ 70734 w 236708"/>
                <a:gd name="connsiteY32" fmla="*/ 212589 h 326472"/>
                <a:gd name="connsiteX33" fmla="*/ 78163 w 236708"/>
                <a:gd name="connsiteY33" fmla="*/ 244839 h 326472"/>
                <a:gd name="connsiteX34" fmla="*/ 158530 w 236708"/>
                <a:gd name="connsiteY34" fmla="*/ 244839 h 326472"/>
                <a:gd name="connsiteX35" fmla="*/ 166005 w 236708"/>
                <a:gd name="connsiteY35" fmla="*/ 212578 h 326472"/>
                <a:gd name="connsiteX36" fmla="*/ 174061 w 236708"/>
                <a:gd name="connsiteY36" fmla="*/ 196761 h 326472"/>
                <a:gd name="connsiteX37" fmla="*/ 176121 w 236708"/>
                <a:gd name="connsiteY37" fmla="*/ 194577 h 326472"/>
                <a:gd name="connsiteX38" fmla="*/ 212112 w 236708"/>
                <a:gd name="connsiteY38" fmla="*/ 122877 h 326472"/>
                <a:gd name="connsiteX39" fmla="*/ 212222 w 236708"/>
                <a:gd name="connsiteY39" fmla="*/ 118354 h 326472"/>
                <a:gd name="connsiteX40" fmla="*/ 212153 w 236708"/>
                <a:gd name="connsiteY40" fmla="*/ 114754 h 326472"/>
                <a:gd name="connsiteX41" fmla="*/ 118354 w 236708"/>
                <a:gd name="connsiteY41" fmla="*/ 24487 h 32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36708" h="326472">
                  <a:moveTo>
                    <a:pt x="118354" y="0"/>
                  </a:moveTo>
                  <a:cubicBezTo>
                    <a:pt x="183720" y="0"/>
                    <a:pt x="236709" y="52989"/>
                    <a:pt x="236709" y="118354"/>
                  </a:cubicBezTo>
                  <a:cubicBezTo>
                    <a:pt x="236709" y="152571"/>
                    <a:pt x="222005" y="183975"/>
                    <a:pt x="193234" y="212090"/>
                  </a:cubicBezTo>
                  <a:cubicBezTo>
                    <a:pt x="191979" y="213317"/>
                    <a:pt x="191006" y="214795"/>
                    <a:pt x="190376" y="216421"/>
                  </a:cubicBezTo>
                  <a:lnTo>
                    <a:pt x="189863" y="218091"/>
                  </a:lnTo>
                  <a:lnTo>
                    <a:pt x="171398" y="298010"/>
                  </a:lnTo>
                  <a:cubicBezTo>
                    <a:pt x="167763" y="313746"/>
                    <a:pt x="154326" y="325145"/>
                    <a:pt x="138437" y="326365"/>
                  </a:cubicBezTo>
                  <a:lnTo>
                    <a:pt x="135610" y="326472"/>
                  </a:lnTo>
                  <a:lnTo>
                    <a:pt x="101104" y="326472"/>
                  </a:lnTo>
                  <a:cubicBezTo>
                    <a:pt x="84950" y="326472"/>
                    <a:pt x="70815" y="315941"/>
                    <a:pt x="66055" y="300732"/>
                  </a:cubicBezTo>
                  <a:lnTo>
                    <a:pt x="65313" y="298001"/>
                  </a:lnTo>
                  <a:lnTo>
                    <a:pt x="46874" y="218094"/>
                  </a:lnTo>
                  <a:cubicBezTo>
                    <a:pt x="46347" y="215810"/>
                    <a:pt x="45175" y="213726"/>
                    <a:pt x="43498" y="212088"/>
                  </a:cubicBezTo>
                  <a:cubicBezTo>
                    <a:pt x="16082" y="185312"/>
                    <a:pt x="1433" y="155554"/>
                    <a:pt x="100" y="123223"/>
                  </a:cubicBezTo>
                  <a:lnTo>
                    <a:pt x="0" y="118354"/>
                  </a:lnTo>
                  <a:lnTo>
                    <a:pt x="63" y="114448"/>
                  </a:lnTo>
                  <a:cubicBezTo>
                    <a:pt x="2125" y="50891"/>
                    <a:pt x="54296" y="0"/>
                    <a:pt x="118354" y="0"/>
                  </a:cubicBezTo>
                  <a:close/>
                  <a:moveTo>
                    <a:pt x="152881" y="269326"/>
                  </a:moveTo>
                  <a:lnTo>
                    <a:pt x="83811" y="269326"/>
                  </a:lnTo>
                  <a:lnTo>
                    <a:pt x="89174" y="292494"/>
                  </a:lnTo>
                  <a:cubicBezTo>
                    <a:pt x="90326" y="297494"/>
                    <a:pt x="94450" y="301182"/>
                    <a:pt x="99419" y="301869"/>
                  </a:cubicBezTo>
                  <a:lnTo>
                    <a:pt x="101104" y="301985"/>
                  </a:lnTo>
                  <a:lnTo>
                    <a:pt x="135610" y="301985"/>
                  </a:lnTo>
                  <a:cubicBezTo>
                    <a:pt x="140741" y="301985"/>
                    <a:pt x="145259" y="298799"/>
                    <a:pt x="147048" y="294114"/>
                  </a:cubicBezTo>
                  <a:lnTo>
                    <a:pt x="147540" y="292497"/>
                  </a:lnTo>
                  <a:lnTo>
                    <a:pt x="152881" y="269326"/>
                  </a:lnTo>
                  <a:close/>
                  <a:moveTo>
                    <a:pt x="118354" y="24487"/>
                  </a:moveTo>
                  <a:cubicBezTo>
                    <a:pt x="67718" y="24487"/>
                    <a:pt x="26447" y="64581"/>
                    <a:pt x="24555" y="114754"/>
                  </a:cubicBezTo>
                  <a:lnTo>
                    <a:pt x="24487" y="118354"/>
                  </a:lnTo>
                  <a:lnTo>
                    <a:pt x="24597" y="122877"/>
                  </a:lnTo>
                  <a:cubicBezTo>
                    <a:pt x="25840" y="148397"/>
                    <a:pt x="37665" y="172163"/>
                    <a:pt x="60608" y="194570"/>
                  </a:cubicBezTo>
                  <a:cubicBezTo>
                    <a:pt x="64919" y="198782"/>
                    <a:pt x="68117" y="203978"/>
                    <a:pt x="69939" y="209692"/>
                  </a:cubicBezTo>
                  <a:lnTo>
                    <a:pt x="70734" y="212589"/>
                  </a:lnTo>
                  <a:lnTo>
                    <a:pt x="78163" y="244839"/>
                  </a:lnTo>
                  <a:lnTo>
                    <a:pt x="158530" y="244839"/>
                  </a:lnTo>
                  <a:lnTo>
                    <a:pt x="166005" y="212578"/>
                  </a:lnTo>
                  <a:cubicBezTo>
                    <a:pt x="167360" y="206711"/>
                    <a:pt x="170133" y="201283"/>
                    <a:pt x="174061" y="196761"/>
                  </a:cubicBezTo>
                  <a:lnTo>
                    <a:pt x="176121" y="194577"/>
                  </a:lnTo>
                  <a:cubicBezTo>
                    <a:pt x="199051" y="172169"/>
                    <a:pt x="210870" y="148402"/>
                    <a:pt x="212112" y="122877"/>
                  </a:cubicBezTo>
                  <a:lnTo>
                    <a:pt x="212222" y="118354"/>
                  </a:lnTo>
                  <a:lnTo>
                    <a:pt x="212153" y="114754"/>
                  </a:lnTo>
                  <a:cubicBezTo>
                    <a:pt x="210261" y="64581"/>
                    <a:pt x="168991" y="24487"/>
                    <a:pt x="118354" y="24487"/>
                  </a:cubicBezTo>
                  <a:close/>
                </a:path>
              </a:pathLst>
            </a:custGeom>
            <a:solidFill>
              <a:srgbClr val="FEFEFC"/>
            </a:solidFill>
            <a:ln w="1508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defTabSz="914460"/>
              <a:endParaRPr lang="en-US">
                <a:solidFill>
                  <a:srgbClr val="000000"/>
                </a:solidFill>
                <a:latin typeface="Segoe UI"/>
              </a:endParaRPr>
            </a:p>
          </p:txBody>
        </p:sp>
      </p:grpSp>
      <p:sp>
        <p:nvSpPr>
          <p:cNvPr id="29" name="TextBox 28">
            <a:extLst>
              <a:ext uri="{FF2B5EF4-FFF2-40B4-BE49-F238E27FC236}">
                <a16:creationId xmlns:a16="http://schemas.microsoft.com/office/drawing/2014/main" id="{8F64F35A-C41A-0589-E8EF-B15D16288797}"/>
              </a:ext>
            </a:extLst>
          </p:cNvPr>
          <p:cNvSpPr txBox="1"/>
          <p:nvPr/>
        </p:nvSpPr>
        <p:spPr>
          <a:xfrm>
            <a:off x="7245270" y="5711735"/>
            <a:ext cx="1506444" cy="369332"/>
          </a:xfrm>
          <a:prstGeom prst="rect">
            <a:avLst/>
          </a:prstGeom>
          <a:noFill/>
        </p:spPr>
        <p:txBody>
          <a:bodyPr wrap="square" lIns="0" tIns="0" rIns="0" bIns="0" rtlCol="0">
            <a:spAutoFit/>
          </a:bodyPr>
          <a:lstStyle/>
          <a:p>
            <a:pPr algn="ctr"/>
            <a:r>
              <a:rPr lang="en-US" sz="1200">
                <a:solidFill>
                  <a:schemeClr val="tx2"/>
                </a:solidFill>
              </a:rPr>
              <a:t>Missed innovation opportunities</a:t>
            </a:r>
          </a:p>
        </p:txBody>
      </p:sp>
      <p:cxnSp>
        <p:nvCxnSpPr>
          <p:cNvPr id="43" name="Straight Connector 42">
            <a:extLst>
              <a:ext uri="{FF2B5EF4-FFF2-40B4-BE49-F238E27FC236}">
                <a16:creationId xmlns:a16="http://schemas.microsoft.com/office/drawing/2014/main" id="{D121B839-AF72-A207-08B6-645BD3179510}"/>
              </a:ext>
              <a:ext uri="{C183D7F6-B498-43B3-948B-1728B52AA6E4}">
                <adec:decorative xmlns:adec="http://schemas.microsoft.com/office/drawing/2017/decorative" val="1"/>
              </a:ext>
            </a:extLst>
          </p:cNvPr>
          <p:cNvCxnSpPr>
            <a:cxnSpLocks/>
          </p:cNvCxnSpPr>
          <p:nvPr/>
        </p:nvCxnSpPr>
        <p:spPr>
          <a:xfrm>
            <a:off x="9104934" y="4930816"/>
            <a:ext cx="0" cy="1278864"/>
          </a:xfrm>
          <a:prstGeom prst="line">
            <a:avLst/>
          </a:prstGeom>
          <a:ln>
            <a:solidFill>
              <a:srgbClr val="C5C5C5"/>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D88058B-D31A-B177-397E-F906DDAB0BF3}"/>
              </a:ext>
              <a:ext uri="{C183D7F6-B498-43B3-948B-1728B52AA6E4}">
                <adec:decorative xmlns:adec="http://schemas.microsoft.com/office/drawing/2017/decorative" val="1"/>
              </a:ext>
            </a:extLst>
          </p:cNvPr>
          <p:cNvGrpSpPr/>
          <p:nvPr/>
        </p:nvGrpSpPr>
        <p:grpSpPr>
          <a:xfrm>
            <a:off x="10258224" y="5094378"/>
            <a:ext cx="549502" cy="549502"/>
            <a:chOff x="10258224" y="5094378"/>
            <a:chExt cx="549502" cy="549502"/>
          </a:xfrm>
        </p:grpSpPr>
        <p:sp>
          <p:nvSpPr>
            <p:cNvPr id="34" name="Oval 33">
              <a:extLst>
                <a:ext uri="{FF2B5EF4-FFF2-40B4-BE49-F238E27FC236}">
                  <a16:creationId xmlns:a16="http://schemas.microsoft.com/office/drawing/2014/main" id="{1859E8B1-E8F6-4556-A683-C8363BFFA798}"/>
                </a:ext>
                <a:ext uri="{C183D7F6-B498-43B3-948B-1728B52AA6E4}">
                  <adec:decorative xmlns:adec="http://schemas.microsoft.com/office/drawing/2017/decorative" val="1"/>
                </a:ext>
              </a:extLst>
            </p:cNvPr>
            <p:cNvSpPr>
              <a:spLocks noChangeAspect="1"/>
            </p:cNvSpPr>
            <p:nvPr/>
          </p:nvSpPr>
          <p:spPr bwMode="auto">
            <a:xfrm>
              <a:off x="10258224" y="5094378"/>
              <a:ext cx="549502" cy="549502"/>
            </a:xfrm>
            <a:prstGeom prst="ellipse">
              <a:avLst/>
            </a:prstGeom>
            <a:solidFill>
              <a:srgbClr val="06647A"/>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IN" sz="2000">
                <a:solidFill>
                  <a:srgbClr val="FFFFFF"/>
                </a:solidFill>
                <a:cs typeface="Segoe UI" pitchFamily="34" charset="0"/>
              </a:endParaRPr>
            </a:p>
          </p:txBody>
        </p:sp>
        <p:sp>
          <p:nvSpPr>
            <p:cNvPr id="38" name="Graphic 42" descr="Icon of a Window and a gear">
              <a:extLst>
                <a:ext uri="{FF2B5EF4-FFF2-40B4-BE49-F238E27FC236}">
                  <a16:creationId xmlns:a16="http://schemas.microsoft.com/office/drawing/2014/main" id="{003EEE34-784A-3DF9-508B-DC89518A56A3}"/>
                </a:ext>
              </a:extLst>
            </p:cNvPr>
            <p:cNvSpPr>
              <a:spLocks noChangeAspect="1"/>
            </p:cNvSpPr>
            <p:nvPr/>
          </p:nvSpPr>
          <p:spPr>
            <a:xfrm>
              <a:off x="10396086" y="5246657"/>
              <a:ext cx="273779" cy="244945"/>
            </a:xfrm>
            <a:custGeom>
              <a:avLst/>
              <a:gdLst>
                <a:gd name="connsiteX0" fmla="*/ 0 w 267090"/>
                <a:gd name="connsiteY0" fmla="*/ 41702 h 238960"/>
                <a:gd name="connsiteX1" fmla="*/ 41702 w 267090"/>
                <a:gd name="connsiteY1" fmla="*/ 0 h 238960"/>
                <a:gd name="connsiteX2" fmla="*/ 214925 w 267090"/>
                <a:gd name="connsiteY2" fmla="*/ 0 h 238960"/>
                <a:gd name="connsiteX3" fmla="*/ 256627 w 267090"/>
                <a:gd name="connsiteY3" fmla="*/ 41702 h 238960"/>
                <a:gd name="connsiteX4" fmla="*/ 256627 w 267090"/>
                <a:gd name="connsiteY4" fmla="*/ 113039 h 238960"/>
                <a:gd name="connsiteX5" fmla="*/ 237380 w 267090"/>
                <a:gd name="connsiteY5" fmla="*/ 99214 h 238960"/>
                <a:gd name="connsiteX6" fmla="*/ 237380 w 267090"/>
                <a:gd name="connsiteY6" fmla="*/ 41702 h 238960"/>
                <a:gd name="connsiteX7" fmla="*/ 214925 w 267090"/>
                <a:gd name="connsiteY7" fmla="*/ 19247 h 238960"/>
                <a:gd name="connsiteX8" fmla="*/ 41702 w 267090"/>
                <a:gd name="connsiteY8" fmla="*/ 19247 h 238960"/>
                <a:gd name="connsiteX9" fmla="*/ 19247 w 267090"/>
                <a:gd name="connsiteY9" fmla="*/ 41702 h 238960"/>
                <a:gd name="connsiteX10" fmla="*/ 19247 w 267090"/>
                <a:gd name="connsiteY10" fmla="*/ 163600 h 238960"/>
                <a:gd name="connsiteX11" fmla="*/ 41702 w 267090"/>
                <a:gd name="connsiteY11" fmla="*/ 186054 h 238960"/>
                <a:gd name="connsiteX12" fmla="*/ 116462 w 267090"/>
                <a:gd name="connsiteY12" fmla="*/ 186054 h 238960"/>
                <a:gd name="connsiteX13" fmla="*/ 121875 w 267090"/>
                <a:gd name="connsiteY13" fmla="*/ 205301 h 238960"/>
                <a:gd name="connsiteX14" fmla="*/ 41702 w 267090"/>
                <a:gd name="connsiteY14" fmla="*/ 205301 h 238960"/>
                <a:gd name="connsiteX15" fmla="*/ 0 w 267090"/>
                <a:gd name="connsiteY15" fmla="*/ 163600 h 238960"/>
                <a:gd name="connsiteX16" fmla="*/ 0 w 267090"/>
                <a:gd name="connsiteY16" fmla="*/ 41702 h 238960"/>
                <a:gd name="connsiteX17" fmla="*/ 157546 w 267090"/>
                <a:gd name="connsiteY17" fmla="*/ 128000 h 238960"/>
                <a:gd name="connsiteX18" fmla="*/ 139053 w 267090"/>
                <a:gd name="connsiteY18" fmla="*/ 160030 h 238960"/>
                <a:gd name="connsiteX19" fmla="*/ 131557 w 267090"/>
                <a:gd name="connsiteY19" fmla="*/ 161885 h 238960"/>
                <a:gd name="connsiteX20" fmla="*/ 130682 w 267090"/>
                <a:gd name="connsiteY20" fmla="*/ 173224 h 238960"/>
                <a:gd name="connsiteX21" fmla="*/ 131639 w 267090"/>
                <a:gd name="connsiteY21" fmla="*/ 185073 h 238960"/>
                <a:gd name="connsiteX22" fmla="*/ 138560 w 267090"/>
                <a:gd name="connsiteY22" fmla="*/ 186740 h 238960"/>
                <a:gd name="connsiteX23" fmla="*/ 157166 w 267090"/>
                <a:gd name="connsiteY23" fmla="*/ 218953 h 238960"/>
                <a:gd name="connsiteX24" fmla="*/ 154775 w 267090"/>
                <a:gd name="connsiteY24" fmla="*/ 227052 h 238960"/>
                <a:gd name="connsiteX25" fmla="*/ 173818 w 267090"/>
                <a:gd name="connsiteY25" fmla="*/ 238877 h 238960"/>
                <a:gd name="connsiteX26" fmla="*/ 180148 w 267090"/>
                <a:gd name="connsiteY26" fmla="*/ 232221 h 238960"/>
                <a:gd name="connsiteX27" fmla="*/ 217347 w 267090"/>
                <a:gd name="connsiteY27" fmla="*/ 232228 h 238960"/>
                <a:gd name="connsiteX28" fmla="*/ 223746 w 267090"/>
                <a:gd name="connsiteY28" fmla="*/ 238960 h 238960"/>
                <a:gd name="connsiteX29" fmla="*/ 242774 w 267090"/>
                <a:gd name="connsiteY29" fmla="*/ 227247 h 238960"/>
                <a:gd name="connsiteX30" fmla="*/ 240232 w 267090"/>
                <a:gd name="connsiteY30" fmla="*/ 218446 h 238960"/>
                <a:gd name="connsiteX31" fmla="*/ 258725 w 267090"/>
                <a:gd name="connsiteY31" fmla="*/ 186416 h 238960"/>
                <a:gd name="connsiteX32" fmla="*/ 266214 w 267090"/>
                <a:gd name="connsiteY32" fmla="*/ 184563 h 238960"/>
                <a:gd name="connsiteX33" fmla="*/ 267091 w 267090"/>
                <a:gd name="connsiteY33" fmla="*/ 173224 h 238960"/>
                <a:gd name="connsiteX34" fmla="*/ 266133 w 267090"/>
                <a:gd name="connsiteY34" fmla="*/ 161372 h 238960"/>
                <a:gd name="connsiteX35" fmla="*/ 259217 w 267090"/>
                <a:gd name="connsiteY35" fmla="*/ 159706 h 238960"/>
                <a:gd name="connsiteX36" fmla="*/ 240612 w 267090"/>
                <a:gd name="connsiteY36" fmla="*/ 127495 h 238960"/>
                <a:gd name="connsiteX37" fmla="*/ 243001 w 267090"/>
                <a:gd name="connsiteY37" fmla="*/ 119399 h 238960"/>
                <a:gd name="connsiteX38" fmla="*/ 223957 w 267090"/>
                <a:gd name="connsiteY38" fmla="*/ 107571 h 238960"/>
                <a:gd name="connsiteX39" fmla="*/ 217630 w 267090"/>
                <a:gd name="connsiteY39" fmla="*/ 114226 h 238960"/>
                <a:gd name="connsiteX40" fmla="*/ 180430 w 267090"/>
                <a:gd name="connsiteY40" fmla="*/ 114219 h 238960"/>
                <a:gd name="connsiteX41" fmla="*/ 174030 w 267090"/>
                <a:gd name="connsiteY41" fmla="*/ 107484 h 238960"/>
                <a:gd name="connsiteX42" fmla="*/ 155004 w 267090"/>
                <a:gd name="connsiteY42" fmla="*/ 119195 h 238960"/>
                <a:gd name="connsiteX43" fmla="*/ 157546 w 267090"/>
                <a:gd name="connsiteY43" fmla="*/ 128000 h 238960"/>
                <a:gd name="connsiteX44" fmla="*/ 198886 w 267090"/>
                <a:gd name="connsiteY44" fmla="*/ 192471 h 238960"/>
                <a:gd name="connsiteX45" fmla="*/ 180285 w 267090"/>
                <a:gd name="connsiteY45" fmla="*/ 173224 h 238960"/>
                <a:gd name="connsiteX46" fmla="*/ 198886 w 267090"/>
                <a:gd name="connsiteY46" fmla="*/ 153977 h 238960"/>
                <a:gd name="connsiteX47" fmla="*/ 217487 w 267090"/>
                <a:gd name="connsiteY47" fmla="*/ 173224 h 238960"/>
                <a:gd name="connsiteX48" fmla="*/ 198886 w 267090"/>
                <a:gd name="connsiteY48" fmla="*/ 192471 h 23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67090" h="238960">
                  <a:moveTo>
                    <a:pt x="0" y="41702"/>
                  </a:moveTo>
                  <a:cubicBezTo>
                    <a:pt x="0" y="18670"/>
                    <a:pt x="18670" y="0"/>
                    <a:pt x="41702" y="0"/>
                  </a:cubicBezTo>
                  <a:lnTo>
                    <a:pt x="214925" y="0"/>
                  </a:lnTo>
                  <a:cubicBezTo>
                    <a:pt x="237956" y="0"/>
                    <a:pt x="256627" y="18670"/>
                    <a:pt x="256627" y="41702"/>
                  </a:cubicBezTo>
                  <a:lnTo>
                    <a:pt x="256627" y="113039"/>
                  </a:lnTo>
                  <a:cubicBezTo>
                    <a:pt x="250926" y="107568"/>
                    <a:pt x="244450" y="102900"/>
                    <a:pt x="237380" y="99214"/>
                  </a:cubicBezTo>
                  <a:lnTo>
                    <a:pt x="237380" y="41702"/>
                  </a:lnTo>
                  <a:cubicBezTo>
                    <a:pt x="237380" y="29300"/>
                    <a:pt x="227326" y="19247"/>
                    <a:pt x="214925" y="19247"/>
                  </a:cubicBezTo>
                  <a:lnTo>
                    <a:pt x="41702" y="19247"/>
                  </a:lnTo>
                  <a:cubicBezTo>
                    <a:pt x="29300" y="19247"/>
                    <a:pt x="19247" y="29300"/>
                    <a:pt x="19247" y="41702"/>
                  </a:cubicBezTo>
                  <a:lnTo>
                    <a:pt x="19247" y="163600"/>
                  </a:lnTo>
                  <a:cubicBezTo>
                    <a:pt x="19247" y="176001"/>
                    <a:pt x="29300" y="186054"/>
                    <a:pt x="41702" y="186054"/>
                  </a:cubicBezTo>
                  <a:lnTo>
                    <a:pt x="116462" y="186054"/>
                  </a:lnTo>
                  <a:cubicBezTo>
                    <a:pt x="117499" y="192768"/>
                    <a:pt x="119337" y="199217"/>
                    <a:pt x="121875" y="205301"/>
                  </a:cubicBezTo>
                  <a:lnTo>
                    <a:pt x="41702" y="205301"/>
                  </a:lnTo>
                  <a:cubicBezTo>
                    <a:pt x="18670" y="205301"/>
                    <a:pt x="0" y="186630"/>
                    <a:pt x="0" y="163600"/>
                  </a:cubicBezTo>
                  <a:lnTo>
                    <a:pt x="0" y="41702"/>
                  </a:lnTo>
                  <a:close/>
                  <a:moveTo>
                    <a:pt x="157546" y="128000"/>
                  </a:moveTo>
                  <a:cubicBezTo>
                    <a:pt x="161585" y="141990"/>
                    <a:pt x="153188" y="156533"/>
                    <a:pt x="139053" y="160030"/>
                  </a:cubicBezTo>
                  <a:lnTo>
                    <a:pt x="131557" y="161885"/>
                  </a:lnTo>
                  <a:cubicBezTo>
                    <a:pt x="130981" y="165577"/>
                    <a:pt x="130682" y="169363"/>
                    <a:pt x="130682" y="173224"/>
                  </a:cubicBezTo>
                  <a:cubicBezTo>
                    <a:pt x="130682" y="177261"/>
                    <a:pt x="131009" y="181219"/>
                    <a:pt x="131639" y="185073"/>
                  </a:cubicBezTo>
                  <a:lnTo>
                    <a:pt x="138560" y="186740"/>
                  </a:lnTo>
                  <a:cubicBezTo>
                    <a:pt x="152835" y="190177"/>
                    <a:pt x="161322" y="204869"/>
                    <a:pt x="157166" y="218953"/>
                  </a:cubicBezTo>
                  <a:lnTo>
                    <a:pt x="154775" y="227052"/>
                  </a:lnTo>
                  <a:cubicBezTo>
                    <a:pt x="160410" y="232001"/>
                    <a:pt x="166832" y="236018"/>
                    <a:pt x="173818" y="238877"/>
                  </a:cubicBezTo>
                  <a:lnTo>
                    <a:pt x="180148" y="232221"/>
                  </a:lnTo>
                  <a:cubicBezTo>
                    <a:pt x="190267" y="221580"/>
                    <a:pt x="207234" y="221583"/>
                    <a:pt x="217347" y="232228"/>
                  </a:cubicBezTo>
                  <a:lnTo>
                    <a:pt x="223746" y="238960"/>
                  </a:lnTo>
                  <a:cubicBezTo>
                    <a:pt x="230721" y="236135"/>
                    <a:pt x="237137" y="232155"/>
                    <a:pt x="242774" y="227247"/>
                  </a:cubicBezTo>
                  <a:lnTo>
                    <a:pt x="240232" y="218446"/>
                  </a:lnTo>
                  <a:cubicBezTo>
                    <a:pt x="236194" y="204457"/>
                    <a:pt x="244591" y="189913"/>
                    <a:pt x="258725" y="186416"/>
                  </a:cubicBezTo>
                  <a:lnTo>
                    <a:pt x="266214" y="184563"/>
                  </a:lnTo>
                  <a:cubicBezTo>
                    <a:pt x="266792" y="180872"/>
                    <a:pt x="267091" y="177084"/>
                    <a:pt x="267091" y="173224"/>
                  </a:cubicBezTo>
                  <a:cubicBezTo>
                    <a:pt x="267091" y="169185"/>
                    <a:pt x="266762" y="165225"/>
                    <a:pt x="266133" y="161372"/>
                  </a:cubicBezTo>
                  <a:lnTo>
                    <a:pt x="259217" y="159706"/>
                  </a:lnTo>
                  <a:cubicBezTo>
                    <a:pt x="244942" y="156269"/>
                    <a:pt x="236457" y="141577"/>
                    <a:pt x="240612" y="127495"/>
                  </a:cubicBezTo>
                  <a:lnTo>
                    <a:pt x="243001" y="119399"/>
                  </a:lnTo>
                  <a:cubicBezTo>
                    <a:pt x="237367" y="114450"/>
                    <a:pt x="230945" y="110432"/>
                    <a:pt x="223957" y="107571"/>
                  </a:cubicBezTo>
                  <a:lnTo>
                    <a:pt x="217630" y="114226"/>
                  </a:lnTo>
                  <a:cubicBezTo>
                    <a:pt x="207511" y="124866"/>
                    <a:pt x="190545" y="124863"/>
                    <a:pt x="180430" y="114219"/>
                  </a:cubicBezTo>
                  <a:lnTo>
                    <a:pt x="174030" y="107484"/>
                  </a:lnTo>
                  <a:cubicBezTo>
                    <a:pt x="167055" y="110310"/>
                    <a:pt x="160641" y="114290"/>
                    <a:pt x="155004" y="119195"/>
                  </a:cubicBezTo>
                  <a:lnTo>
                    <a:pt x="157546" y="128000"/>
                  </a:lnTo>
                  <a:close/>
                  <a:moveTo>
                    <a:pt x="198886" y="192471"/>
                  </a:moveTo>
                  <a:cubicBezTo>
                    <a:pt x="188613" y="192471"/>
                    <a:pt x="180285" y="183854"/>
                    <a:pt x="180285" y="173224"/>
                  </a:cubicBezTo>
                  <a:cubicBezTo>
                    <a:pt x="180285" y="162594"/>
                    <a:pt x="188613" y="153977"/>
                    <a:pt x="198886" y="153977"/>
                  </a:cubicBezTo>
                  <a:cubicBezTo>
                    <a:pt x="209160" y="153977"/>
                    <a:pt x="217487" y="162594"/>
                    <a:pt x="217487" y="173224"/>
                  </a:cubicBezTo>
                  <a:cubicBezTo>
                    <a:pt x="217487" y="183854"/>
                    <a:pt x="209160" y="192471"/>
                    <a:pt x="198886" y="192471"/>
                  </a:cubicBezTo>
                  <a:close/>
                </a:path>
              </a:pathLst>
            </a:custGeom>
            <a:solidFill>
              <a:srgbClr val="FEFEFC"/>
            </a:solidFill>
            <a:ln w="15081"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defTabSz="914460"/>
              <a:endParaRPr lang="en-US">
                <a:solidFill>
                  <a:srgbClr val="000000"/>
                </a:solidFill>
                <a:latin typeface="Segoe UI"/>
              </a:endParaRPr>
            </a:p>
          </p:txBody>
        </p:sp>
      </p:grpSp>
      <p:sp>
        <p:nvSpPr>
          <p:cNvPr id="30" name="TextBox 29">
            <a:extLst>
              <a:ext uri="{FF2B5EF4-FFF2-40B4-BE49-F238E27FC236}">
                <a16:creationId xmlns:a16="http://schemas.microsoft.com/office/drawing/2014/main" id="{8FC8EA91-83AF-6AE8-930E-5ABC754F7C7B}"/>
              </a:ext>
            </a:extLst>
          </p:cNvPr>
          <p:cNvSpPr txBox="1"/>
          <p:nvPr/>
        </p:nvSpPr>
        <p:spPr>
          <a:xfrm>
            <a:off x="9458151" y="5711735"/>
            <a:ext cx="2149649" cy="369332"/>
          </a:xfrm>
          <a:prstGeom prst="rect">
            <a:avLst/>
          </a:prstGeom>
          <a:noFill/>
        </p:spPr>
        <p:txBody>
          <a:bodyPr wrap="square" lIns="0" tIns="0" rIns="0" bIns="0" rtlCol="0">
            <a:spAutoFit/>
          </a:bodyPr>
          <a:lstStyle/>
          <a:p>
            <a:pPr algn="ctr"/>
            <a:r>
              <a:rPr lang="en-US" sz="1200">
                <a:solidFill>
                  <a:schemeClr val="tx2"/>
                </a:solidFill>
              </a:rPr>
              <a:t>No Extended Security Updates for Office products</a:t>
            </a:r>
          </a:p>
        </p:txBody>
      </p:sp>
      <p:sp>
        <p:nvSpPr>
          <p:cNvPr id="2" name="TextBox 1">
            <a:extLst>
              <a:ext uri="{FF2B5EF4-FFF2-40B4-BE49-F238E27FC236}">
                <a16:creationId xmlns:a16="http://schemas.microsoft.com/office/drawing/2014/main" id="{854EDD89-941F-86CB-478B-20B46BB10753}"/>
              </a:ext>
              <a:ext uri="{C183D7F6-B498-43B3-948B-1728B52AA6E4}">
                <adec:decorative xmlns:adec="http://schemas.microsoft.com/office/drawing/2017/decorative" val="0"/>
              </a:ext>
            </a:extLst>
          </p:cNvPr>
          <p:cNvSpPr txBox="1"/>
          <p:nvPr/>
        </p:nvSpPr>
        <p:spPr>
          <a:xfrm>
            <a:off x="584200" y="6406961"/>
            <a:ext cx="6454759" cy="271869"/>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200"/>
              </a:spcAft>
              <a:buClrTx/>
              <a:buSzTx/>
              <a:buFontTx/>
              <a:buNone/>
              <a:tabLst/>
              <a:defRPr/>
            </a:pPr>
            <a:r>
              <a:rPr kumimoji="0" lang="en-US" sz="800" b="0" i="0" u="none" strike="noStrike" kern="1200" cap="none" spc="0" normalizeH="0" baseline="0" noProof="0">
                <a:ln>
                  <a:noFill/>
                </a:ln>
                <a:solidFill>
                  <a:schemeClr val="tx2"/>
                </a:solidFill>
                <a:effectLst/>
                <a:uLnTx/>
                <a:uFillTx/>
                <a:ea typeface="+mn-ea"/>
                <a:cs typeface="Segoe UI" panose="020B0502040204020203" pitchFamily="34" charset="0"/>
              </a:rPr>
              <a:t>Review more EOS important moments at</a:t>
            </a:r>
            <a:r>
              <a:rPr kumimoji="0" lang="en-US" sz="800" b="0" i="0" u="none" strike="noStrike" kern="1200" cap="none" spc="0" normalizeH="0" baseline="0" noProof="0">
                <a:ln>
                  <a:noFill/>
                </a:ln>
                <a:solidFill>
                  <a:srgbClr val="225B62"/>
                </a:solidFill>
                <a:effectLst/>
                <a:uLnTx/>
                <a:uFillTx/>
                <a:ea typeface="+mn-ea"/>
                <a:cs typeface="Segoe UI" panose="020B0502040204020203" pitchFamily="34" charset="0"/>
              </a:rPr>
              <a:t>: </a:t>
            </a:r>
            <a:r>
              <a:rPr kumimoji="0" lang="en-US" sz="800" b="0" i="0" u="none" strike="noStrike" kern="1200" cap="none" spc="0" normalizeH="0" baseline="0" noProof="0">
                <a:ln>
                  <a:noFill/>
                </a:ln>
                <a:solidFill>
                  <a:srgbClr val="225B62"/>
                </a:solidFill>
                <a:effectLst/>
                <a:uLnTx/>
                <a:uFillTx/>
                <a:ea typeface="+mn-ea"/>
                <a:cs typeface="Segoe UI" panose="020B0502040204020203" pitchFamily="34" charset="0"/>
                <a:hlinkClick r:id="rId3">
                  <a:extLst>
                    <a:ext uri="{A12FA001-AC4F-418D-AE19-62706E023703}">
                      <ahyp:hlinkClr xmlns:ahyp="http://schemas.microsoft.com/office/drawing/2018/hyperlinkcolor" val="tx"/>
                    </a:ext>
                  </a:extLst>
                </a:hlinkClick>
              </a:rPr>
              <a:t>https://aka.ms/TechCommunity/OfficeEOS/Timeline</a:t>
            </a:r>
            <a:r>
              <a:rPr kumimoji="0" lang="en-US" sz="800" b="0" i="0" u="none" strike="noStrike" kern="1200" cap="none" spc="0" normalizeH="0" baseline="0" noProof="0">
                <a:ln>
                  <a:noFill/>
                </a:ln>
                <a:solidFill>
                  <a:srgbClr val="225B62"/>
                </a:solidFill>
                <a:effectLst/>
                <a:uLnTx/>
                <a:uFillTx/>
                <a:ea typeface="+mn-ea"/>
                <a:cs typeface="Segoe UI" panose="020B0502040204020203" pitchFamily="34" charset="0"/>
              </a:rPr>
              <a:t> </a:t>
            </a:r>
          </a:p>
          <a:p>
            <a:pPr marL="0" marR="0" lvl="0" indent="0" algn="l" defTabSz="914367" rtl="0" eaLnBrk="1" fontAlgn="auto" latinLnBrk="0" hangingPunct="1">
              <a:lnSpc>
                <a:spcPct val="100000"/>
              </a:lnSpc>
              <a:spcBef>
                <a:spcPts val="0"/>
              </a:spcBef>
              <a:spcAft>
                <a:spcPts val="200"/>
              </a:spcAft>
              <a:buClrTx/>
              <a:buSzTx/>
              <a:buFontTx/>
              <a:buNone/>
              <a:tabLst/>
              <a:defRPr/>
            </a:pPr>
            <a:r>
              <a:rPr kumimoji="0" lang="en-US" sz="800" b="0" i="0" u="none" strike="noStrike" kern="1200" cap="none" spc="0" normalizeH="0" baseline="0" noProof="0">
                <a:ln>
                  <a:noFill/>
                </a:ln>
                <a:solidFill>
                  <a:schemeClr val="tx2"/>
                </a:solidFill>
                <a:effectLst/>
                <a:uLnTx/>
                <a:uFillTx/>
                <a:ea typeface="+mn-ea"/>
                <a:cs typeface="Segoe UI" panose="020B0502040204020203" pitchFamily="34" charset="0"/>
              </a:rPr>
              <a:t>Find lifecycle support deadlines at </a:t>
            </a:r>
            <a:r>
              <a:rPr kumimoji="0" lang="en-US" sz="800" b="0" i="0" u="none" strike="noStrike" kern="1200" cap="none" spc="0" normalizeH="0" baseline="0" noProof="0">
                <a:ln>
                  <a:noFill/>
                </a:ln>
                <a:solidFill>
                  <a:srgbClr val="225B62"/>
                </a:solidFill>
                <a:effectLst/>
                <a:uLnTx/>
                <a:uFillTx/>
                <a:ea typeface="+mn-ea"/>
                <a:cs typeface="Segoe UI" panose="020B0502040204020203" pitchFamily="34" charset="0"/>
                <a:hlinkClick r:id="rId4">
                  <a:extLst>
                    <a:ext uri="{A12FA001-AC4F-418D-AE19-62706E023703}">
                      <ahyp:hlinkClr xmlns:ahyp="http://schemas.microsoft.com/office/drawing/2018/hyperlinkcolor" val="tx"/>
                    </a:ext>
                  </a:extLst>
                </a:hlinkClick>
              </a:rPr>
              <a:t>https://support.microsoft.com\lifecycle</a:t>
            </a:r>
            <a:r>
              <a:rPr kumimoji="0" lang="en-US" sz="800" b="0" i="0" u="none" strike="noStrike" kern="1200" cap="none" spc="0" normalizeH="0" baseline="0" noProof="0">
                <a:ln>
                  <a:noFill/>
                </a:ln>
                <a:solidFill>
                  <a:srgbClr val="225B62"/>
                </a:solidFill>
                <a:effectLst/>
                <a:uLnTx/>
                <a:uFillTx/>
                <a:ea typeface="+mn-ea"/>
                <a:cs typeface="Segoe UI" panose="020B0502040204020203" pitchFamily="34" charset="0"/>
              </a:rPr>
              <a:t>  </a:t>
            </a:r>
          </a:p>
        </p:txBody>
      </p:sp>
    </p:spTree>
    <p:extLst>
      <p:ext uri="{BB962C8B-B14F-4D97-AF65-F5344CB8AC3E}">
        <p14:creationId xmlns:p14="http://schemas.microsoft.com/office/powerpoint/2010/main" val="415596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36CB1-FA1F-267E-401A-54FED5E585C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2C4ED12F-18D6-6AA5-6F0A-3BD1FBB6AB7F}"/>
              </a:ext>
              <a:ext uri="{C183D7F6-B498-43B3-948B-1728B52AA6E4}">
                <adec:decorative xmlns:adec="http://schemas.microsoft.com/office/drawing/2017/decorative" val="1"/>
              </a:ext>
            </a:extLst>
          </p:cNvPr>
          <p:cNvSpPr/>
          <p:nvPr/>
        </p:nvSpPr>
        <p:spPr>
          <a:xfrm>
            <a:off x="481069" y="1168793"/>
            <a:ext cx="3559126" cy="3559126"/>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FBF81E3-9C1E-C91F-088B-4FC37F700180}"/>
              </a:ext>
              <a:ext uri="{C183D7F6-B498-43B3-948B-1728B52AA6E4}">
                <adec:decorative xmlns:adec="http://schemas.microsoft.com/office/drawing/2017/decorative" val="1"/>
              </a:ext>
            </a:extLst>
          </p:cNvPr>
          <p:cNvSpPr/>
          <p:nvPr/>
        </p:nvSpPr>
        <p:spPr>
          <a:xfrm>
            <a:off x="0" y="1649437"/>
            <a:ext cx="3559126" cy="3559126"/>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2C638A11-C66A-7CE2-7E38-E119CDB56079}"/>
              </a:ext>
            </a:extLst>
          </p:cNvPr>
          <p:cNvSpPr>
            <a:spLocks noGrp="1"/>
          </p:cNvSpPr>
          <p:nvPr>
            <p:ph type="title"/>
          </p:nvPr>
        </p:nvSpPr>
        <p:spPr>
          <a:xfrm>
            <a:off x="579545" y="1924014"/>
            <a:ext cx="2830337" cy="3009971"/>
          </a:xfrm>
        </p:spPr>
        <p:txBody>
          <a:bodyPr>
            <a:noAutofit/>
          </a:bodyPr>
          <a:lstStyle/>
          <a:p>
            <a:r>
              <a:rPr lang="en-US" sz="20000">
                <a:solidFill>
                  <a:schemeClr val="bg1"/>
                </a:solidFill>
                <a:latin typeface="Segoe Sans Display Semilight" pitchFamily="2" charset="0"/>
                <a:cs typeface="Segoe Sans Display Semilight" pitchFamily="2" charset="0"/>
              </a:rPr>
              <a:t>02</a:t>
            </a:r>
          </a:p>
        </p:txBody>
      </p:sp>
      <p:sp>
        <p:nvSpPr>
          <p:cNvPr id="2" name="Title 4">
            <a:extLst>
              <a:ext uri="{FF2B5EF4-FFF2-40B4-BE49-F238E27FC236}">
                <a16:creationId xmlns:a16="http://schemas.microsoft.com/office/drawing/2014/main" id="{88CFB60A-7EF7-4A64-2199-5A2050524324}"/>
              </a:ext>
            </a:extLst>
          </p:cNvPr>
          <p:cNvSpPr txBox="1">
            <a:spLocks/>
          </p:cNvSpPr>
          <p:nvPr/>
        </p:nvSpPr>
        <p:spPr>
          <a:xfrm>
            <a:off x="4616975" y="3179700"/>
            <a:ext cx="5728449" cy="498598"/>
          </a:xfrm>
          <a:prstGeom prst="rect">
            <a:avLst/>
          </a:prstGeom>
          <a:noFill/>
        </p:spPr>
        <p:txBody>
          <a:bodyPr vert="horz" lIns="0" tIns="0" rIns="0" bIns="0" rtlCol="0" anchor="b"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solidFill>
                  <a:schemeClr val="tx2"/>
                </a:solidFill>
                <a:latin typeface="Segoe Sans Display Semilight" pitchFamily="2" charset="0"/>
                <a:cs typeface="Segoe Sans Display Semilight" pitchFamily="2" charset="0"/>
              </a:rPr>
              <a:t>Why move to Microsoft 365</a:t>
            </a:r>
          </a:p>
        </p:txBody>
      </p:sp>
    </p:spTree>
    <p:extLst>
      <p:ext uri="{BB962C8B-B14F-4D97-AF65-F5344CB8AC3E}">
        <p14:creationId xmlns:p14="http://schemas.microsoft.com/office/powerpoint/2010/main" val="3580209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3ACB1-993F-9E88-E2E6-F71FED557C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0C78ED-CA4D-B165-0737-91F23037F89E}"/>
              </a:ext>
            </a:extLst>
          </p:cNvPr>
          <p:cNvSpPr>
            <a:spLocks noGrp="1"/>
          </p:cNvSpPr>
          <p:nvPr>
            <p:ph type="title"/>
          </p:nvPr>
        </p:nvSpPr>
        <p:spPr>
          <a:xfrm>
            <a:off x="586231" y="398349"/>
            <a:ext cx="11019537" cy="711762"/>
          </a:xfrm>
        </p:spPr>
        <p:txBody>
          <a:bodyPr>
            <a:noAutofit/>
          </a:bodyPr>
          <a:lstStyle/>
          <a:p>
            <a:pPr algn="ctr"/>
            <a:r>
              <a:rPr lang="en-US">
                <a:latin typeface="Segoe Sans Display" pitchFamily="2" charset="0"/>
                <a:cs typeface="Segoe Sans Display" pitchFamily="2" charset="0"/>
              </a:rPr>
              <a:t>Move to the Cloud with Microsoft 365</a:t>
            </a:r>
          </a:p>
        </p:txBody>
      </p:sp>
      <p:sp>
        <p:nvSpPr>
          <p:cNvPr id="14" name="Rectangle 13">
            <a:extLst>
              <a:ext uri="{FF2B5EF4-FFF2-40B4-BE49-F238E27FC236}">
                <a16:creationId xmlns:a16="http://schemas.microsoft.com/office/drawing/2014/main" id="{2DB5B1F7-D020-1B6D-DE53-DEE7631C0572}"/>
              </a:ext>
            </a:extLst>
          </p:cNvPr>
          <p:cNvSpPr/>
          <p:nvPr/>
        </p:nvSpPr>
        <p:spPr>
          <a:xfrm>
            <a:off x="590602" y="1602020"/>
            <a:ext cx="3069534" cy="899791"/>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Streamline IT to </a:t>
            </a:r>
            <a:b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b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manage costs</a:t>
            </a:r>
          </a:p>
        </p:txBody>
      </p:sp>
      <p:sp>
        <p:nvSpPr>
          <p:cNvPr id="25" name="Rectangle 24">
            <a:extLst>
              <a:ext uri="{FF2B5EF4-FFF2-40B4-BE49-F238E27FC236}">
                <a16:creationId xmlns:a16="http://schemas.microsoft.com/office/drawing/2014/main" id="{95228861-88D6-ACD2-72D1-BC0BDA695D86}"/>
              </a:ext>
            </a:extLst>
          </p:cNvPr>
          <p:cNvSpPr/>
          <p:nvPr/>
        </p:nvSpPr>
        <p:spPr>
          <a:xfrm>
            <a:off x="4506931" y="1602020"/>
            <a:ext cx="3069534" cy="899791"/>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Deliver exceptional </a:t>
            </a:r>
            <a:b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b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user experiences</a:t>
            </a:r>
          </a:p>
        </p:txBody>
      </p:sp>
      <p:sp>
        <p:nvSpPr>
          <p:cNvPr id="27" name="Rectangle 26">
            <a:extLst>
              <a:ext uri="{FF2B5EF4-FFF2-40B4-BE49-F238E27FC236}">
                <a16:creationId xmlns:a16="http://schemas.microsoft.com/office/drawing/2014/main" id="{3B0676DA-769B-3ACF-B3E0-771D221794AC}"/>
              </a:ext>
            </a:extLst>
          </p:cNvPr>
          <p:cNvSpPr/>
          <p:nvPr/>
        </p:nvSpPr>
        <p:spPr>
          <a:xfrm>
            <a:off x="8391599" y="1602020"/>
            <a:ext cx="3069534" cy="899791"/>
          </a:xfrm>
          <a:prstGeom prst="rect">
            <a:avLst/>
          </a:prstGeom>
          <a:solidFill>
            <a:srgbClr val="E1D3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Secure the workforce </a:t>
            </a:r>
            <a:b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br>
            <a:r>
              <a:rPr kumimoji="0" lang="en-US" sz="1800" b="0" i="0" u="none" strike="noStrike" kern="1200" cap="none" spc="0" normalizeH="0" baseline="0" noProof="0">
                <a:ln>
                  <a:noFill/>
                </a:ln>
                <a:solidFill>
                  <a:srgbClr val="091F2C"/>
                </a:solidFill>
                <a:effectLst/>
                <a:uLnTx/>
                <a:uFillTx/>
                <a:latin typeface="Segoe Sans Display Semibold" pitchFamily="2" charset="0"/>
                <a:ea typeface="+mn-ea"/>
                <a:cs typeface="Segoe Sans Display Semibold" pitchFamily="2" charset="0"/>
              </a:rPr>
              <a:t>and the work</a:t>
            </a:r>
          </a:p>
        </p:txBody>
      </p:sp>
      <p:sp>
        <p:nvSpPr>
          <p:cNvPr id="3" name="Text Placeholder 5">
            <a:extLst>
              <a:ext uri="{FF2B5EF4-FFF2-40B4-BE49-F238E27FC236}">
                <a16:creationId xmlns:a16="http://schemas.microsoft.com/office/drawing/2014/main" id="{90EAC832-F13C-F9C1-E54A-9A2C37F81CE6}"/>
              </a:ext>
            </a:extLst>
          </p:cNvPr>
          <p:cNvSpPr txBox="1">
            <a:spLocks/>
          </p:cNvSpPr>
          <p:nvPr/>
        </p:nvSpPr>
        <p:spPr>
          <a:xfrm>
            <a:off x="801445" y="963407"/>
            <a:ext cx="10659688" cy="246221"/>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600">
                <a:solidFill>
                  <a:srgbClr val="091F2C"/>
                </a:solidFill>
                <a:latin typeface="Segoe Sans Display" pitchFamily="2" charset="0"/>
                <a:cs typeface="Segoe Sans Display" pitchFamily="2" charset="0"/>
              </a:rPr>
              <a:t>R</a:t>
            </a:r>
            <a:r>
              <a:rPr kumimoji="0" lang="en-US" sz="1600" b="0" i="0" u="none" strike="noStrike" kern="1200" cap="none" spc="0" normalizeH="0" baseline="0" noProof="0">
                <a:ln>
                  <a:noFill/>
                </a:ln>
                <a:solidFill>
                  <a:srgbClr val="091F2C"/>
                </a:solidFill>
                <a:effectLst/>
                <a:uLnTx/>
                <a:uFillTx/>
                <a:latin typeface="Segoe Sans Display" pitchFamily="2" charset="0"/>
                <a:ea typeface="+mn-ea"/>
                <a:cs typeface="Segoe Sans Display" pitchFamily="2" charset="0"/>
              </a:rPr>
              <a:t>un your business securely with a comprehensive cloud solution.</a:t>
            </a:r>
          </a:p>
        </p:txBody>
      </p:sp>
      <p:sp>
        <p:nvSpPr>
          <p:cNvPr id="4" name="Rectangle 3">
            <a:extLst>
              <a:ext uri="{FF2B5EF4-FFF2-40B4-BE49-F238E27FC236}">
                <a16:creationId xmlns:a16="http://schemas.microsoft.com/office/drawing/2014/main" id="{0A13B7E3-E5F0-D938-6BB5-465A62CF039A}"/>
              </a:ext>
              <a:ext uri="{C183D7F6-B498-43B3-948B-1728B52AA6E4}">
                <adec:decorative xmlns:adec="http://schemas.microsoft.com/office/drawing/2017/decorative" val="1"/>
              </a:ext>
            </a:extLst>
          </p:cNvPr>
          <p:cNvSpPr/>
          <p:nvPr/>
        </p:nvSpPr>
        <p:spPr>
          <a:xfrm>
            <a:off x="0" y="2501811"/>
            <a:ext cx="12192000" cy="4356190"/>
          </a:xfrm>
          <a:prstGeom prst="rect">
            <a:avLst/>
          </a:prstGeom>
          <a:solidFill>
            <a:srgbClr val="0664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8F3"/>
              </a:solidFill>
              <a:effectLst/>
              <a:uLnTx/>
              <a:uFillTx/>
              <a:latin typeface="Segoe Sans"/>
              <a:ea typeface="+mn-ea"/>
              <a:cs typeface="+mn-cs"/>
            </a:endParaRPr>
          </a:p>
        </p:txBody>
      </p:sp>
      <p:pic>
        <p:nvPicPr>
          <p:cNvPr id="28" name="MS logo gray - EMF">
            <a:extLst>
              <a:ext uri="{FF2B5EF4-FFF2-40B4-BE49-F238E27FC236}">
                <a16:creationId xmlns:a16="http://schemas.microsoft.com/office/drawing/2014/main" id="{CE8DC83C-6DCE-36DB-C29E-974699AB996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black">
          <a:xfrm>
            <a:off x="10167256" y="6143099"/>
            <a:ext cx="1941957" cy="711278"/>
          </a:xfrm>
          <a:prstGeom prst="rect">
            <a:avLst/>
          </a:prstGeom>
        </p:spPr>
      </p:pic>
      <p:sp>
        <p:nvSpPr>
          <p:cNvPr id="8" name="Graphic 17">
            <a:extLst>
              <a:ext uri="{FF2B5EF4-FFF2-40B4-BE49-F238E27FC236}">
                <a16:creationId xmlns:a16="http://schemas.microsoft.com/office/drawing/2014/main" id="{A9DE691E-38E0-4754-95EA-BE26960E4A23}"/>
              </a:ext>
              <a:ext uri="{C183D7F6-B498-43B3-948B-1728B52AA6E4}">
                <adec:decorative xmlns:adec="http://schemas.microsoft.com/office/drawing/2017/decorative" val="1"/>
              </a:ext>
            </a:extLst>
          </p:cNvPr>
          <p:cNvSpPr>
            <a:spLocks noChangeAspect="1"/>
          </p:cNvSpPr>
          <p:nvPr/>
        </p:nvSpPr>
        <p:spPr>
          <a:xfrm>
            <a:off x="9704282" y="2708573"/>
            <a:ext cx="444168" cy="493525"/>
          </a:xfrm>
          <a:custGeom>
            <a:avLst/>
            <a:gdLst>
              <a:gd name="connsiteX0" fmla="*/ 233189 w 444168"/>
              <a:gd name="connsiteY0" fmla="*/ 3701 h 493525"/>
              <a:gd name="connsiteX1" fmla="*/ 425662 w 444168"/>
              <a:gd name="connsiteY1" fmla="*/ 74028 h 493525"/>
              <a:gd name="connsiteX2" fmla="*/ 444169 w 444168"/>
              <a:gd name="connsiteY2" fmla="*/ 92535 h 493525"/>
              <a:gd name="connsiteX3" fmla="*/ 444169 w 444168"/>
              <a:gd name="connsiteY3" fmla="*/ 222084 h 493525"/>
              <a:gd name="connsiteX4" fmla="*/ 228870 w 444168"/>
              <a:gd name="connsiteY4" fmla="*/ 492238 h 493525"/>
              <a:gd name="connsiteX5" fmla="*/ 215298 w 444168"/>
              <a:gd name="connsiteY5" fmla="*/ 492238 h 493525"/>
              <a:gd name="connsiteX6" fmla="*/ 0 w 444168"/>
              <a:gd name="connsiteY6" fmla="*/ 222084 h 493525"/>
              <a:gd name="connsiteX7" fmla="*/ 0 w 444168"/>
              <a:gd name="connsiteY7" fmla="*/ 92535 h 493525"/>
              <a:gd name="connsiteX8" fmla="*/ 18507 w 444168"/>
              <a:gd name="connsiteY8" fmla="*/ 74028 h 493525"/>
              <a:gd name="connsiteX9" fmla="*/ 210980 w 444168"/>
              <a:gd name="connsiteY9" fmla="*/ 3701 h 493525"/>
              <a:gd name="connsiteX10" fmla="*/ 233189 w 444168"/>
              <a:gd name="connsiteY10" fmla="*/ 3701 h 493525"/>
              <a:gd name="connsiteX11" fmla="*/ 222084 w 444168"/>
              <a:gd name="connsiteY11" fmla="*/ 345465 h 493525"/>
              <a:gd name="connsiteX12" fmla="*/ 203577 w 444168"/>
              <a:gd name="connsiteY12" fmla="*/ 363972 h 493525"/>
              <a:gd name="connsiteX13" fmla="*/ 222084 w 444168"/>
              <a:gd name="connsiteY13" fmla="*/ 382479 h 493525"/>
              <a:gd name="connsiteX14" fmla="*/ 240591 w 444168"/>
              <a:gd name="connsiteY14" fmla="*/ 363972 h 493525"/>
              <a:gd name="connsiteX15" fmla="*/ 222084 w 444168"/>
              <a:gd name="connsiteY15" fmla="*/ 345465 h 493525"/>
              <a:gd name="connsiteX16" fmla="*/ 222084 w 444168"/>
              <a:gd name="connsiteY16" fmla="*/ 122936 h 493525"/>
              <a:gd name="connsiteX17" fmla="*/ 203750 w 444168"/>
              <a:gd name="connsiteY17" fmla="*/ 138926 h 493525"/>
              <a:gd name="connsiteX18" fmla="*/ 203577 w 444168"/>
              <a:gd name="connsiteY18" fmla="*/ 141443 h 493525"/>
              <a:gd name="connsiteX19" fmla="*/ 203577 w 444168"/>
              <a:gd name="connsiteY19" fmla="*/ 301837 h 493525"/>
              <a:gd name="connsiteX20" fmla="*/ 203750 w 444168"/>
              <a:gd name="connsiteY20" fmla="*/ 304354 h 493525"/>
              <a:gd name="connsiteX21" fmla="*/ 224606 w 444168"/>
              <a:gd name="connsiteY21" fmla="*/ 320167 h 493525"/>
              <a:gd name="connsiteX22" fmla="*/ 240419 w 444168"/>
              <a:gd name="connsiteY22" fmla="*/ 304354 h 493525"/>
              <a:gd name="connsiteX23" fmla="*/ 240591 w 444168"/>
              <a:gd name="connsiteY23" fmla="*/ 301837 h 493525"/>
              <a:gd name="connsiteX24" fmla="*/ 240591 w 444168"/>
              <a:gd name="connsiteY24" fmla="*/ 141443 h 493525"/>
              <a:gd name="connsiteX25" fmla="*/ 240419 w 444168"/>
              <a:gd name="connsiteY25" fmla="*/ 138926 h 493525"/>
              <a:gd name="connsiteX26" fmla="*/ 222084 w 444168"/>
              <a:gd name="connsiteY26" fmla="*/ 122936 h 49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4168" h="493525">
                <a:moveTo>
                  <a:pt x="233189" y="3701"/>
                </a:moveTo>
                <a:cubicBezTo>
                  <a:pt x="295915" y="50759"/>
                  <a:pt x="359949" y="74028"/>
                  <a:pt x="425662" y="74028"/>
                </a:cubicBezTo>
                <a:cubicBezTo>
                  <a:pt x="435883" y="74028"/>
                  <a:pt x="444169" y="82314"/>
                  <a:pt x="444169" y="92535"/>
                </a:cubicBezTo>
                <a:lnTo>
                  <a:pt x="444169" y="222084"/>
                </a:lnTo>
                <a:cubicBezTo>
                  <a:pt x="444169" y="345489"/>
                  <a:pt x="371177" y="436174"/>
                  <a:pt x="228870" y="492238"/>
                </a:cubicBezTo>
                <a:cubicBezTo>
                  <a:pt x="224510" y="493955"/>
                  <a:pt x="219659" y="493955"/>
                  <a:pt x="215298" y="492238"/>
                </a:cubicBezTo>
                <a:cubicBezTo>
                  <a:pt x="72992" y="436174"/>
                  <a:pt x="0" y="345465"/>
                  <a:pt x="0" y="222084"/>
                </a:cubicBezTo>
                <a:lnTo>
                  <a:pt x="0" y="92535"/>
                </a:lnTo>
                <a:cubicBezTo>
                  <a:pt x="0" y="82314"/>
                  <a:pt x="8286" y="74028"/>
                  <a:pt x="18507" y="74028"/>
                </a:cubicBezTo>
                <a:cubicBezTo>
                  <a:pt x="84219" y="74028"/>
                  <a:pt x="148254" y="50759"/>
                  <a:pt x="210980" y="3701"/>
                </a:cubicBezTo>
                <a:cubicBezTo>
                  <a:pt x="217561" y="-1234"/>
                  <a:pt x="226608" y="-1234"/>
                  <a:pt x="233189" y="3701"/>
                </a:cubicBezTo>
                <a:close/>
                <a:moveTo>
                  <a:pt x="222084" y="345465"/>
                </a:moveTo>
                <a:cubicBezTo>
                  <a:pt x="211864" y="345465"/>
                  <a:pt x="203577" y="353751"/>
                  <a:pt x="203577" y="363972"/>
                </a:cubicBezTo>
                <a:cubicBezTo>
                  <a:pt x="203577" y="374192"/>
                  <a:pt x="211864" y="382479"/>
                  <a:pt x="222084" y="382479"/>
                </a:cubicBezTo>
                <a:cubicBezTo>
                  <a:pt x="232305" y="382479"/>
                  <a:pt x="240591" y="374192"/>
                  <a:pt x="240591" y="363972"/>
                </a:cubicBezTo>
                <a:cubicBezTo>
                  <a:pt x="240591" y="353751"/>
                  <a:pt x="232305" y="345465"/>
                  <a:pt x="222084" y="345465"/>
                </a:cubicBezTo>
                <a:close/>
                <a:moveTo>
                  <a:pt x="222084" y="122936"/>
                </a:moveTo>
                <a:cubicBezTo>
                  <a:pt x="212836" y="122937"/>
                  <a:pt x="205009" y="129764"/>
                  <a:pt x="203750" y="138926"/>
                </a:cubicBezTo>
                <a:lnTo>
                  <a:pt x="203577" y="141443"/>
                </a:lnTo>
                <a:lnTo>
                  <a:pt x="203577" y="301837"/>
                </a:lnTo>
                <a:lnTo>
                  <a:pt x="203750" y="304354"/>
                </a:lnTo>
                <a:cubicBezTo>
                  <a:pt x="205144" y="314479"/>
                  <a:pt x="214482" y="321558"/>
                  <a:pt x="224606" y="320167"/>
                </a:cubicBezTo>
                <a:cubicBezTo>
                  <a:pt x="232826" y="319034"/>
                  <a:pt x="239289" y="312574"/>
                  <a:pt x="240419" y="304354"/>
                </a:cubicBezTo>
                <a:lnTo>
                  <a:pt x="240591" y="301837"/>
                </a:lnTo>
                <a:lnTo>
                  <a:pt x="240591" y="141443"/>
                </a:lnTo>
                <a:lnTo>
                  <a:pt x="240419" y="138926"/>
                </a:lnTo>
                <a:cubicBezTo>
                  <a:pt x="239160" y="129764"/>
                  <a:pt x="231333" y="122937"/>
                  <a:pt x="222084" y="122936"/>
                </a:cubicBezTo>
                <a:close/>
              </a:path>
            </a:pathLst>
          </a:custGeom>
          <a:solidFill>
            <a:srgbClr val="FDFD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9" name="Graphic 19">
            <a:extLst>
              <a:ext uri="{FF2B5EF4-FFF2-40B4-BE49-F238E27FC236}">
                <a16:creationId xmlns:a16="http://schemas.microsoft.com/office/drawing/2014/main" id="{F6FA79AF-468B-2B59-2048-BF66214E6693}"/>
              </a:ext>
              <a:ext uri="{C183D7F6-B498-43B3-948B-1728B52AA6E4}">
                <adec:decorative xmlns:adec="http://schemas.microsoft.com/office/drawing/2017/decorative" val="1"/>
              </a:ext>
            </a:extLst>
          </p:cNvPr>
          <p:cNvSpPr>
            <a:spLocks noChangeAspect="1"/>
          </p:cNvSpPr>
          <p:nvPr/>
        </p:nvSpPr>
        <p:spPr>
          <a:xfrm>
            <a:off x="1878609" y="2708573"/>
            <a:ext cx="493520" cy="468722"/>
          </a:xfrm>
          <a:custGeom>
            <a:avLst/>
            <a:gdLst>
              <a:gd name="connsiteX0" fmla="*/ 100851 w 493520"/>
              <a:gd name="connsiteY0" fmla="*/ 117089 h 468722"/>
              <a:gd name="connsiteX1" fmla="*/ 265462 w 493520"/>
              <a:gd name="connsiteY1" fmla="*/ 2220 h 468722"/>
              <a:gd name="connsiteX2" fmla="*/ 380332 w 493520"/>
              <a:gd name="connsiteY2" fmla="*/ 117089 h 468722"/>
              <a:gd name="connsiteX3" fmla="*/ 382479 w 493520"/>
              <a:gd name="connsiteY3" fmla="*/ 117089 h 468722"/>
              <a:gd name="connsiteX4" fmla="*/ 481190 w 493520"/>
              <a:gd name="connsiteY4" fmla="*/ 215785 h 468722"/>
              <a:gd name="connsiteX5" fmla="*/ 480245 w 493520"/>
              <a:gd name="connsiteY5" fmla="*/ 229414 h 468722"/>
              <a:gd name="connsiteX6" fmla="*/ 254161 w 493520"/>
              <a:gd name="connsiteY6" fmla="*/ 210584 h 468722"/>
              <a:gd name="connsiteX7" fmla="*/ 198445 w 493520"/>
              <a:gd name="connsiteY7" fmla="*/ 314497 h 468722"/>
              <a:gd name="connsiteX8" fmla="*/ 98704 w 493520"/>
              <a:gd name="connsiteY8" fmla="*/ 314497 h 468722"/>
              <a:gd name="connsiteX9" fmla="*/ 0 w 493520"/>
              <a:gd name="connsiteY9" fmla="*/ 215793 h 468722"/>
              <a:gd name="connsiteX10" fmla="*/ 98704 w 493520"/>
              <a:gd name="connsiteY10" fmla="*/ 117089 h 468722"/>
              <a:gd name="connsiteX11" fmla="*/ 100851 w 493520"/>
              <a:gd name="connsiteY11" fmla="*/ 117089 h 468722"/>
              <a:gd name="connsiteX12" fmla="*/ 357803 w 493520"/>
              <a:gd name="connsiteY12" fmla="*/ 468722 h 468722"/>
              <a:gd name="connsiteX13" fmla="*/ 493521 w 493520"/>
              <a:gd name="connsiteY13" fmla="*/ 333004 h 468722"/>
              <a:gd name="connsiteX14" fmla="*/ 357803 w 493520"/>
              <a:gd name="connsiteY14" fmla="*/ 197286 h 468722"/>
              <a:gd name="connsiteX15" fmla="*/ 222084 w 493520"/>
              <a:gd name="connsiteY15" fmla="*/ 333004 h 468722"/>
              <a:gd name="connsiteX16" fmla="*/ 357803 w 493520"/>
              <a:gd name="connsiteY16" fmla="*/ 468722 h 468722"/>
              <a:gd name="connsiteX17" fmla="*/ 423095 w 493520"/>
              <a:gd name="connsiteY17" fmla="*/ 274917 h 468722"/>
              <a:gd name="connsiteX18" fmla="*/ 440566 w 493520"/>
              <a:gd name="connsiteY18" fmla="*/ 274917 h 468722"/>
              <a:gd name="connsiteX19" fmla="*/ 440566 w 493520"/>
              <a:gd name="connsiteY19" fmla="*/ 292387 h 468722"/>
              <a:gd name="connsiteX20" fmla="*/ 341862 w 493520"/>
              <a:gd name="connsiteY20" fmla="*/ 391091 h 468722"/>
              <a:gd name="connsiteX21" fmla="*/ 324413 w 493520"/>
              <a:gd name="connsiteY21" fmla="*/ 391114 h 468722"/>
              <a:gd name="connsiteX22" fmla="*/ 324391 w 493520"/>
              <a:gd name="connsiteY22" fmla="*/ 391091 h 468722"/>
              <a:gd name="connsiteX23" fmla="*/ 275039 w 493520"/>
              <a:gd name="connsiteY23" fmla="*/ 341739 h 468722"/>
              <a:gd name="connsiteX24" fmla="*/ 275039 w 493520"/>
              <a:gd name="connsiteY24" fmla="*/ 324269 h 468722"/>
              <a:gd name="connsiteX25" fmla="*/ 292510 w 493520"/>
              <a:gd name="connsiteY25" fmla="*/ 324269 h 468722"/>
              <a:gd name="connsiteX26" fmla="*/ 333127 w 493520"/>
              <a:gd name="connsiteY26" fmla="*/ 364910 h 468722"/>
              <a:gd name="connsiteX27" fmla="*/ 423095 w 493520"/>
              <a:gd name="connsiteY27" fmla="*/ 274917 h 468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3520" h="468722">
                <a:moveTo>
                  <a:pt x="100851" y="117089"/>
                </a:moveTo>
                <a:cubicBezTo>
                  <a:pt x="114587" y="39912"/>
                  <a:pt x="188287" y="-11516"/>
                  <a:pt x="265462" y="2220"/>
                </a:cubicBezTo>
                <a:cubicBezTo>
                  <a:pt x="324046" y="12647"/>
                  <a:pt x="369906" y="58507"/>
                  <a:pt x="380332" y="117089"/>
                </a:cubicBezTo>
                <a:lnTo>
                  <a:pt x="382479" y="117089"/>
                </a:lnTo>
                <a:cubicBezTo>
                  <a:pt x="436991" y="117085"/>
                  <a:pt x="481185" y="161273"/>
                  <a:pt x="481190" y="215785"/>
                </a:cubicBezTo>
                <a:cubicBezTo>
                  <a:pt x="481190" y="220346"/>
                  <a:pt x="480874" y="224898"/>
                  <a:pt x="480245" y="229414"/>
                </a:cubicBezTo>
                <a:cubicBezTo>
                  <a:pt x="423014" y="161783"/>
                  <a:pt x="321793" y="153353"/>
                  <a:pt x="254161" y="210584"/>
                </a:cubicBezTo>
                <a:cubicBezTo>
                  <a:pt x="223071" y="236893"/>
                  <a:pt x="203153" y="274043"/>
                  <a:pt x="198445" y="314497"/>
                </a:cubicBezTo>
                <a:lnTo>
                  <a:pt x="98704" y="314497"/>
                </a:lnTo>
                <a:cubicBezTo>
                  <a:pt x="44191" y="314497"/>
                  <a:pt x="0" y="270305"/>
                  <a:pt x="0" y="215793"/>
                </a:cubicBezTo>
                <a:cubicBezTo>
                  <a:pt x="0" y="161280"/>
                  <a:pt x="44191" y="117089"/>
                  <a:pt x="98704" y="117089"/>
                </a:cubicBezTo>
                <a:lnTo>
                  <a:pt x="100851" y="117089"/>
                </a:lnTo>
                <a:close/>
                <a:moveTo>
                  <a:pt x="357803" y="468722"/>
                </a:moveTo>
                <a:cubicBezTo>
                  <a:pt x="432759" y="468722"/>
                  <a:pt x="493521" y="407960"/>
                  <a:pt x="493521" y="333004"/>
                </a:cubicBezTo>
                <a:cubicBezTo>
                  <a:pt x="493521" y="258048"/>
                  <a:pt x="432759" y="197286"/>
                  <a:pt x="357803" y="197286"/>
                </a:cubicBezTo>
                <a:cubicBezTo>
                  <a:pt x="282847" y="197286"/>
                  <a:pt x="222084" y="258048"/>
                  <a:pt x="222084" y="333004"/>
                </a:cubicBezTo>
                <a:cubicBezTo>
                  <a:pt x="222084" y="407960"/>
                  <a:pt x="282847" y="468722"/>
                  <a:pt x="357803" y="468722"/>
                </a:cubicBezTo>
                <a:close/>
                <a:moveTo>
                  <a:pt x="423095" y="274917"/>
                </a:moveTo>
                <a:cubicBezTo>
                  <a:pt x="427920" y="270092"/>
                  <a:pt x="435742" y="270092"/>
                  <a:pt x="440566" y="274917"/>
                </a:cubicBezTo>
                <a:cubicBezTo>
                  <a:pt x="445390" y="279741"/>
                  <a:pt x="445390" y="287563"/>
                  <a:pt x="440566" y="292387"/>
                </a:cubicBezTo>
                <a:lnTo>
                  <a:pt x="341862" y="391091"/>
                </a:lnTo>
                <a:cubicBezTo>
                  <a:pt x="337050" y="395916"/>
                  <a:pt x="329238" y="395925"/>
                  <a:pt x="324413" y="391114"/>
                </a:cubicBezTo>
                <a:cubicBezTo>
                  <a:pt x="324406" y="391106"/>
                  <a:pt x="324399" y="391099"/>
                  <a:pt x="324391" y="391091"/>
                </a:cubicBezTo>
                <a:lnTo>
                  <a:pt x="275039" y="341739"/>
                </a:lnTo>
                <a:cubicBezTo>
                  <a:pt x="270215" y="336915"/>
                  <a:pt x="270215" y="329093"/>
                  <a:pt x="275039" y="324269"/>
                </a:cubicBezTo>
                <a:cubicBezTo>
                  <a:pt x="279863" y="319445"/>
                  <a:pt x="287686" y="319445"/>
                  <a:pt x="292510" y="324269"/>
                </a:cubicBezTo>
                <a:lnTo>
                  <a:pt x="333127" y="364910"/>
                </a:lnTo>
                <a:lnTo>
                  <a:pt x="423095" y="274917"/>
                </a:lnTo>
                <a:close/>
              </a:path>
            </a:pathLst>
          </a:custGeom>
          <a:solidFill>
            <a:srgbClr val="FDFD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1910">
                    <a:srgbClr val="000000"/>
                  </a:gs>
                  <a:gs pos="53933">
                    <a:srgbClr val="000000"/>
                  </a:gs>
                </a:gsLst>
                <a:path path="circle">
                  <a:fillToRect l="100000" b="100000"/>
                </a:path>
              </a:gradFill>
              <a:effectLst/>
              <a:uLnTx/>
              <a:uFillTx/>
              <a:latin typeface="Segoe UI Semibold"/>
              <a:ea typeface="+mn-ea"/>
              <a:cs typeface="Segoe UI" pitchFamily="34" charset="0"/>
            </a:endParaRPr>
          </a:p>
        </p:txBody>
      </p:sp>
      <p:sp>
        <p:nvSpPr>
          <p:cNvPr id="11" name="TextBox 10">
            <a:extLst>
              <a:ext uri="{FF2B5EF4-FFF2-40B4-BE49-F238E27FC236}">
                <a16:creationId xmlns:a16="http://schemas.microsoft.com/office/drawing/2014/main" id="{1C0A4D44-8EA3-7BDF-FFB6-3038E6F07EC3}"/>
              </a:ext>
            </a:extLst>
          </p:cNvPr>
          <p:cNvSpPr txBox="1"/>
          <p:nvPr/>
        </p:nvSpPr>
        <p:spPr>
          <a:xfrm>
            <a:off x="496251" y="3344793"/>
            <a:ext cx="3148387" cy="2845844"/>
          </a:xfrm>
          <a:prstGeom prst="rect">
            <a:avLst/>
          </a:prstGeom>
          <a:noFill/>
        </p:spPr>
        <p:txBody>
          <a:bodyPr wrap="square" lIns="91440" tIns="45720" rIns="91440" bIns="45720" anchor="t">
            <a:spAutoFit/>
          </a:bodyPr>
          <a:lstStyle/>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i="0" u="none" strike="noStrike" kern="1200" cap="none" spc="0" normalizeH="0" baseline="0" noProof="0">
                <a:ln>
                  <a:noFill/>
                </a:ln>
                <a:solidFill>
                  <a:srgbClr val="FDFDFD"/>
                </a:solidFill>
                <a:effectLst/>
                <a:uLnTx/>
                <a:uFillTx/>
                <a:latin typeface="Segoe UI"/>
              </a:rPr>
              <a:t>Eliminate on-premises servers </a:t>
            </a:r>
            <a:r>
              <a:rPr kumimoji="0" lang="en-US" sz="1200" b="0" i="0" u="none" strike="noStrike" kern="1200" cap="none" spc="0" normalizeH="0" baseline="0" noProof="0">
                <a:ln>
                  <a:noFill/>
                </a:ln>
                <a:solidFill>
                  <a:srgbClr val="FDFDFD"/>
                </a:solidFill>
                <a:effectLst/>
                <a:uLnTx/>
                <a:uFillTx/>
                <a:latin typeface="Segoe UI"/>
                <a:ea typeface="+mn-ea"/>
                <a:cs typeface="+mn-cs"/>
              </a:rPr>
              <a:t>and reduce IT costs with email, file storage, and productivity apps in one solution.</a:t>
            </a: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FDFDFD"/>
                </a:solidFill>
                <a:effectLst/>
                <a:uLnTx/>
                <a:uFillTx/>
                <a:latin typeface="Segoe UI"/>
                <a:ea typeface="+mn-ea"/>
                <a:cs typeface="+mn-cs"/>
              </a:rPr>
              <a:t>Gain access on up to 5 PCs, 5 </a:t>
            </a:r>
            <a:r>
              <a:rPr lang="en-US" sz="1200">
                <a:solidFill>
                  <a:srgbClr val="FDFDFD"/>
                </a:solidFill>
                <a:latin typeface="Segoe UI"/>
              </a:rPr>
              <a:t>tablets, and 5 mobile devices </a:t>
            </a:r>
            <a:r>
              <a:rPr kumimoji="0" lang="en-US" sz="1200" b="0" i="0" u="none" strike="noStrike" kern="1200" cap="none" spc="0" normalizeH="0" baseline="0" noProof="0">
                <a:ln>
                  <a:noFill/>
                </a:ln>
                <a:solidFill>
                  <a:srgbClr val="FDFDFD"/>
                </a:solidFill>
                <a:effectLst/>
                <a:uLnTx/>
                <a:uFillTx/>
                <a:latin typeface="Segoe UI"/>
                <a:ea typeface="+mn-ea"/>
                <a:cs typeface="+mn-cs"/>
              </a:rPr>
              <a:t>with a single</a:t>
            </a:r>
            <a:r>
              <a:rPr lang="en-US" sz="1200">
                <a:solidFill>
                  <a:srgbClr val="FDFDFD"/>
                </a:solidFill>
                <a:latin typeface="Segoe UI"/>
              </a:rPr>
              <a:t> user</a:t>
            </a:r>
            <a:r>
              <a:rPr kumimoji="0" lang="en-US" sz="1200" b="0" i="0" u="none" strike="noStrike" kern="1200" cap="none" spc="0" normalizeH="0" baseline="0" noProof="0">
                <a:ln>
                  <a:noFill/>
                </a:ln>
                <a:solidFill>
                  <a:srgbClr val="FDFDFD"/>
                </a:solidFill>
                <a:effectLst/>
                <a:uLnTx/>
                <a:uFillTx/>
                <a:latin typeface="Segoe UI"/>
                <a:ea typeface="+mn-ea"/>
                <a:cs typeface="+mn-cs"/>
              </a:rPr>
              <a:t> license. </a:t>
            </a: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lang="en-US" sz="1200">
                <a:solidFill>
                  <a:srgbClr val="FDFDFD"/>
                </a:solidFill>
                <a:latin typeface="Segoe UI"/>
              </a:rPr>
              <a:t>Keep your business files stored securely, up to date, and accessible across devices with 1TB of OneDrive cloud storage.</a:t>
            </a: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FDFDFD"/>
                </a:solidFill>
                <a:effectLst/>
                <a:uLnTx/>
                <a:uFillTx/>
                <a:latin typeface="Segoe UI"/>
                <a:ea typeface="+mn-ea"/>
                <a:cs typeface="+mn-cs"/>
              </a:rPr>
              <a:t>Meet, chat, and collaborate with people inside and outside your organization with Microsoft Teams. </a:t>
            </a:r>
          </a:p>
        </p:txBody>
      </p:sp>
      <p:sp>
        <p:nvSpPr>
          <p:cNvPr id="12" name="TextBox 11">
            <a:extLst>
              <a:ext uri="{FF2B5EF4-FFF2-40B4-BE49-F238E27FC236}">
                <a16:creationId xmlns:a16="http://schemas.microsoft.com/office/drawing/2014/main" id="{9B8DC8D2-23C2-188A-C2F0-2FF70F3FD326}"/>
              </a:ext>
            </a:extLst>
          </p:cNvPr>
          <p:cNvSpPr txBox="1"/>
          <p:nvPr/>
        </p:nvSpPr>
        <p:spPr>
          <a:xfrm>
            <a:off x="4416478" y="3344793"/>
            <a:ext cx="3244253" cy="2845844"/>
          </a:xfrm>
          <a:prstGeom prst="rect">
            <a:avLst/>
          </a:prstGeom>
          <a:noFill/>
        </p:spPr>
        <p:txBody>
          <a:bodyPr wrap="square">
            <a:spAutoFit/>
          </a:bodyPr>
          <a:lstStyle/>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DFDFD"/>
                </a:solidFill>
                <a:effectLst/>
                <a:uLnTx/>
                <a:uFillTx/>
                <a:latin typeface="Segoe UI"/>
                <a:ea typeface="+mn-ea"/>
                <a:cs typeface="+mn-cs"/>
              </a:rPr>
              <a:t>Enable work online or offline with productivity apps that live in the cloud and on your devices.</a:t>
            </a: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DFDFD"/>
                </a:solidFill>
                <a:effectLst/>
                <a:uLnTx/>
                <a:uFillTx/>
                <a:latin typeface="Segoe UI"/>
                <a:ea typeface="+mn-ea"/>
                <a:cs typeface="+mn-cs"/>
              </a:rPr>
              <a:t>Collaborate in real-time with document sharing and coauthoring across applications.</a:t>
            </a: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DFDFD"/>
                </a:solidFill>
                <a:effectLst/>
                <a:uLnTx/>
                <a:uFillTx/>
                <a:latin typeface="Segoe UI"/>
                <a:ea typeface="+mn-ea"/>
                <a:cs typeface="+mn-cs"/>
              </a:rPr>
              <a:t>Simplify change management with</a:t>
            </a:r>
            <a:r>
              <a:rPr kumimoji="0" lang="en-US" sz="1200" b="0" i="0" u="none" strike="noStrike" kern="1200" cap="none" spc="0" normalizeH="0" noProof="0" dirty="0">
                <a:ln>
                  <a:noFill/>
                </a:ln>
                <a:solidFill>
                  <a:srgbClr val="FDFDFD"/>
                </a:solidFill>
                <a:effectLst/>
                <a:uLnTx/>
                <a:uFillTx/>
                <a:latin typeface="Segoe UI"/>
                <a:ea typeface="+mn-ea"/>
                <a:cs typeface="+mn-cs"/>
              </a:rPr>
              <a:t> </a:t>
            </a:r>
            <a:r>
              <a:rPr kumimoji="0" lang="en-US" sz="1200" b="0" i="0" u="none" strike="noStrike" kern="1200" cap="none" spc="0" normalizeH="0" baseline="0" noProof="0" dirty="0">
                <a:ln>
                  <a:noFill/>
                </a:ln>
                <a:solidFill>
                  <a:srgbClr val="FDFDFD"/>
                </a:solidFill>
                <a:effectLst/>
                <a:uLnTx/>
                <a:uFillTx/>
                <a:latin typeface="Segoe UI"/>
                <a:ea typeface="+mn-ea"/>
                <a:cs typeface="+mn-cs"/>
              </a:rPr>
              <a:t>the apps your team already uses, consistently updated and </a:t>
            </a:r>
            <a:r>
              <a:rPr lang="en-US" sz="1200" dirty="0">
                <a:solidFill>
                  <a:srgbClr val="FDFDFD"/>
                </a:solidFill>
                <a:latin typeface="Segoe UI"/>
              </a:rPr>
              <a:t>continuously improving.</a:t>
            </a:r>
            <a:endParaRPr kumimoji="0" lang="en-US" sz="1200" b="0" i="0" u="none" strike="noStrike" kern="1200" cap="none" spc="0" normalizeH="0" baseline="0" noProof="0" dirty="0">
              <a:ln>
                <a:noFill/>
              </a:ln>
              <a:solidFill>
                <a:srgbClr val="FDFDFD"/>
              </a:solidFill>
              <a:effectLst/>
              <a:uLnTx/>
              <a:uFillTx/>
              <a:latin typeface="Segoe UI"/>
              <a:ea typeface="+mn-ea"/>
              <a:cs typeface="+mn-cs"/>
            </a:endParaRP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DFDFD"/>
                </a:solidFill>
                <a:effectLst/>
                <a:uLnTx/>
                <a:uFillTx/>
                <a:latin typeface="Segoe UI"/>
                <a:ea typeface="+mn-ea"/>
                <a:cs typeface="+mn-cs"/>
              </a:rPr>
              <a:t>Boost productivity and work smarter with Microsoft 365 Copilot—your AI companion for work</a:t>
            </a:r>
            <a:r>
              <a:rPr kumimoji="0" lang="en-US" sz="1200" b="0" i="0" u="none" strike="noStrike" kern="1200" cap="none" spc="0" normalizeH="0" baseline="30000" noProof="0" dirty="0">
                <a:ln>
                  <a:noFill/>
                </a:ln>
                <a:solidFill>
                  <a:srgbClr val="FDFDFD"/>
                </a:solidFill>
                <a:effectLst/>
                <a:uLnTx/>
                <a:uFillTx/>
                <a:latin typeface="Segoe UI"/>
                <a:ea typeface="+mn-ea"/>
                <a:cs typeface="+mn-cs"/>
              </a:rPr>
              <a:t>1</a:t>
            </a:r>
            <a:r>
              <a:rPr kumimoji="0" lang="en-US" sz="1200" b="0" i="0" u="none" strike="noStrike" kern="1200" cap="none" spc="0" normalizeH="0" baseline="0" noProof="0" dirty="0">
                <a:ln>
                  <a:noFill/>
                </a:ln>
                <a:solidFill>
                  <a:srgbClr val="FDFDFD"/>
                </a:solidFill>
                <a:effectLst/>
                <a:uLnTx/>
                <a:uFillTx/>
                <a:latin typeface="Segoe UI"/>
                <a:ea typeface="+mn-ea"/>
                <a:cs typeface="+mn-cs"/>
              </a:rPr>
              <a:t>. </a:t>
            </a:r>
          </a:p>
        </p:txBody>
      </p:sp>
      <p:sp>
        <p:nvSpPr>
          <p:cNvPr id="13" name="TextBox 12">
            <a:extLst>
              <a:ext uri="{FF2B5EF4-FFF2-40B4-BE49-F238E27FC236}">
                <a16:creationId xmlns:a16="http://schemas.microsoft.com/office/drawing/2014/main" id="{7FC94591-F7E7-7F0B-96CA-AD2B6837D31D}"/>
              </a:ext>
            </a:extLst>
          </p:cNvPr>
          <p:cNvSpPr txBox="1"/>
          <p:nvPr/>
        </p:nvSpPr>
        <p:spPr>
          <a:xfrm>
            <a:off x="8318241" y="3344793"/>
            <a:ext cx="3244252" cy="3153620"/>
          </a:xfrm>
          <a:prstGeom prst="rect">
            <a:avLst/>
          </a:prstGeom>
          <a:noFill/>
        </p:spPr>
        <p:txBody>
          <a:bodyPr wrap="square" lIns="91440" tIns="45720" rIns="91440" bIns="45720" anchor="t">
            <a:spAutoFit/>
          </a:bodyPr>
          <a:lstStyle/>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FDFDFD"/>
                </a:solidFill>
                <a:effectLst/>
                <a:uLnTx/>
                <a:uFillTx/>
                <a:latin typeface="Segoe UI"/>
                <a:ea typeface="+mn-ea"/>
                <a:cs typeface="Segoe UI"/>
              </a:rPr>
              <a:t>Help keep emails secure from phishing, spam, and malware with customizable, always-on email policies. </a:t>
            </a:r>
          </a:p>
          <a:p>
            <a:pPr marL="231775" indent="-222250">
              <a:lnSpc>
                <a:spcPts val="1600"/>
              </a:lnSpc>
              <a:spcAft>
                <a:spcPts val="800"/>
              </a:spcAft>
              <a:buFont typeface="Arial" panose="020B0604020202020204" pitchFamily="34" charset="0"/>
              <a:buChar char="•"/>
              <a:defRPr/>
            </a:pPr>
            <a:r>
              <a:rPr kumimoji="0" lang="en-US" sz="1200" b="0" i="0" u="none" strike="noStrike" kern="1200" cap="none" spc="0" normalizeH="0" baseline="0" noProof="0">
                <a:ln>
                  <a:noFill/>
                </a:ln>
                <a:solidFill>
                  <a:srgbClr val="FDFDFD"/>
                </a:solidFill>
                <a:effectLst/>
                <a:uLnTx/>
                <a:uFillTx/>
                <a:latin typeface="Segoe UI"/>
                <a:ea typeface="+mn-ea"/>
                <a:cs typeface="Segoe UI"/>
              </a:rPr>
              <a:t>Enhance security and streamline access with multi-factor authentication and single sign-on.</a:t>
            </a:r>
          </a:p>
          <a:p>
            <a:pPr marL="231775" indent="-222250">
              <a:lnSpc>
                <a:spcPts val="1600"/>
              </a:lnSpc>
              <a:spcAft>
                <a:spcPts val="800"/>
              </a:spcAft>
              <a:buFont typeface="Arial" panose="020B0604020202020204" pitchFamily="34" charset="0"/>
              <a:buChar char="•"/>
              <a:defRPr/>
            </a:pPr>
            <a:r>
              <a:rPr kumimoji="0" lang="en-US" sz="1200" b="0" i="0" u="none" strike="noStrike" kern="1200" cap="none" spc="0" normalizeH="0" baseline="0" noProof="0">
                <a:ln>
                  <a:noFill/>
                </a:ln>
                <a:solidFill>
                  <a:srgbClr val="FDFDFD"/>
                </a:solidFill>
                <a:effectLst/>
                <a:uLnTx/>
                <a:uFillTx/>
                <a:latin typeface="Segoe UI"/>
                <a:ea typeface="+mn-ea"/>
                <a:cs typeface="+mn-cs"/>
              </a:rPr>
              <a:t>Safeguard your company’s </a:t>
            </a:r>
            <a:r>
              <a:rPr kumimoji="0" lang="en-US" sz="1200" b="0" i="0" u="none" strike="noStrike" kern="1200" cap="none" spc="0" normalizeH="0" baseline="0" noProof="0">
                <a:ln>
                  <a:noFill/>
                </a:ln>
                <a:solidFill>
                  <a:srgbClr val="FDFDFD"/>
                </a:solidFill>
                <a:effectLst/>
                <a:uLnTx/>
                <a:uFillTx/>
                <a:latin typeface="Segoe UI"/>
                <a:ea typeface="+mn-ea"/>
                <a:cs typeface="Segoe UI"/>
              </a:rPr>
              <a:t>sensitive information with the ability to remotely wipe data from a lost or stolen device.</a:t>
            </a:r>
          </a:p>
          <a:p>
            <a:pPr marL="231775" indent="-222250">
              <a:lnSpc>
                <a:spcPts val="1600"/>
              </a:lnSpc>
              <a:spcAft>
                <a:spcPts val="800"/>
              </a:spcAft>
              <a:buFont typeface="Arial" panose="020B0604020202020204" pitchFamily="34" charset="0"/>
              <a:buChar char="•"/>
              <a:defRPr/>
            </a:pPr>
            <a:r>
              <a:rPr lang="en-US" sz="1200">
                <a:solidFill>
                  <a:srgbClr val="FDFDFD"/>
                </a:solidFill>
                <a:latin typeface="Segoe UI"/>
              </a:rPr>
              <a:t>Control access to business information, setting the stage for AI-driven productivity with Copilot</a:t>
            </a:r>
            <a:r>
              <a:rPr kumimoji="0" lang="en-US" sz="1200" b="0" i="0" u="none" strike="noStrike" kern="1200" cap="none" spc="0" normalizeH="0" baseline="30000" noProof="0">
                <a:ln>
                  <a:noFill/>
                </a:ln>
                <a:solidFill>
                  <a:srgbClr val="FDFDFD"/>
                </a:solidFill>
                <a:effectLst/>
                <a:uLnTx/>
                <a:uFillTx/>
                <a:latin typeface="Segoe UI"/>
                <a:ea typeface="+mn-ea"/>
                <a:cs typeface="+mn-cs"/>
              </a:rPr>
              <a:t>1</a:t>
            </a:r>
            <a:r>
              <a:rPr lang="en-US" sz="1200">
                <a:solidFill>
                  <a:srgbClr val="FDFDFD"/>
                </a:solidFill>
                <a:latin typeface="Segoe UI"/>
              </a:rPr>
              <a:t>.  </a:t>
            </a:r>
          </a:p>
          <a:p>
            <a:pPr marL="231775" marR="0" lvl="0" indent="-222250" algn="l" defTabSz="914367" rtl="0" eaLnBrk="1" fontAlgn="auto" latinLnBrk="0" hangingPunct="1">
              <a:lnSpc>
                <a:spcPts val="1600"/>
              </a:lnSpc>
              <a:spcBef>
                <a:spcPts val="0"/>
              </a:spcBef>
              <a:spcAft>
                <a:spcPts val="800"/>
              </a:spcAft>
              <a:buClrTx/>
              <a:buSzTx/>
              <a:buFont typeface="Arial" panose="020B0604020202020204" pitchFamily="34" charset="0"/>
              <a:buChar char="•"/>
              <a:tabLst/>
              <a:defRPr/>
            </a:pPr>
            <a:endParaRPr kumimoji="0" lang="en-US" sz="1200" b="0" i="0" u="none" strike="noStrike" kern="1200" cap="none" spc="0" normalizeH="0" baseline="0" noProof="0">
              <a:ln>
                <a:noFill/>
              </a:ln>
              <a:solidFill>
                <a:srgbClr val="FDFDFD"/>
              </a:solidFill>
              <a:effectLst/>
              <a:uLnTx/>
              <a:uFillTx/>
              <a:latin typeface="Segoe UI"/>
              <a:ea typeface="+mn-ea"/>
              <a:cs typeface="Segoe UI"/>
            </a:endParaRPr>
          </a:p>
        </p:txBody>
      </p:sp>
      <p:sp>
        <p:nvSpPr>
          <p:cNvPr id="15" name="TextBox 14">
            <a:extLst>
              <a:ext uri="{FF2B5EF4-FFF2-40B4-BE49-F238E27FC236}">
                <a16:creationId xmlns:a16="http://schemas.microsoft.com/office/drawing/2014/main" id="{8E497005-1043-108C-F5D8-0C8ED34E5702}"/>
              </a:ext>
            </a:extLst>
          </p:cNvPr>
          <p:cNvSpPr txBox="1"/>
          <p:nvPr/>
        </p:nvSpPr>
        <p:spPr>
          <a:xfrm>
            <a:off x="25349" y="6597317"/>
            <a:ext cx="9292143" cy="253916"/>
          </a:xfrm>
          <a:prstGeom prst="rect">
            <a:avLst/>
          </a:prstGeom>
          <a:noFill/>
        </p:spPr>
        <p:txBody>
          <a:bodyPr wrap="square">
            <a:spAutoFit/>
          </a:bodyPr>
          <a:lstStyle/>
          <a:p>
            <a:r>
              <a:rPr kumimoji="0" lang="en-US" sz="1050" b="0" i="0" u="none" strike="noStrike" kern="1200" cap="none" spc="0" normalizeH="0" baseline="30000" noProof="0">
                <a:ln>
                  <a:noFill/>
                </a:ln>
                <a:solidFill>
                  <a:srgbClr val="FDFDFD"/>
                </a:solidFill>
                <a:effectLst/>
                <a:uLnTx/>
                <a:uFillTx/>
                <a:latin typeface="Segoe UI"/>
                <a:ea typeface="+mn-ea"/>
                <a:cs typeface="+mn-cs"/>
              </a:rPr>
              <a:t>1</a:t>
            </a:r>
            <a:r>
              <a:rPr lang="en-US" sz="1050">
                <a:solidFill>
                  <a:srgbClr val="FDFDFD"/>
                </a:solidFill>
                <a:latin typeface="Segoe UI"/>
              </a:rPr>
              <a:t>Microsoft 365 Copilot is available as an add-on license</a:t>
            </a:r>
            <a:endParaRPr lang="en-US" sz="1050"/>
          </a:p>
        </p:txBody>
      </p:sp>
      <p:pic>
        <p:nvPicPr>
          <p:cNvPr id="16" name="Graphic 15" descr="Users with solid fill">
            <a:extLst>
              <a:ext uri="{FF2B5EF4-FFF2-40B4-BE49-F238E27FC236}">
                <a16:creationId xmlns:a16="http://schemas.microsoft.com/office/drawing/2014/main" id="{57C1ED03-B6D8-F71D-15CB-C36B9553AAD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85545" y="2541407"/>
            <a:ext cx="820910" cy="820910"/>
          </a:xfrm>
          <a:prstGeom prst="rect">
            <a:avLst/>
          </a:prstGeom>
        </p:spPr>
      </p:pic>
    </p:spTree>
    <p:extLst>
      <p:ext uri="{BB962C8B-B14F-4D97-AF65-F5344CB8AC3E}">
        <p14:creationId xmlns:p14="http://schemas.microsoft.com/office/powerpoint/2010/main" val="58830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7" grpId="0" animBg="1"/>
      <p:bldP spid="8" grpId="0" animBg="1"/>
      <p:bldP spid="9" grpId="0" animBg="1"/>
      <p:bldP spid="11" grpId="0"/>
      <p:bldP spid="12" grpId="0"/>
      <p:bldP spid="13"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ustom Design">
  <a:themeElements>
    <a:clrScheme name="MSFT SMB">
      <a:dk1>
        <a:srgbClr val="463668"/>
      </a:dk1>
      <a:lt1>
        <a:srgbClr val="FFF8F3"/>
      </a:lt1>
      <a:dk2>
        <a:srgbClr val="091F2C"/>
      </a:dk2>
      <a:lt2>
        <a:srgbClr val="C5B4E3"/>
      </a:lt2>
      <a:accent1>
        <a:srgbClr val="8DC8E8"/>
      </a:accent1>
      <a:accent2>
        <a:srgbClr val="D4EC8E"/>
      </a:accent2>
      <a:accent3>
        <a:srgbClr val="FFA38B"/>
      </a:accent3>
      <a:accent4>
        <a:srgbClr val="8DC8E8"/>
      </a:accent4>
      <a:accent5>
        <a:srgbClr val="C5B4E3"/>
      </a:accent5>
      <a:accent6>
        <a:srgbClr val="E1D3C7"/>
      </a:accent6>
      <a:hlink>
        <a:srgbClr val="00B0F0"/>
      </a:hlink>
      <a:folHlink>
        <a:srgbClr val="FFA38B"/>
      </a:folHlink>
    </a:clrScheme>
    <a:fontScheme name="Custom 2">
      <a:majorFont>
        <a:latin typeface="Segoe Sans Display Semibold"/>
        <a:ea typeface=""/>
        <a:cs typeface=""/>
      </a:majorFont>
      <a:minorFont>
        <a:latin typeface="Sego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MSFT SMB">
      <a:dk1>
        <a:srgbClr val="463668"/>
      </a:dk1>
      <a:lt1>
        <a:srgbClr val="FFF8F3"/>
      </a:lt1>
      <a:dk2>
        <a:srgbClr val="091F2C"/>
      </a:dk2>
      <a:lt2>
        <a:srgbClr val="C5B4E3"/>
      </a:lt2>
      <a:accent1>
        <a:srgbClr val="8DC8E8"/>
      </a:accent1>
      <a:accent2>
        <a:srgbClr val="D4EC8E"/>
      </a:accent2>
      <a:accent3>
        <a:srgbClr val="FFA38B"/>
      </a:accent3>
      <a:accent4>
        <a:srgbClr val="8DC8E8"/>
      </a:accent4>
      <a:accent5>
        <a:srgbClr val="C5B4E3"/>
      </a:accent5>
      <a:accent6>
        <a:srgbClr val="E1D3C7"/>
      </a:accent6>
      <a:hlink>
        <a:srgbClr val="00B0F0"/>
      </a:hlink>
      <a:folHlink>
        <a:srgbClr val="FFA38B"/>
      </a:folHlink>
    </a:clrScheme>
    <a:fontScheme name="Custom 2">
      <a:majorFont>
        <a:latin typeface="Segoe Sans"/>
        <a:ea typeface=""/>
        <a:cs typeface=""/>
      </a:majorFont>
      <a:minorFont>
        <a:latin typeface="Sego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Props1.xml><?xml version="1.0" encoding="utf-8"?>
<ds:datastoreItem xmlns:ds="http://schemas.openxmlformats.org/officeDocument/2006/customXml" ds:itemID="{2A782C79-7B4D-4673-BF5D-06CF44F9FF51}"/>
</file>

<file path=customXml/itemProps2.xml><?xml version="1.0" encoding="utf-8"?>
<ds:datastoreItem xmlns:ds="http://schemas.openxmlformats.org/officeDocument/2006/customXml" ds:itemID="{2E52486E-2B9E-4950-8EE1-96216D174160}">
  <ds:schemaRefs>
    <ds:schemaRef ds:uri="http://schemas.microsoft.com/sharepoint/v3/contenttype/forms"/>
  </ds:schemaRefs>
</ds:datastoreItem>
</file>

<file path=customXml/itemProps3.xml><?xml version="1.0" encoding="utf-8"?>
<ds:datastoreItem xmlns:ds="http://schemas.openxmlformats.org/officeDocument/2006/customXml" ds:itemID="{ED1F6D1B-BFF2-407C-AAE6-B3936B59442D}">
  <ds:schemaRefs>
    <ds:schemaRef ds:uri="http://schemas.microsoft.com/office/2006/metadata/properties"/>
    <ds:schemaRef ds:uri="http://schemas.microsoft.com/office/2006/documentManagement/types"/>
    <ds:schemaRef ds:uri="http://purl.org/dc/elements/1.1/"/>
    <ds:schemaRef ds:uri="http://purl.org/dc/dcmitype/"/>
    <ds:schemaRef ds:uri="http://schemas.openxmlformats.org/package/2006/metadata/core-properties"/>
    <ds:schemaRef ds:uri="http://www.w3.org/XML/1998/namespace"/>
    <ds:schemaRef ds:uri="http://schemas.microsoft.com/office/infopath/2007/PartnerControls"/>
    <ds:schemaRef ds:uri="http://purl.org/dc/terms/"/>
    <ds:schemaRef ds:uri="254ab26a-04f6-42f5-9555-e3c9fb1706a1"/>
    <ds:schemaRef ds:uri="a7384ce8-a2ad-4061-818a-88bf72b6eefd"/>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4597</Words>
  <Application>Microsoft Office PowerPoint</Application>
  <PresentationFormat>Widescreen</PresentationFormat>
  <Paragraphs>543</Paragraphs>
  <Slides>21</Slides>
  <Notes>21</Notes>
  <HiddenSlides>1</HiddenSlides>
  <MMClips>0</MMClips>
  <ScaleCrop>false</ScaleCrop>
  <HeadingPairs>
    <vt:vector size="8" baseType="variant">
      <vt:variant>
        <vt:lpstr>Fonts Used</vt:lpstr>
      </vt:variant>
      <vt:variant>
        <vt:i4>14</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38" baseType="lpstr">
      <vt:lpstr>-apple-system</vt:lpstr>
      <vt:lpstr>Segoe Sans</vt:lpstr>
      <vt:lpstr>Aptos</vt:lpstr>
      <vt:lpstr>Arial</vt:lpstr>
      <vt:lpstr>Calibri</vt:lpstr>
      <vt:lpstr>Segoe Sans Display</vt:lpstr>
      <vt:lpstr>Segoe Sans Display Semibold</vt:lpstr>
      <vt:lpstr>Segoe Sans Display Semilight</vt:lpstr>
      <vt:lpstr>Segoe Sans Small</vt:lpstr>
      <vt:lpstr>Segoe Sans Text</vt:lpstr>
      <vt:lpstr>Segoe UI</vt:lpstr>
      <vt:lpstr>Segoe UI Light</vt:lpstr>
      <vt:lpstr>Segoe UI Semibold</vt:lpstr>
      <vt:lpstr>Wingdings</vt:lpstr>
      <vt:lpstr>Custom Design</vt:lpstr>
      <vt:lpstr>2_Custom Design</vt:lpstr>
      <vt:lpstr>think-cell Slide</vt:lpstr>
      <vt:lpstr>PowerPoint Presentation</vt:lpstr>
      <vt:lpstr>Plan the move to Microsoft 365</vt:lpstr>
      <vt:lpstr>Agenda</vt:lpstr>
      <vt:lpstr>01</vt:lpstr>
      <vt:lpstr>What is end of support (EOS)?</vt:lpstr>
      <vt:lpstr>Perpetual versions of Office now have gaps</vt:lpstr>
      <vt:lpstr>Recent and upcoming end of support milestones</vt:lpstr>
      <vt:lpstr>02</vt:lpstr>
      <vt:lpstr>Move to the Cloud with Microsoft 365</vt:lpstr>
      <vt:lpstr>The Total Economic Impact TM  of Microsoft 365</vt:lpstr>
      <vt:lpstr>03</vt:lpstr>
      <vt:lpstr>Microsoft 365 for small &amp; medium businesses</vt:lpstr>
      <vt:lpstr>Download the full plan comparison table</vt:lpstr>
      <vt:lpstr>04</vt:lpstr>
      <vt:lpstr>Let us help you get started</vt:lpstr>
      <vt:lpstr>Appendix</vt:lpstr>
      <vt:lpstr>Exploring the spectrum of Office experiences</vt:lpstr>
      <vt:lpstr>Additional offerings for small and medium businesses</vt:lpstr>
      <vt:lpstr>Your secure, productive foundation for an AI-powered future</vt:lpstr>
      <vt:lpstr>Layered security</vt:lpstr>
      <vt:lpstr>End of Support: Know your options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Tania Shepard</dc:creator>
  <cp:keywords/>
  <dc:description/>
  <cp:lastModifiedBy>Caleb Mardini (JEFFREYM CONSULTING LLC)</cp:lastModifiedBy>
  <cp:revision>3</cp:revision>
  <dcterms:created xsi:type="dcterms:W3CDTF">2024-10-15T21:18:04Z</dcterms:created>
  <dcterms:modified xsi:type="dcterms:W3CDTF">2025-05-28T18:05:23Z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tadata">
    <vt:lpwstr/>
  </property>
  <property fmtid="{D5CDD505-2E9C-101B-9397-08002B2CF9AE}" pid="3" name="MSIP_Label_f42aa342-8706-4288-bd11-ebb85995028c_Enabled">
    <vt:lpwstr>True</vt:lpwstr>
  </property>
  <property fmtid="{D5CDD505-2E9C-101B-9397-08002B2CF9AE}" pid="4" name="MediaServiceImageTags">
    <vt:lpwstr/>
  </property>
  <property fmtid="{D5CDD505-2E9C-101B-9397-08002B2CF9AE}" pid="5" name="ContentTypeId">
    <vt:lpwstr>0x010100759D3432FEC7444D8BA76D7B01010F81</vt:lpwstr>
  </property>
  <property fmtid="{D5CDD505-2E9C-101B-9397-08002B2CF9AE}" pid="6" name="Audience">
    <vt:lpwstr/>
  </property>
  <property fmtid="{D5CDD505-2E9C-101B-9397-08002B2CF9AE}" pid="7" name="MSIP_Label_f42aa342-8706-4288-bd11-ebb85995028c_SetDate">
    <vt:lpwstr>2017-08-29T14:27:20.8568347-07:00</vt:lpwstr>
  </property>
  <property fmtid="{D5CDD505-2E9C-101B-9397-08002B2CF9AE}" pid="8" name="MSIP_Label_f42aa342-8706-4288-bd11-ebb85995028c_Name">
    <vt:lpwstr>General</vt:lpwstr>
  </property>
  <property fmtid="{D5CDD505-2E9C-101B-9397-08002B2CF9AE}" pid="9" name="MSIP_Label_f42aa342-8706-4288-bd11-ebb85995028c_SiteId">
    <vt:lpwstr>72f988bf-86f1-41af-91ab-2d7cd011db47</vt:lpwstr>
  </property>
  <property fmtid="{D5CDD505-2E9C-101B-9397-08002B2CF9AE}" pid="10" name="Campaign">
    <vt:lpwstr/>
  </property>
  <property fmtid="{D5CDD505-2E9C-101B-9397-08002B2CF9AE}" pid="11" name="MSIP_Label_f42aa342-8706-4288-bd11-ebb85995028c_Extended_MSFT_Method">
    <vt:lpwstr>Automatic</vt:lpwstr>
  </property>
  <property fmtid="{D5CDD505-2E9C-101B-9397-08002B2CF9AE}" pid="12" name="Track">
    <vt:lpwstr/>
  </property>
  <property fmtid="{D5CDD505-2E9C-101B-9397-08002B2CF9AE}" pid="13" name="Event Venue">
    <vt:lpwstr/>
  </property>
  <property fmtid="{D5CDD505-2E9C-101B-9397-08002B2CF9AE}" pid="14" name="IsMyDocuments">
    <vt:bool>true</vt:bool>
  </property>
  <property fmtid="{D5CDD505-2E9C-101B-9397-08002B2CF9AE}" pid="15" name="Sensitivity">
    <vt:lpwstr>General</vt:lpwstr>
  </property>
  <property fmtid="{D5CDD505-2E9C-101B-9397-08002B2CF9AE}" pid="16" name="MSIP_Label_f42aa342-8706-4288-bd11-ebb85995028c_Ref">
    <vt:lpwstr>https://api.informationprotection.azure.com/api/72f988bf-86f1-41af-91ab-2d7cd011db47</vt:lpwstr>
  </property>
  <property fmtid="{D5CDD505-2E9C-101B-9397-08002B2CF9AE}" pid="17" name="Product">
    <vt:lpwstr/>
  </property>
  <property fmtid="{D5CDD505-2E9C-101B-9397-08002B2CF9AE}" pid="18" name="Event Location">
    <vt:lpwstr/>
  </property>
  <property fmtid="{D5CDD505-2E9C-101B-9397-08002B2CF9AE}" pid="19" name="Event1">
    <vt:lpwstr>622;#Unassigned|2c8af875-f38a-40b8-a0a9-056aed3fc8c0</vt:lpwstr>
  </property>
</Properties>
</file>