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6858000" cy="158400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8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B0B9DB-0FEE-4262-B3F5-AFC162CCB90B}" v="38" dt="2025-04-01T08:45:41.0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>
        <p:scale>
          <a:sx n="75" d="100"/>
          <a:sy n="75" d="100"/>
        </p:scale>
        <p:origin x="146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Letchie, Natalie" userId="1b53b7ac-36c5-4c5b-92e7-df0e1694ac5d" providerId="ADAL" clId="{54B0B9DB-0FEE-4262-B3F5-AFC162CCB90B}"/>
    <pc:docChg chg="undo custSel modSld modMainMaster">
      <pc:chgData name="McLetchie, Natalie" userId="1b53b7ac-36c5-4c5b-92e7-df0e1694ac5d" providerId="ADAL" clId="{54B0B9DB-0FEE-4262-B3F5-AFC162CCB90B}" dt="2025-04-01T08:47:01.522" v="326" actId="1036"/>
      <pc:docMkLst>
        <pc:docMk/>
      </pc:docMkLst>
      <pc:sldChg chg="addSp delSp modSp mod">
        <pc:chgData name="McLetchie, Natalie" userId="1b53b7ac-36c5-4c5b-92e7-df0e1694ac5d" providerId="ADAL" clId="{54B0B9DB-0FEE-4262-B3F5-AFC162CCB90B}" dt="2025-04-01T08:47:01.522" v="326" actId="1036"/>
        <pc:sldMkLst>
          <pc:docMk/>
          <pc:sldMk cId="4058071388" sldId="256"/>
        </pc:sldMkLst>
        <pc:spChg chg="mod">
          <ac:chgData name="McLetchie, Natalie" userId="1b53b7ac-36c5-4c5b-92e7-df0e1694ac5d" providerId="ADAL" clId="{54B0B9DB-0FEE-4262-B3F5-AFC162CCB90B}" dt="2025-04-01T08:45:05.215" v="309"/>
          <ac:spMkLst>
            <pc:docMk/>
            <pc:sldMk cId="4058071388" sldId="256"/>
            <ac:spMk id="2" creationId="{88B93893-5D6B-9AB4-83E7-F1CD8D58C37E}"/>
          </ac:spMkLst>
        </pc:spChg>
        <pc:spChg chg="mod">
          <ac:chgData name="McLetchie, Natalie" userId="1b53b7ac-36c5-4c5b-92e7-df0e1694ac5d" providerId="ADAL" clId="{54B0B9DB-0FEE-4262-B3F5-AFC162CCB90B}" dt="2025-04-01T08:47:01.522" v="326" actId="1036"/>
          <ac:spMkLst>
            <pc:docMk/>
            <pc:sldMk cId="4058071388" sldId="256"/>
            <ac:spMk id="3" creationId="{40C20724-1A42-849C-C67E-624158563318}"/>
          </ac:spMkLst>
        </pc:spChg>
        <pc:spChg chg="mod">
          <ac:chgData name="McLetchie, Natalie" userId="1b53b7ac-36c5-4c5b-92e7-df0e1694ac5d" providerId="ADAL" clId="{54B0B9DB-0FEE-4262-B3F5-AFC162CCB90B}" dt="2025-03-27T15:41:15.689" v="273"/>
          <ac:spMkLst>
            <pc:docMk/>
            <pc:sldMk cId="4058071388" sldId="256"/>
            <ac:spMk id="4" creationId="{D05756A4-8660-A8F0-619E-346DA9A694AD}"/>
          </ac:spMkLst>
        </pc:spChg>
        <pc:spChg chg="mod">
          <ac:chgData name="McLetchie, Natalie" userId="1b53b7ac-36c5-4c5b-92e7-df0e1694ac5d" providerId="ADAL" clId="{54B0B9DB-0FEE-4262-B3F5-AFC162CCB90B}" dt="2025-04-01T08:45:05.215" v="309"/>
          <ac:spMkLst>
            <pc:docMk/>
            <pc:sldMk cId="4058071388" sldId="256"/>
            <ac:spMk id="5" creationId="{19E55FDE-6480-E284-F4F3-FBF62A504821}"/>
          </ac:spMkLst>
        </pc:spChg>
        <pc:spChg chg="mod">
          <ac:chgData name="McLetchie, Natalie" userId="1b53b7ac-36c5-4c5b-92e7-df0e1694ac5d" providerId="ADAL" clId="{54B0B9DB-0FEE-4262-B3F5-AFC162CCB90B}" dt="2025-04-01T08:45:05.215" v="309"/>
          <ac:spMkLst>
            <pc:docMk/>
            <pc:sldMk cId="4058071388" sldId="256"/>
            <ac:spMk id="6" creationId="{AF079BA9-C243-D6A5-73D3-75A6685CC841}"/>
          </ac:spMkLst>
        </pc:spChg>
        <pc:spChg chg="mod">
          <ac:chgData name="McLetchie, Natalie" userId="1b53b7ac-36c5-4c5b-92e7-df0e1694ac5d" providerId="ADAL" clId="{54B0B9DB-0FEE-4262-B3F5-AFC162CCB90B}" dt="2025-03-26T12:46:18.440" v="172" actId="1035"/>
          <ac:spMkLst>
            <pc:docMk/>
            <pc:sldMk cId="4058071388" sldId="256"/>
            <ac:spMk id="7" creationId="{303ECCE7-9A8A-0770-5A3D-5B6B49031EA4}"/>
          </ac:spMkLst>
        </pc:spChg>
        <pc:spChg chg="mod">
          <ac:chgData name="McLetchie, Natalie" userId="1b53b7ac-36c5-4c5b-92e7-df0e1694ac5d" providerId="ADAL" clId="{54B0B9DB-0FEE-4262-B3F5-AFC162CCB90B}" dt="2025-04-01T08:46:33.523" v="322" actId="1035"/>
          <ac:spMkLst>
            <pc:docMk/>
            <pc:sldMk cId="4058071388" sldId="256"/>
            <ac:spMk id="8" creationId="{CCBCA9C4-7C98-69D0-5D4B-B5ADF767C2F9}"/>
          </ac:spMkLst>
        </pc:spChg>
        <pc:spChg chg="mod ord">
          <ac:chgData name="McLetchie, Natalie" userId="1b53b7ac-36c5-4c5b-92e7-df0e1694ac5d" providerId="ADAL" clId="{54B0B9DB-0FEE-4262-B3F5-AFC162CCB90B}" dt="2025-04-01T08:41:10.329" v="281" actId="1076"/>
          <ac:spMkLst>
            <pc:docMk/>
            <pc:sldMk cId="4058071388" sldId="256"/>
            <ac:spMk id="9" creationId="{8ABCB4CF-A02C-3B3D-2ED8-C0F5867C14B6}"/>
          </ac:spMkLst>
        </pc:spChg>
        <pc:spChg chg="mod">
          <ac:chgData name="McLetchie, Natalie" userId="1b53b7ac-36c5-4c5b-92e7-df0e1694ac5d" providerId="ADAL" clId="{54B0B9DB-0FEE-4262-B3F5-AFC162CCB90B}" dt="2025-04-01T08:45:05.215" v="309"/>
          <ac:spMkLst>
            <pc:docMk/>
            <pc:sldMk cId="4058071388" sldId="256"/>
            <ac:spMk id="10" creationId="{D3D78CBA-A53F-1344-FE83-1DFD1C2BEC82}"/>
          </ac:spMkLst>
        </pc:spChg>
        <pc:spChg chg="mod">
          <ac:chgData name="McLetchie, Natalie" userId="1b53b7ac-36c5-4c5b-92e7-df0e1694ac5d" providerId="ADAL" clId="{54B0B9DB-0FEE-4262-B3F5-AFC162CCB90B}" dt="2025-03-26T12:45:12.779" v="165" actId="1076"/>
          <ac:spMkLst>
            <pc:docMk/>
            <pc:sldMk cId="4058071388" sldId="256"/>
            <ac:spMk id="11" creationId="{821600CB-FCAC-E123-EB35-4F157B13D572}"/>
          </ac:spMkLst>
        </pc:spChg>
        <pc:spChg chg="mod">
          <ac:chgData name="McLetchie, Natalie" userId="1b53b7ac-36c5-4c5b-92e7-df0e1694ac5d" providerId="ADAL" clId="{54B0B9DB-0FEE-4262-B3F5-AFC162CCB90B}" dt="2025-04-01T08:45:05.215" v="309"/>
          <ac:spMkLst>
            <pc:docMk/>
            <pc:sldMk cId="4058071388" sldId="256"/>
            <ac:spMk id="12" creationId="{F9608A26-CF79-A6A0-B3E1-790C82E915B5}"/>
          </ac:spMkLst>
        </pc:spChg>
        <pc:spChg chg="add del">
          <ac:chgData name="McLetchie, Natalie" userId="1b53b7ac-36c5-4c5b-92e7-df0e1694ac5d" providerId="ADAL" clId="{54B0B9DB-0FEE-4262-B3F5-AFC162CCB90B}" dt="2025-04-01T08:41:47.796" v="283" actId="478"/>
          <ac:spMkLst>
            <pc:docMk/>
            <pc:sldMk cId="4058071388" sldId="256"/>
            <ac:spMk id="13" creationId="{E15DE799-1442-C0DF-ACA1-A3BECCA731B7}"/>
          </ac:spMkLst>
        </pc:spChg>
        <pc:spChg chg="del mod">
          <ac:chgData name="McLetchie, Natalie" userId="1b53b7ac-36c5-4c5b-92e7-df0e1694ac5d" providerId="ADAL" clId="{54B0B9DB-0FEE-4262-B3F5-AFC162CCB90B}" dt="2025-04-01T08:42:28.805" v="290" actId="478"/>
          <ac:spMkLst>
            <pc:docMk/>
            <pc:sldMk cId="4058071388" sldId="256"/>
            <ac:spMk id="15" creationId="{739E3A9A-0286-B19B-58BE-7D64C0E91652}"/>
          </ac:spMkLst>
        </pc:spChg>
        <pc:spChg chg="mod">
          <ac:chgData name="McLetchie, Natalie" userId="1b53b7ac-36c5-4c5b-92e7-df0e1694ac5d" providerId="ADAL" clId="{54B0B9DB-0FEE-4262-B3F5-AFC162CCB90B}" dt="2025-04-01T08:45:05.215" v="309"/>
          <ac:spMkLst>
            <pc:docMk/>
            <pc:sldMk cId="4058071388" sldId="256"/>
            <ac:spMk id="17" creationId="{1EFF6C97-E0D5-21B0-9A0E-04F5CEF32EC8}"/>
          </ac:spMkLst>
        </pc:spChg>
        <pc:spChg chg="add mod">
          <ac:chgData name="McLetchie, Natalie" userId="1b53b7ac-36c5-4c5b-92e7-df0e1694ac5d" providerId="ADAL" clId="{54B0B9DB-0FEE-4262-B3F5-AFC162CCB90B}" dt="2025-03-27T15:41:15.689" v="273"/>
          <ac:spMkLst>
            <pc:docMk/>
            <pc:sldMk cId="4058071388" sldId="256"/>
            <ac:spMk id="23" creationId="{D01456D6-5223-6A17-A105-6FF6BFD23646}"/>
          </ac:spMkLst>
        </pc:spChg>
        <pc:spChg chg="add mod">
          <ac:chgData name="McLetchie, Natalie" userId="1b53b7ac-36c5-4c5b-92e7-df0e1694ac5d" providerId="ADAL" clId="{54B0B9DB-0FEE-4262-B3F5-AFC162CCB90B}" dt="2025-04-01T08:45:05.215" v="309"/>
          <ac:spMkLst>
            <pc:docMk/>
            <pc:sldMk cId="4058071388" sldId="256"/>
            <ac:spMk id="28" creationId="{2E4CCF5B-0476-81B5-5FF2-4D9D145044ED}"/>
          </ac:spMkLst>
        </pc:spChg>
        <pc:spChg chg="add mod">
          <ac:chgData name="McLetchie, Natalie" userId="1b53b7ac-36c5-4c5b-92e7-df0e1694ac5d" providerId="ADAL" clId="{54B0B9DB-0FEE-4262-B3F5-AFC162CCB90B}" dt="2025-04-01T08:45:05.215" v="309"/>
          <ac:spMkLst>
            <pc:docMk/>
            <pc:sldMk cId="4058071388" sldId="256"/>
            <ac:spMk id="31" creationId="{2B1317C4-E54F-D5D3-F618-A5077A6367F9}"/>
          </ac:spMkLst>
        </pc:spChg>
        <pc:spChg chg="add mod">
          <ac:chgData name="McLetchie, Natalie" userId="1b53b7ac-36c5-4c5b-92e7-df0e1694ac5d" providerId="ADAL" clId="{54B0B9DB-0FEE-4262-B3F5-AFC162CCB90B}" dt="2025-03-26T12:46:55.933" v="176" actId="1076"/>
          <ac:spMkLst>
            <pc:docMk/>
            <pc:sldMk cId="4058071388" sldId="256"/>
            <ac:spMk id="32" creationId="{EF5C50BD-B952-A42D-6917-3844456EE680}"/>
          </ac:spMkLst>
        </pc:spChg>
        <pc:spChg chg="add mod">
          <ac:chgData name="McLetchie, Natalie" userId="1b53b7ac-36c5-4c5b-92e7-df0e1694ac5d" providerId="ADAL" clId="{54B0B9DB-0FEE-4262-B3F5-AFC162CCB90B}" dt="2025-04-01T08:46:33.523" v="322" actId="1035"/>
          <ac:spMkLst>
            <pc:docMk/>
            <pc:sldMk cId="4058071388" sldId="256"/>
            <ac:spMk id="33" creationId="{B042579C-9CA4-3204-6C5B-EA85DE8F5C2E}"/>
          </ac:spMkLst>
        </pc:spChg>
        <pc:picChg chg="add mod">
          <ac:chgData name="McLetchie, Natalie" userId="1b53b7ac-36c5-4c5b-92e7-df0e1694ac5d" providerId="ADAL" clId="{54B0B9DB-0FEE-4262-B3F5-AFC162CCB90B}" dt="2025-04-01T08:47:01.522" v="326" actId="1036"/>
          <ac:picMkLst>
            <pc:docMk/>
            <pc:sldMk cId="4058071388" sldId="256"/>
            <ac:picMk id="16" creationId="{18FEF177-76BF-1BCE-315E-B24C10C32420}"/>
          </ac:picMkLst>
        </pc:picChg>
        <pc:picChg chg="mod">
          <ac:chgData name="McLetchie, Natalie" userId="1b53b7ac-36c5-4c5b-92e7-df0e1694ac5d" providerId="ADAL" clId="{54B0B9DB-0FEE-4262-B3F5-AFC162CCB90B}" dt="2025-03-26T12:25:05.054" v="1" actId="1037"/>
          <ac:picMkLst>
            <pc:docMk/>
            <pc:sldMk cId="4058071388" sldId="256"/>
            <ac:picMk id="19" creationId="{59DA4532-FF55-6E5E-8BB0-3201BBF971EA}"/>
          </ac:picMkLst>
        </pc:picChg>
        <pc:picChg chg="mod">
          <ac:chgData name="McLetchie, Natalie" userId="1b53b7ac-36c5-4c5b-92e7-df0e1694ac5d" providerId="ADAL" clId="{54B0B9DB-0FEE-4262-B3F5-AFC162CCB90B}" dt="2025-03-26T12:25:05.054" v="1" actId="1037"/>
          <ac:picMkLst>
            <pc:docMk/>
            <pc:sldMk cId="4058071388" sldId="256"/>
            <ac:picMk id="20" creationId="{ABE4FF90-1EA7-925C-8AA5-032A8D8F50E8}"/>
          </ac:picMkLst>
        </pc:picChg>
        <pc:picChg chg="mod">
          <ac:chgData name="McLetchie, Natalie" userId="1b53b7ac-36c5-4c5b-92e7-df0e1694ac5d" providerId="ADAL" clId="{54B0B9DB-0FEE-4262-B3F5-AFC162CCB90B}" dt="2025-03-26T12:45:12.779" v="165" actId="1076"/>
          <ac:picMkLst>
            <pc:docMk/>
            <pc:sldMk cId="4058071388" sldId="256"/>
            <ac:picMk id="21" creationId="{A98A74AA-79CD-5B0A-4C12-A40948609E8E}"/>
          </ac:picMkLst>
        </pc:picChg>
        <pc:picChg chg="mod">
          <ac:chgData name="McLetchie, Natalie" userId="1b53b7ac-36c5-4c5b-92e7-df0e1694ac5d" providerId="ADAL" clId="{54B0B9DB-0FEE-4262-B3F5-AFC162CCB90B}" dt="2025-03-26T12:25:05.054" v="1" actId="1037"/>
          <ac:picMkLst>
            <pc:docMk/>
            <pc:sldMk cId="4058071388" sldId="256"/>
            <ac:picMk id="22" creationId="{2C1E2071-51F5-EDA0-66A4-94167F4FFA48}"/>
          </ac:picMkLst>
        </pc:picChg>
        <pc:picChg chg="add mod">
          <ac:chgData name="McLetchie, Natalie" userId="1b53b7ac-36c5-4c5b-92e7-df0e1694ac5d" providerId="ADAL" clId="{54B0B9DB-0FEE-4262-B3F5-AFC162CCB90B}" dt="2025-03-26T12:46:18.440" v="172" actId="1035"/>
          <ac:picMkLst>
            <pc:docMk/>
            <pc:sldMk cId="4058071388" sldId="256"/>
            <ac:picMk id="24" creationId="{661C7FF9-44D9-2CC3-44DD-CA4CBA51F634}"/>
          </ac:picMkLst>
        </pc:picChg>
        <pc:picChg chg="add mod">
          <ac:chgData name="McLetchie, Natalie" userId="1b53b7ac-36c5-4c5b-92e7-df0e1694ac5d" providerId="ADAL" clId="{54B0B9DB-0FEE-4262-B3F5-AFC162CCB90B}" dt="2025-03-26T12:46:18.440" v="172" actId="1035"/>
          <ac:picMkLst>
            <pc:docMk/>
            <pc:sldMk cId="4058071388" sldId="256"/>
            <ac:picMk id="25" creationId="{AEA105E0-9259-179F-480D-784D146CE49A}"/>
          </ac:picMkLst>
        </pc:picChg>
        <pc:picChg chg="add mod">
          <ac:chgData name="McLetchie, Natalie" userId="1b53b7ac-36c5-4c5b-92e7-df0e1694ac5d" providerId="ADAL" clId="{54B0B9DB-0FEE-4262-B3F5-AFC162CCB90B}" dt="2025-03-26T12:46:18.440" v="172" actId="1035"/>
          <ac:picMkLst>
            <pc:docMk/>
            <pc:sldMk cId="4058071388" sldId="256"/>
            <ac:picMk id="26" creationId="{8F58B947-9124-C21C-560F-0D3B1207BBDE}"/>
          </ac:picMkLst>
        </pc:picChg>
        <pc:picChg chg="add mod ord modCrop">
          <ac:chgData name="McLetchie, Natalie" userId="1b53b7ac-36c5-4c5b-92e7-df0e1694ac5d" providerId="ADAL" clId="{54B0B9DB-0FEE-4262-B3F5-AFC162CCB90B}" dt="2025-04-01T08:41:10.329" v="281" actId="1076"/>
          <ac:picMkLst>
            <pc:docMk/>
            <pc:sldMk cId="4058071388" sldId="256"/>
            <ac:picMk id="35" creationId="{81741DFC-566F-B341-6419-3EF46F670B92}"/>
          </ac:picMkLst>
        </pc:picChg>
        <pc:picChg chg="add mod ord modCrop">
          <ac:chgData name="McLetchie, Natalie" userId="1b53b7ac-36c5-4c5b-92e7-df0e1694ac5d" providerId="ADAL" clId="{54B0B9DB-0FEE-4262-B3F5-AFC162CCB90B}" dt="2025-03-26T13:01:54.341" v="233" actId="1076"/>
          <ac:picMkLst>
            <pc:docMk/>
            <pc:sldMk cId="4058071388" sldId="256"/>
            <ac:picMk id="37" creationId="{3C058432-3EFE-2E62-B974-B7E9460A6409}"/>
          </ac:picMkLst>
        </pc:picChg>
        <pc:picChg chg="add mod">
          <ac:chgData name="McLetchie, Natalie" userId="1b53b7ac-36c5-4c5b-92e7-df0e1694ac5d" providerId="ADAL" clId="{54B0B9DB-0FEE-4262-B3F5-AFC162CCB90B}" dt="2025-03-26T13:06:31.345" v="239" actId="1076"/>
          <ac:picMkLst>
            <pc:docMk/>
            <pc:sldMk cId="4058071388" sldId="256"/>
            <ac:picMk id="39" creationId="{47468712-7F25-BF59-D94C-8AA07225A85D}"/>
          </ac:picMkLst>
        </pc:picChg>
        <pc:picChg chg="add mod">
          <ac:chgData name="McLetchie, Natalie" userId="1b53b7ac-36c5-4c5b-92e7-df0e1694ac5d" providerId="ADAL" clId="{54B0B9DB-0FEE-4262-B3F5-AFC162CCB90B}" dt="2025-03-26T13:08:53.982" v="243" actId="1076"/>
          <ac:picMkLst>
            <pc:docMk/>
            <pc:sldMk cId="4058071388" sldId="256"/>
            <ac:picMk id="41" creationId="{8207A518-92F5-198B-E01A-56450E6E2EBA}"/>
          </ac:picMkLst>
        </pc:picChg>
        <pc:picChg chg="add mod">
          <ac:chgData name="McLetchie, Natalie" userId="1b53b7ac-36c5-4c5b-92e7-df0e1694ac5d" providerId="ADAL" clId="{54B0B9DB-0FEE-4262-B3F5-AFC162CCB90B}" dt="2025-03-26T13:11:26.462" v="246" actId="14826"/>
          <ac:picMkLst>
            <pc:docMk/>
            <pc:sldMk cId="4058071388" sldId="256"/>
            <ac:picMk id="42" creationId="{BB0BEB55-D7B8-ACDC-2CC8-0891E4D0FEA9}"/>
          </ac:picMkLst>
        </pc:picChg>
        <pc:picChg chg="add mod">
          <ac:chgData name="McLetchie, Natalie" userId="1b53b7ac-36c5-4c5b-92e7-df0e1694ac5d" providerId="ADAL" clId="{54B0B9DB-0FEE-4262-B3F5-AFC162CCB90B}" dt="2025-03-26T13:12:31.811" v="247" actId="14826"/>
          <ac:picMkLst>
            <pc:docMk/>
            <pc:sldMk cId="4058071388" sldId="256"/>
            <ac:picMk id="43" creationId="{85348490-9C36-7315-AA55-6D94D806B6C5}"/>
          </ac:picMkLst>
        </pc:picChg>
      </pc:sldChg>
      <pc:sldMasterChg chg="modSp modSldLayout">
        <pc:chgData name="McLetchie, Natalie" userId="1b53b7ac-36c5-4c5b-92e7-df0e1694ac5d" providerId="ADAL" clId="{54B0B9DB-0FEE-4262-B3F5-AFC162CCB90B}" dt="2025-03-26T12:44:18.645" v="161"/>
        <pc:sldMasterMkLst>
          <pc:docMk/>
          <pc:sldMasterMk cId="3414930418" sldId="2147483684"/>
        </pc:sldMasterMkLst>
        <pc:sldLayoutChg chg="modSp">
          <pc:chgData name="McLetchie, Natalie" userId="1b53b7ac-36c5-4c5b-92e7-df0e1694ac5d" providerId="ADAL" clId="{54B0B9DB-0FEE-4262-B3F5-AFC162CCB90B}" dt="2025-03-26T12:44:18.645" v="161"/>
          <pc:sldLayoutMkLst>
            <pc:docMk/>
            <pc:sldMasterMk cId="3414930418" sldId="2147483684"/>
            <pc:sldLayoutMk cId="2540128106" sldId="2147483685"/>
          </pc:sldLayoutMkLst>
        </pc:sldLayoutChg>
        <pc:sldLayoutChg chg="modSp">
          <pc:chgData name="McLetchie, Natalie" userId="1b53b7ac-36c5-4c5b-92e7-df0e1694ac5d" providerId="ADAL" clId="{54B0B9DB-0FEE-4262-B3F5-AFC162CCB90B}" dt="2025-03-26T12:44:18.645" v="161"/>
          <pc:sldLayoutMkLst>
            <pc:docMk/>
            <pc:sldMasterMk cId="3414930418" sldId="2147483684"/>
            <pc:sldLayoutMk cId="2572487643" sldId="2147483687"/>
          </pc:sldLayoutMkLst>
        </pc:sldLayoutChg>
        <pc:sldLayoutChg chg="modSp">
          <pc:chgData name="McLetchie, Natalie" userId="1b53b7ac-36c5-4c5b-92e7-df0e1694ac5d" providerId="ADAL" clId="{54B0B9DB-0FEE-4262-B3F5-AFC162CCB90B}" dt="2025-03-26T12:44:18.645" v="161"/>
          <pc:sldLayoutMkLst>
            <pc:docMk/>
            <pc:sldMasterMk cId="3414930418" sldId="2147483684"/>
            <pc:sldLayoutMk cId="812845636" sldId="2147483688"/>
          </pc:sldLayoutMkLst>
        </pc:sldLayoutChg>
        <pc:sldLayoutChg chg="modSp">
          <pc:chgData name="McLetchie, Natalie" userId="1b53b7ac-36c5-4c5b-92e7-df0e1694ac5d" providerId="ADAL" clId="{54B0B9DB-0FEE-4262-B3F5-AFC162CCB90B}" dt="2025-03-26T12:44:18.645" v="161"/>
          <pc:sldLayoutMkLst>
            <pc:docMk/>
            <pc:sldMasterMk cId="3414930418" sldId="2147483684"/>
            <pc:sldLayoutMk cId="4128947113" sldId="2147483689"/>
          </pc:sldLayoutMkLst>
        </pc:sldLayoutChg>
        <pc:sldLayoutChg chg="modSp">
          <pc:chgData name="McLetchie, Natalie" userId="1b53b7ac-36c5-4c5b-92e7-df0e1694ac5d" providerId="ADAL" clId="{54B0B9DB-0FEE-4262-B3F5-AFC162CCB90B}" dt="2025-03-26T12:44:18.645" v="161"/>
          <pc:sldLayoutMkLst>
            <pc:docMk/>
            <pc:sldMasterMk cId="3414930418" sldId="2147483684"/>
            <pc:sldLayoutMk cId="1260643427" sldId="2147483692"/>
          </pc:sldLayoutMkLst>
        </pc:sldLayoutChg>
        <pc:sldLayoutChg chg="modSp">
          <pc:chgData name="McLetchie, Natalie" userId="1b53b7ac-36c5-4c5b-92e7-df0e1694ac5d" providerId="ADAL" clId="{54B0B9DB-0FEE-4262-B3F5-AFC162CCB90B}" dt="2025-03-26T12:44:18.645" v="161"/>
          <pc:sldLayoutMkLst>
            <pc:docMk/>
            <pc:sldMasterMk cId="3414930418" sldId="2147483684"/>
            <pc:sldLayoutMk cId="29615172" sldId="2147483693"/>
          </pc:sldLayoutMkLst>
        </pc:sldLayoutChg>
        <pc:sldLayoutChg chg="modSp">
          <pc:chgData name="McLetchie, Natalie" userId="1b53b7ac-36c5-4c5b-92e7-df0e1694ac5d" providerId="ADAL" clId="{54B0B9DB-0FEE-4262-B3F5-AFC162CCB90B}" dt="2025-03-26T12:44:18.645" v="161"/>
          <pc:sldLayoutMkLst>
            <pc:docMk/>
            <pc:sldMasterMk cId="3414930418" sldId="2147483684"/>
            <pc:sldLayoutMk cId="2490910818" sldId="2147483695"/>
          </pc:sldLayoutMkLst>
        </pc:sldLayoutChg>
      </pc:sldMasterChg>
      <pc:sldMasterChg chg="modSp modSldLayout">
        <pc:chgData name="McLetchie, Natalie" userId="1b53b7ac-36c5-4c5b-92e7-df0e1694ac5d" providerId="ADAL" clId="{54B0B9DB-0FEE-4262-B3F5-AFC162CCB90B}" dt="2025-03-27T15:41:15.689" v="273"/>
        <pc:sldMasterMkLst>
          <pc:docMk/>
          <pc:sldMasterMk cId="989727076" sldId="2147483696"/>
        </pc:sldMasterMkLst>
        <pc:sldLayoutChg chg="modSp">
          <pc:chgData name="McLetchie, Natalie" userId="1b53b7ac-36c5-4c5b-92e7-df0e1694ac5d" providerId="ADAL" clId="{54B0B9DB-0FEE-4262-B3F5-AFC162CCB90B}" dt="2025-03-27T15:41:15.689" v="273"/>
          <pc:sldLayoutMkLst>
            <pc:docMk/>
            <pc:sldMasterMk cId="989727076" sldId="2147483696"/>
            <pc:sldLayoutMk cId="2736638279" sldId="2147483697"/>
          </pc:sldLayoutMkLst>
        </pc:sldLayoutChg>
        <pc:sldLayoutChg chg="modSp">
          <pc:chgData name="McLetchie, Natalie" userId="1b53b7ac-36c5-4c5b-92e7-df0e1694ac5d" providerId="ADAL" clId="{54B0B9DB-0FEE-4262-B3F5-AFC162CCB90B}" dt="2025-03-27T15:41:15.689" v="273"/>
          <pc:sldLayoutMkLst>
            <pc:docMk/>
            <pc:sldMasterMk cId="989727076" sldId="2147483696"/>
            <pc:sldLayoutMk cId="694308993" sldId="2147483699"/>
          </pc:sldLayoutMkLst>
        </pc:sldLayoutChg>
        <pc:sldLayoutChg chg="modSp">
          <pc:chgData name="McLetchie, Natalie" userId="1b53b7ac-36c5-4c5b-92e7-df0e1694ac5d" providerId="ADAL" clId="{54B0B9DB-0FEE-4262-B3F5-AFC162CCB90B}" dt="2025-03-27T15:41:15.689" v="273"/>
          <pc:sldLayoutMkLst>
            <pc:docMk/>
            <pc:sldMasterMk cId="989727076" sldId="2147483696"/>
            <pc:sldLayoutMk cId="3006936331" sldId="2147483700"/>
          </pc:sldLayoutMkLst>
        </pc:sldLayoutChg>
        <pc:sldLayoutChg chg="modSp">
          <pc:chgData name="McLetchie, Natalie" userId="1b53b7ac-36c5-4c5b-92e7-df0e1694ac5d" providerId="ADAL" clId="{54B0B9DB-0FEE-4262-B3F5-AFC162CCB90B}" dt="2025-03-27T15:41:15.689" v="273"/>
          <pc:sldLayoutMkLst>
            <pc:docMk/>
            <pc:sldMasterMk cId="989727076" sldId="2147483696"/>
            <pc:sldLayoutMk cId="3806597305" sldId="2147483701"/>
          </pc:sldLayoutMkLst>
        </pc:sldLayoutChg>
        <pc:sldLayoutChg chg="modSp">
          <pc:chgData name="McLetchie, Natalie" userId="1b53b7ac-36c5-4c5b-92e7-df0e1694ac5d" providerId="ADAL" clId="{54B0B9DB-0FEE-4262-B3F5-AFC162CCB90B}" dt="2025-03-27T15:41:15.689" v="273"/>
          <pc:sldLayoutMkLst>
            <pc:docMk/>
            <pc:sldMasterMk cId="989727076" sldId="2147483696"/>
            <pc:sldLayoutMk cId="2497906947" sldId="2147483704"/>
          </pc:sldLayoutMkLst>
        </pc:sldLayoutChg>
        <pc:sldLayoutChg chg="modSp">
          <pc:chgData name="McLetchie, Natalie" userId="1b53b7ac-36c5-4c5b-92e7-df0e1694ac5d" providerId="ADAL" clId="{54B0B9DB-0FEE-4262-B3F5-AFC162CCB90B}" dt="2025-03-27T15:41:15.689" v="273"/>
          <pc:sldLayoutMkLst>
            <pc:docMk/>
            <pc:sldMasterMk cId="989727076" sldId="2147483696"/>
            <pc:sldLayoutMk cId="2898284300" sldId="2147483705"/>
          </pc:sldLayoutMkLst>
        </pc:sldLayoutChg>
        <pc:sldLayoutChg chg="modSp">
          <pc:chgData name="McLetchie, Natalie" userId="1b53b7ac-36c5-4c5b-92e7-df0e1694ac5d" providerId="ADAL" clId="{54B0B9DB-0FEE-4262-B3F5-AFC162CCB90B}" dt="2025-03-27T15:41:15.689" v="273"/>
          <pc:sldLayoutMkLst>
            <pc:docMk/>
            <pc:sldMasterMk cId="989727076" sldId="2147483696"/>
            <pc:sldLayoutMk cId="2817079106" sldId="2147483707"/>
          </pc:sldLayoutMkLst>
        </pc:sldLayoutChg>
      </pc:sldMasterChg>
      <pc:sldMasterChg chg="modSp modSldLayout">
        <pc:chgData name="McLetchie, Natalie" userId="1b53b7ac-36c5-4c5b-92e7-df0e1694ac5d" providerId="ADAL" clId="{54B0B9DB-0FEE-4262-B3F5-AFC162CCB90B}" dt="2025-04-01T08:45:05.215" v="309"/>
        <pc:sldMasterMkLst>
          <pc:docMk/>
          <pc:sldMasterMk cId="472174186" sldId="2147483708"/>
        </pc:sldMasterMkLst>
        <pc:spChg chg="mod">
          <ac:chgData name="McLetchie, Natalie" userId="1b53b7ac-36c5-4c5b-92e7-df0e1694ac5d" providerId="ADAL" clId="{54B0B9DB-0FEE-4262-B3F5-AFC162CCB90B}" dt="2025-04-01T08:45:05.215" v="309"/>
          <ac:spMkLst>
            <pc:docMk/>
            <pc:sldMasterMk cId="472174186" sldId="2147483708"/>
            <ac:spMk id="2" creationId="{00000000-0000-0000-0000-000000000000}"/>
          </ac:spMkLst>
        </pc:spChg>
        <pc:spChg chg="mod">
          <ac:chgData name="McLetchie, Natalie" userId="1b53b7ac-36c5-4c5b-92e7-df0e1694ac5d" providerId="ADAL" clId="{54B0B9DB-0FEE-4262-B3F5-AFC162CCB90B}" dt="2025-04-01T08:45:05.215" v="309"/>
          <ac:spMkLst>
            <pc:docMk/>
            <pc:sldMasterMk cId="472174186" sldId="2147483708"/>
            <ac:spMk id="3" creationId="{00000000-0000-0000-0000-000000000000}"/>
          </ac:spMkLst>
        </pc:spChg>
        <pc:spChg chg="mod">
          <ac:chgData name="McLetchie, Natalie" userId="1b53b7ac-36c5-4c5b-92e7-df0e1694ac5d" providerId="ADAL" clId="{54B0B9DB-0FEE-4262-B3F5-AFC162CCB90B}" dt="2025-04-01T08:45:05.215" v="309"/>
          <ac:spMkLst>
            <pc:docMk/>
            <pc:sldMasterMk cId="472174186" sldId="2147483708"/>
            <ac:spMk id="4" creationId="{00000000-0000-0000-0000-000000000000}"/>
          </ac:spMkLst>
        </pc:spChg>
        <pc:spChg chg="mod">
          <ac:chgData name="McLetchie, Natalie" userId="1b53b7ac-36c5-4c5b-92e7-df0e1694ac5d" providerId="ADAL" clId="{54B0B9DB-0FEE-4262-B3F5-AFC162CCB90B}" dt="2025-04-01T08:45:05.215" v="309"/>
          <ac:spMkLst>
            <pc:docMk/>
            <pc:sldMasterMk cId="472174186" sldId="2147483708"/>
            <ac:spMk id="5" creationId="{00000000-0000-0000-0000-000000000000}"/>
          </ac:spMkLst>
        </pc:spChg>
        <pc:spChg chg="mod">
          <ac:chgData name="McLetchie, Natalie" userId="1b53b7ac-36c5-4c5b-92e7-df0e1694ac5d" providerId="ADAL" clId="{54B0B9DB-0FEE-4262-B3F5-AFC162CCB90B}" dt="2025-04-01T08:45:05.215" v="309"/>
          <ac:spMkLst>
            <pc:docMk/>
            <pc:sldMasterMk cId="472174186" sldId="2147483708"/>
            <ac:spMk id="6" creationId="{00000000-0000-0000-0000-000000000000}"/>
          </ac:spMkLst>
        </pc:spChg>
        <pc:sldLayoutChg chg="modSp">
          <pc:chgData name="McLetchie, Natalie" userId="1b53b7ac-36c5-4c5b-92e7-df0e1694ac5d" providerId="ADAL" clId="{54B0B9DB-0FEE-4262-B3F5-AFC162CCB90B}" dt="2025-04-01T08:45:05.215" v="309"/>
          <pc:sldLayoutMkLst>
            <pc:docMk/>
            <pc:sldMasterMk cId="472174186" sldId="2147483708"/>
            <pc:sldLayoutMk cId="2828354278" sldId="2147483709"/>
          </pc:sldLayoutMkLst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2828354278" sldId="2147483709"/>
              <ac:spMk id="2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2828354278" sldId="2147483709"/>
              <ac:spMk id="3" creationId="{00000000-0000-0000-0000-000000000000}"/>
            </ac:spMkLst>
          </pc:spChg>
        </pc:sldLayoutChg>
        <pc:sldLayoutChg chg="modSp">
          <pc:chgData name="McLetchie, Natalie" userId="1b53b7ac-36c5-4c5b-92e7-df0e1694ac5d" providerId="ADAL" clId="{54B0B9DB-0FEE-4262-B3F5-AFC162CCB90B}" dt="2025-04-01T08:45:05.215" v="309"/>
          <pc:sldLayoutMkLst>
            <pc:docMk/>
            <pc:sldMasterMk cId="472174186" sldId="2147483708"/>
            <pc:sldLayoutMk cId="3128668523" sldId="2147483711"/>
          </pc:sldLayoutMkLst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3128668523" sldId="2147483711"/>
              <ac:spMk id="2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3128668523" sldId="2147483711"/>
              <ac:spMk id="3" creationId="{00000000-0000-0000-0000-000000000000}"/>
            </ac:spMkLst>
          </pc:spChg>
        </pc:sldLayoutChg>
        <pc:sldLayoutChg chg="modSp">
          <pc:chgData name="McLetchie, Natalie" userId="1b53b7ac-36c5-4c5b-92e7-df0e1694ac5d" providerId="ADAL" clId="{54B0B9DB-0FEE-4262-B3F5-AFC162CCB90B}" dt="2025-04-01T08:45:05.215" v="309"/>
          <pc:sldLayoutMkLst>
            <pc:docMk/>
            <pc:sldMasterMk cId="472174186" sldId="2147483708"/>
            <pc:sldLayoutMk cId="1069344884" sldId="2147483712"/>
          </pc:sldLayoutMkLst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1069344884" sldId="2147483712"/>
              <ac:spMk id="3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1069344884" sldId="2147483712"/>
              <ac:spMk id="4" creationId="{00000000-0000-0000-0000-000000000000}"/>
            </ac:spMkLst>
          </pc:spChg>
        </pc:sldLayoutChg>
        <pc:sldLayoutChg chg="modSp">
          <pc:chgData name="McLetchie, Natalie" userId="1b53b7ac-36c5-4c5b-92e7-df0e1694ac5d" providerId="ADAL" clId="{54B0B9DB-0FEE-4262-B3F5-AFC162CCB90B}" dt="2025-04-01T08:45:05.215" v="309"/>
          <pc:sldLayoutMkLst>
            <pc:docMk/>
            <pc:sldMasterMk cId="472174186" sldId="2147483708"/>
            <pc:sldLayoutMk cId="3022340328" sldId="2147483713"/>
          </pc:sldLayoutMkLst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3022340328" sldId="2147483713"/>
              <ac:spMk id="2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3022340328" sldId="2147483713"/>
              <ac:spMk id="3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3022340328" sldId="2147483713"/>
              <ac:spMk id="4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3022340328" sldId="2147483713"/>
              <ac:spMk id="5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3022340328" sldId="2147483713"/>
              <ac:spMk id="6" creationId="{00000000-0000-0000-0000-000000000000}"/>
            </ac:spMkLst>
          </pc:spChg>
        </pc:sldLayoutChg>
        <pc:sldLayoutChg chg="modSp">
          <pc:chgData name="McLetchie, Natalie" userId="1b53b7ac-36c5-4c5b-92e7-df0e1694ac5d" providerId="ADAL" clId="{54B0B9DB-0FEE-4262-B3F5-AFC162CCB90B}" dt="2025-04-01T08:45:05.215" v="309"/>
          <pc:sldLayoutMkLst>
            <pc:docMk/>
            <pc:sldMasterMk cId="472174186" sldId="2147483708"/>
            <pc:sldLayoutMk cId="1170915587" sldId="2147483716"/>
          </pc:sldLayoutMkLst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1170915587" sldId="2147483716"/>
              <ac:spMk id="2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1170915587" sldId="2147483716"/>
              <ac:spMk id="3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1170915587" sldId="2147483716"/>
              <ac:spMk id="4" creationId="{00000000-0000-0000-0000-000000000000}"/>
            </ac:spMkLst>
          </pc:spChg>
        </pc:sldLayoutChg>
        <pc:sldLayoutChg chg="modSp">
          <pc:chgData name="McLetchie, Natalie" userId="1b53b7ac-36c5-4c5b-92e7-df0e1694ac5d" providerId="ADAL" clId="{54B0B9DB-0FEE-4262-B3F5-AFC162CCB90B}" dt="2025-04-01T08:45:05.215" v="309"/>
          <pc:sldLayoutMkLst>
            <pc:docMk/>
            <pc:sldMasterMk cId="472174186" sldId="2147483708"/>
            <pc:sldLayoutMk cId="2829784753" sldId="2147483717"/>
          </pc:sldLayoutMkLst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2829784753" sldId="2147483717"/>
              <ac:spMk id="2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2829784753" sldId="2147483717"/>
              <ac:spMk id="3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2829784753" sldId="2147483717"/>
              <ac:spMk id="4" creationId="{00000000-0000-0000-0000-000000000000}"/>
            </ac:spMkLst>
          </pc:spChg>
        </pc:sldLayoutChg>
        <pc:sldLayoutChg chg="modSp">
          <pc:chgData name="McLetchie, Natalie" userId="1b53b7ac-36c5-4c5b-92e7-df0e1694ac5d" providerId="ADAL" clId="{54B0B9DB-0FEE-4262-B3F5-AFC162CCB90B}" dt="2025-04-01T08:45:05.215" v="309"/>
          <pc:sldLayoutMkLst>
            <pc:docMk/>
            <pc:sldMasterMk cId="472174186" sldId="2147483708"/>
            <pc:sldLayoutMk cId="3522164692" sldId="2147483719"/>
          </pc:sldLayoutMkLst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3522164692" sldId="2147483719"/>
              <ac:spMk id="2" creationId="{00000000-0000-0000-0000-000000000000}"/>
            </ac:spMkLst>
          </pc:spChg>
          <pc:spChg chg="mod">
            <ac:chgData name="McLetchie, Natalie" userId="1b53b7ac-36c5-4c5b-92e7-df0e1694ac5d" providerId="ADAL" clId="{54B0B9DB-0FEE-4262-B3F5-AFC162CCB90B}" dt="2025-04-01T08:45:05.215" v="309"/>
            <ac:spMkLst>
              <pc:docMk/>
              <pc:sldMasterMk cId="472174186" sldId="2147483708"/>
              <pc:sldLayoutMk cId="3522164692" sldId="2147483719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92347"/>
            <a:ext cx="5829300" cy="551469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8319707"/>
            <a:ext cx="5143500" cy="382435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485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991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843338"/>
            <a:ext cx="1478756" cy="1342373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843338"/>
            <a:ext cx="4350544" cy="1342373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121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971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949023"/>
            <a:ext cx="5915025" cy="658903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10600388"/>
            <a:ext cx="5915025" cy="346501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648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4216687"/>
            <a:ext cx="2914650" cy="100503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4216687"/>
            <a:ext cx="2914650" cy="100503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852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43341"/>
            <a:ext cx="5915025" cy="30616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3883019"/>
            <a:ext cx="2901255" cy="190300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5786027"/>
            <a:ext cx="2901255" cy="8510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3883019"/>
            <a:ext cx="2915543" cy="190300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5786027"/>
            <a:ext cx="2915543" cy="8510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055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84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248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1056005"/>
            <a:ext cx="2211884" cy="369601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2280681"/>
            <a:ext cx="3471863" cy="1125672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4752022"/>
            <a:ext cx="2211884" cy="880371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40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1056005"/>
            <a:ext cx="2211884" cy="369601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2280681"/>
            <a:ext cx="3471863" cy="1125672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4752022"/>
            <a:ext cx="2211884" cy="880371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60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843341"/>
            <a:ext cx="5915025" cy="3061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4216687"/>
            <a:ext cx="5915025" cy="10050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4681406"/>
            <a:ext cx="1543050" cy="843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8B809F-6D18-444A-BFFF-48B3E8FA9A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4681406"/>
            <a:ext cx="2314575" cy="843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4681406"/>
            <a:ext cx="1543050" cy="843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3DB9BE-EE5E-4F17-8DE4-44C507FBF3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829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A white clouds in blue sky&#10;&#10;AI-generated content may be incorrect.">
            <a:extLst>
              <a:ext uri="{FF2B5EF4-FFF2-40B4-BE49-F238E27FC236}">
                <a16:creationId xmlns:a16="http://schemas.microsoft.com/office/drawing/2014/main" id="{3C058432-3EFE-2E62-B974-B7E9460A64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" r="7409"/>
          <a:stretch/>
        </p:blipFill>
        <p:spPr>
          <a:xfrm>
            <a:off x="6" y="14242050"/>
            <a:ext cx="6858001" cy="18959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ABCB4CF-A02C-3B3D-2ED8-C0F5867C14B6}"/>
              </a:ext>
            </a:extLst>
          </p:cNvPr>
          <p:cNvSpPr/>
          <p:nvPr/>
        </p:nvSpPr>
        <p:spPr>
          <a:xfrm>
            <a:off x="6" y="621248"/>
            <a:ext cx="6858001" cy="22495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78"/>
          </a:p>
        </p:txBody>
      </p:sp>
      <p:pic>
        <p:nvPicPr>
          <p:cNvPr id="35" name="Picture 34" descr="A yellow and orange circle&#10;&#10;AI-generated content may be incorrect.">
            <a:extLst>
              <a:ext uri="{FF2B5EF4-FFF2-40B4-BE49-F238E27FC236}">
                <a16:creationId xmlns:a16="http://schemas.microsoft.com/office/drawing/2014/main" id="{81741DFC-566F-B341-6419-3EF46F670B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1" b="8493"/>
          <a:stretch/>
        </p:blipFill>
        <p:spPr>
          <a:xfrm>
            <a:off x="6" y="631164"/>
            <a:ext cx="6858001" cy="22396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B93893-5D6B-9AB4-83E7-F1CD8D58C3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8144" y="1096416"/>
            <a:ext cx="2412558" cy="1292957"/>
          </a:xfrm>
        </p:spPr>
        <p:txBody>
          <a:bodyPr anchor="ctr">
            <a:normAutofit fontScale="90000"/>
          </a:bodyPr>
          <a:lstStyle/>
          <a:p>
            <a:pPr algn="l">
              <a:lnSpc>
                <a:spcPct val="107000"/>
              </a:lnSpc>
              <a:spcAft>
                <a:spcPts val="450"/>
              </a:spcAft>
            </a:pPr>
            <a:r>
              <a:rPr lang="en-US" sz="1238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Empower Your Linux Workloads with Azure – Scalable, Secure, and Cost-Effective</a:t>
            </a:r>
            <a:br>
              <a:rPr lang="en-US" sz="1238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br>
              <a:rPr lang="en-US" sz="1238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GB" sz="110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Optimize your cloud strategy with Azure’s built-in security, automation, and scalability for Linux environments.</a:t>
            </a:r>
            <a:endParaRPr lang="en-US" sz="1101" b="1" kern="100" dirty="0">
              <a:solidFill>
                <a:srgbClr val="FF0000"/>
              </a:solidFill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5756A4-8660-A8F0-619E-346DA9A694AD}"/>
              </a:ext>
            </a:extLst>
          </p:cNvPr>
          <p:cNvSpPr txBox="1"/>
          <p:nvPr/>
        </p:nvSpPr>
        <p:spPr>
          <a:xfrm>
            <a:off x="737384" y="4394109"/>
            <a:ext cx="2543782" cy="193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en-GB" sz="1011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Key Benefits:</a:t>
            </a:r>
            <a:endParaRPr lang="en-US" sz="1011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92882" indent="-192882">
              <a:lnSpc>
                <a:spcPct val="107000"/>
              </a:lnSpc>
              <a:spcAft>
                <a:spcPts val="450"/>
              </a:spcAft>
              <a:buSzPts val="1000"/>
              <a:buFont typeface="Symbol" panose="05050102010706020507" pitchFamily="18" charset="2"/>
              <a:buChar char=""/>
              <a:tabLst>
                <a:tab pos="257176" algn="l"/>
              </a:tabLs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Seamless Scaling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Deploy Linux workloads rapidly with VM Scale Sets and Kubernetes.</a:t>
            </a: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92882" indent="-192882">
              <a:lnSpc>
                <a:spcPct val="107000"/>
              </a:lnSpc>
              <a:spcAft>
                <a:spcPts val="450"/>
              </a:spcAft>
              <a:buSzPts val="1000"/>
              <a:buFont typeface="Symbol" panose="05050102010706020507" pitchFamily="18" charset="2"/>
              <a:buChar char=""/>
              <a:tabLst>
                <a:tab pos="257176" algn="l"/>
              </a:tabLs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Security &amp; Compliance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Built-in security features including Microsoft Defender for Cloud and Azure Sentinel.</a:t>
            </a: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92882" indent="-192882">
              <a:lnSpc>
                <a:spcPct val="107000"/>
              </a:lnSpc>
              <a:spcAft>
                <a:spcPts val="450"/>
              </a:spcAft>
              <a:buSzPts val="1000"/>
              <a:buFont typeface="Symbol" panose="05050102010706020507" pitchFamily="18" charset="2"/>
              <a:buChar char=""/>
              <a:tabLst>
                <a:tab pos="257176" algn="l"/>
              </a:tabLs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Cost Optimization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Gain full visibility and control over cloud spending with Microsoft Cost Management.</a:t>
            </a: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92882" indent="-192882">
              <a:lnSpc>
                <a:spcPct val="107000"/>
              </a:lnSpc>
              <a:spcAft>
                <a:spcPts val="450"/>
              </a:spcAft>
              <a:buSzPts val="1000"/>
              <a:buFont typeface="Symbol" panose="05050102010706020507" pitchFamily="18" charset="2"/>
              <a:buChar char=""/>
              <a:tabLst>
                <a:tab pos="257176" algn="l"/>
              </a:tabLs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Automated Administration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Manage workloads efficiently with Linux-native tools and automation.</a:t>
            </a: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E55FDE-6480-E284-F4F3-FBF62A504821}"/>
              </a:ext>
            </a:extLst>
          </p:cNvPr>
          <p:cNvSpPr txBox="1"/>
          <p:nvPr/>
        </p:nvSpPr>
        <p:spPr>
          <a:xfrm>
            <a:off x="3307556" y="6851163"/>
            <a:ext cx="2689317" cy="34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Azure for Linux in Action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Azure’s cloud-native solutions simplify management and enhance security:</a:t>
            </a: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079BA9-C243-D6A5-73D3-75A6685CC841}"/>
              </a:ext>
            </a:extLst>
          </p:cNvPr>
          <p:cNvSpPr txBox="1"/>
          <p:nvPr/>
        </p:nvSpPr>
        <p:spPr>
          <a:xfrm>
            <a:off x="699484" y="9290279"/>
            <a:ext cx="2658863" cy="241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Introducing Azure Linux for AKS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Azure Linux is a lightweight, secure, and optimized OS built specifically for Azure Kubernetes Service. Benefits include:</a:t>
            </a:r>
          </a:p>
          <a:p>
            <a:pPr>
              <a:lnSpc>
                <a:spcPct val="107000"/>
              </a:lnSpc>
              <a:spcAft>
                <a:spcPts val="450"/>
              </a:spcAft>
            </a:pP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92882" indent="-192882">
              <a:lnSpc>
                <a:spcPct val="107000"/>
              </a:lnSpc>
              <a:spcAft>
                <a:spcPts val="450"/>
              </a:spcAft>
              <a:buSzPts val="1000"/>
              <a:buFont typeface="Symbol" panose="05050102010706020507" pitchFamily="18" charset="2"/>
              <a:buChar char=""/>
              <a:tabLst>
                <a:tab pos="257176" algn="l"/>
              </a:tabLs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Minimal Resource Consumption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500 packages for reduced disk and memory usage.</a:t>
            </a: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92882" indent="-192882">
              <a:lnSpc>
                <a:spcPct val="107000"/>
              </a:lnSpc>
              <a:spcAft>
                <a:spcPts val="450"/>
              </a:spcAft>
              <a:buSzPts val="1000"/>
              <a:buFont typeface="Symbol" panose="05050102010706020507" pitchFamily="18" charset="2"/>
              <a:buChar char=""/>
              <a:tabLst>
                <a:tab pos="257176" algn="l"/>
              </a:tabLs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Hardened Security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CIS Level 1 compliance and built-in security enhancements.</a:t>
            </a: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92882" indent="-192882">
              <a:lnSpc>
                <a:spcPct val="107000"/>
              </a:lnSpc>
              <a:spcAft>
                <a:spcPts val="450"/>
              </a:spcAft>
              <a:buSzPts val="1000"/>
              <a:buFont typeface="Symbol" panose="05050102010706020507" pitchFamily="18" charset="2"/>
              <a:buChar char=""/>
              <a:tabLst>
                <a:tab pos="257176" algn="l"/>
              </a:tabLs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Optimized for Containers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Faster cluster operations and streamlined management.</a:t>
            </a: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450"/>
              </a:spcAft>
            </a:pPr>
            <a:endParaRPr lang="en-GB" sz="789" b="1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Protect Your Linux Workloads with Azure Security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With AI-driven threat detection, proactive monitoring, and governance tools, Azure ensures your Linux environments remain resilient against cyber threats.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3ECCE7-9A8A-0770-5A3D-5B6B49031EA4}"/>
              </a:ext>
            </a:extLst>
          </p:cNvPr>
          <p:cNvSpPr txBox="1"/>
          <p:nvPr/>
        </p:nvSpPr>
        <p:spPr>
          <a:xfrm>
            <a:off x="699487" y="12917001"/>
            <a:ext cx="2658863" cy="33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89" b="1" u="sng" dirty="0">
                <a:solidFill>
                  <a:srgbClr val="0078D4"/>
                </a:solidFill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Download the Whitepaper</a:t>
            </a:r>
            <a:r>
              <a:rPr lang="en-GB" sz="789" b="1" dirty="0">
                <a:solidFill>
                  <a:srgbClr val="0078D4"/>
                </a:solidFill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  <a:r>
              <a:rPr lang="en-GB" sz="789" dirty="0">
                <a:solidFill>
                  <a:srgbClr val="0078D4"/>
                </a:solidFill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789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Maximizing Linux Performance &amp; Security in the Cloud with Azure </a:t>
            </a:r>
            <a:endParaRPr lang="en-US" sz="789" dirty="0">
              <a:latin typeface="HelveticaNeueLT Std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BCA9C4-7C98-69D0-5D4B-B5ADF767C2F9}"/>
              </a:ext>
            </a:extLst>
          </p:cNvPr>
          <p:cNvSpPr txBox="1"/>
          <p:nvPr/>
        </p:nvSpPr>
        <p:spPr>
          <a:xfrm>
            <a:off x="1144573" y="14534136"/>
            <a:ext cx="4568853" cy="1092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US" sz="1011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Take the Next Step with </a:t>
            </a:r>
            <a:r>
              <a:rPr lang="en-US" sz="1011" b="1" kern="100" dirty="0">
                <a:solidFill>
                  <a:srgbClr val="FF0000"/>
                </a:solidFill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[PARTNER NAME] </a:t>
            </a:r>
          </a:p>
          <a:p>
            <a:pPr algn="ctr">
              <a:lnSpc>
                <a:spcPct val="107000"/>
              </a:lnSpc>
              <a:spcAft>
                <a:spcPts val="450"/>
              </a:spcAft>
            </a:pPr>
            <a:b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Modernize your Linux workloads with Azure and </a:t>
            </a:r>
            <a:r>
              <a:rPr lang="en-US" sz="789" kern="100" dirty="0">
                <a:solidFill>
                  <a:srgbClr val="FF0000"/>
                </a:solidFill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[PARTNER NAME]</a:t>
            </a:r>
            <a:r>
              <a:rPr lang="en-US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Whether you’re migrating, securing, or optimizing Linux applications, we’re here to help you succeed in the cloud.</a:t>
            </a:r>
          </a:p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US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Start Your Linux Journey with </a:t>
            </a:r>
            <a:r>
              <a:rPr lang="en-US" sz="789" b="1" kern="100" dirty="0">
                <a:solidFill>
                  <a:srgbClr val="FF0000"/>
                </a:solidFill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[PARTNER NAME] </a:t>
            </a:r>
          </a:p>
          <a:p>
            <a:endParaRPr lang="en-US" sz="789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3D78CBA-A53F-1344-FE83-1DFD1C2BEC82}"/>
              </a:ext>
            </a:extLst>
          </p:cNvPr>
          <p:cNvSpPr/>
          <p:nvPr/>
        </p:nvSpPr>
        <p:spPr>
          <a:xfrm>
            <a:off x="3786500" y="4311266"/>
            <a:ext cx="2372029" cy="19073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78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1600CB-FCAC-E123-EB35-4F157B13D572}"/>
              </a:ext>
            </a:extLst>
          </p:cNvPr>
          <p:cNvSpPr/>
          <p:nvPr/>
        </p:nvSpPr>
        <p:spPr>
          <a:xfrm>
            <a:off x="699488" y="6756433"/>
            <a:ext cx="2372029" cy="19073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78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608A26-CF79-A6A0-B3E1-790C82E915B5}"/>
              </a:ext>
            </a:extLst>
          </p:cNvPr>
          <p:cNvSpPr/>
          <p:nvPr/>
        </p:nvSpPr>
        <p:spPr>
          <a:xfrm>
            <a:off x="3786500" y="9290281"/>
            <a:ext cx="2372029" cy="17763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78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C20724-1A42-849C-C67E-624158563318}"/>
              </a:ext>
            </a:extLst>
          </p:cNvPr>
          <p:cNvSpPr/>
          <p:nvPr/>
        </p:nvSpPr>
        <p:spPr>
          <a:xfrm>
            <a:off x="5151544" y="229256"/>
            <a:ext cx="1201062" cy="1883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1" dirty="0"/>
              <a:t>PARTNER LOGO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FF6C97-E0D5-21B0-9A0E-04F5CEF32EC8}"/>
              </a:ext>
            </a:extLst>
          </p:cNvPr>
          <p:cNvSpPr txBox="1"/>
          <p:nvPr/>
        </p:nvSpPr>
        <p:spPr>
          <a:xfrm>
            <a:off x="3575961" y="7305032"/>
            <a:ext cx="2582564" cy="14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Linux VM Scale Sets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Dynamically adjust resources for optimal performance. </a:t>
            </a:r>
          </a:p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Azure Kubernetes Service (AKS)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Deploy and manage containers with enterprise-grade security. </a:t>
            </a:r>
          </a:p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Microsoft Defender for Cloud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Identify vulnerabilities and protect against evolving cyber threats. </a:t>
            </a:r>
          </a:p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Azure Policy &amp; Governance Tools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Automate compliance and optimize cloud efficiency.</a:t>
            </a: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Graphic 18" descr="Shield Tick with solid fill">
            <a:extLst>
              <a:ext uri="{FF2B5EF4-FFF2-40B4-BE49-F238E27FC236}">
                <a16:creationId xmlns:a16="http://schemas.microsoft.com/office/drawing/2014/main" id="{59DA4532-FF55-6E5E-8BB0-3201BBF97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58349" y="7321009"/>
            <a:ext cx="208088" cy="208088"/>
          </a:xfrm>
          <a:prstGeom prst="rect">
            <a:avLst/>
          </a:prstGeom>
        </p:spPr>
      </p:pic>
      <p:pic>
        <p:nvPicPr>
          <p:cNvPr id="20" name="Graphic 19" descr="Shield Tick with solid fill">
            <a:extLst>
              <a:ext uri="{FF2B5EF4-FFF2-40B4-BE49-F238E27FC236}">
                <a16:creationId xmlns:a16="http://schemas.microsoft.com/office/drawing/2014/main" id="{ABE4FF90-1EA7-925C-8AA5-032A8D8F5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58349" y="7634127"/>
            <a:ext cx="208088" cy="208088"/>
          </a:xfrm>
          <a:prstGeom prst="rect">
            <a:avLst/>
          </a:prstGeom>
        </p:spPr>
      </p:pic>
      <p:pic>
        <p:nvPicPr>
          <p:cNvPr id="21" name="Graphic 20" descr="Shield Tick with solid fill">
            <a:extLst>
              <a:ext uri="{FF2B5EF4-FFF2-40B4-BE49-F238E27FC236}">
                <a16:creationId xmlns:a16="http://schemas.microsoft.com/office/drawing/2014/main" id="{A98A74AA-79CD-5B0A-4C12-A40948609E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58349" y="7958175"/>
            <a:ext cx="208088" cy="208088"/>
          </a:xfrm>
          <a:prstGeom prst="rect">
            <a:avLst/>
          </a:prstGeom>
        </p:spPr>
      </p:pic>
      <p:pic>
        <p:nvPicPr>
          <p:cNvPr id="22" name="Graphic 21" descr="Shield Tick with solid fill">
            <a:extLst>
              <a:ext uri="{FF2B5EF4-FFF2-40B4-BE49-F238E27FC236}">
                <a16:creationId xmlns:a16="http://schemas.microsoft.com/office/drawing/2014/main" id="{2C1E2071-51F5-EDA0-66A4-94167F4FFA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58349" y="8272453"/>
            <a:ext cx="208088" cy="20808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01456D6-5223-6A17-A105-6FF6BFD23646}"/>
              </a:ext>
            </a:extLst>
          </p:cNvPr>
          <p:cNvSpPr txBox="1"/>
          <p:nvPr/>
        </p:nvSpPr>
        <p:spPr>
          <a:xfrm>
            <a:off x="960915" y="11819860"/>
            <a:ext cx="2468086" cy="990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Microsoft Defender for Cloud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Real-time monitoring and automated security insights. </a:t>
            </a:r>
          </a:p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Azure Sentinel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AI-powered security analytics for threat detection. </a:t>
            </a:r>
          </a:p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en-GB" sz="789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Role-Based Access Control (RBAC)</a:t>
            </a: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Secure workload access with Azure Active Directory.</a:t>
            </a: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4" name="Graphic 23" descr="Shield Tick with solid fill">
            <a:extLst>
              <a:ext uri="{FF2B5EF4-FFF2-40B4-BE49-F238E27FC236}">
                <a16:creationId xmlns:a16="http://schemas.microsoft.com/office/drawing/2014/main" id="{661C7FF9-44D9-2CC3-44DD-CA4CBA51F6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383" y="11833690"/>
            <a:ext cx="208088" cy="208088"/>
          </a:xfrm>
          <a:prstGeom prst="rect">
            <a:avLst/>
          </a:prstGeom>
        </p:spPr>
      </p:pic>
      <p:pic>
        <p:nvPicPr>
          <p:cNvPr id="25" name="Graphic 24" descr="Shield Tick with solid fill">
            <a:extLst>
              <a:ext uri="{FF2B5EF4-FFF2-40B4-BE49-F238E27FC236}">
                <a16:creationId xmlns:a16="http://schemas.microsoft.com/office/drawing/2014/main" id="{AEA105E0-9259-179F-480D-784D146CE4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383" y="12157744"/>
            <a:ext cx="208088" cy="208088"/>
          </a:xfrm>
          <a:prstGeom prst="rect">
            <a:avLst/>
          </a:prstGeom>
        </p:spPr>
      </p:pic>
      <p:pic>
        <p:nvPicPr>
          <p:cNvPr id="26" name="Graphic 25" descr="Shield Tick with solid fill">
            <a:extLst>
              <a:ext uri="{FF2B5EF4-FFF2-40B4-BE49-F238E27FC236}">
                <a16:creationId xmlns:a16="http://schemas.microsoft.com/office/drawing/2014/main" id="{8F58B947-9124-C21C-560F-0D3B1207BB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383" y="12472018"/>
            <a:ext cx="208088" cy="208088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2E4CCF5B-0476-81B5-5FF2-4D9D145044ED}"/>
              </a:ext>
            </a:extLst>
          </p:cNvPr>
          <p:cNvSpPr/>
          <p:nvPr/>
        </p:nvSpPr>
        <p:spPr>
          <a:xfrm>
            <a:off x="3786500" y="11623236"/>
            <a:ext cx="2372029" cy="17763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78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B1317C4-E54F-D5D3-F618-A5077A6367F9}"/>
              </a:ext>
            </a:extLst>
          </p:cNvPr>
          <p:cNvSpPr txBox="1"/>
          <p:nvPr/>
        </p:nvSpPr>
        <p:spPr>
          <a:xfrm>
            <a:off x="699485" y="3109519"/>
            <a:ext cx="5459043" cy="76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US" sz="1011" b="1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Why Run Linux on Azure? </a:t>
            </a:r>
          </a:p>
          <a:p>
            <a:pPr algn="ctr">
              <a:lnSpc>
                <a:spcPct val="107000"/>
              </a:lnSpc>
              <a:spcAft>
                <a:spcPts val="450"/>
              </a:spcAft>
            </a:pPr>
            <a:endParaRPr lang="en-US" sz="789" b="1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GB" sz="789" kern="100" dirty="0">
                <a:latin typeface="HelveticaNeueLT Std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Azure provides an enterprise-ready cloud platform optimized for Linux workloads. Whether you’re running Red Hat, SUSE, Ubuntu, or your custom Linux distribution, Azure delivers unmatched flexibility, security, and performance.</a:t>
            </a:r>
            <a:endParaRPr lang="en-US" sz="789" kern="100" dirty="0">
              <a:latin typeface="HelveticaNeueLT Std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F5C50BD-B952-A42D-6917-3844456EE680}"/>
              </a:ext>
            </a:extLst>
          </p:cNvPr>
          <p:cNvSpPr/>
          <p:nvPr/>
        </p:nvSpPr>
        <p:spPr>
          <a:xfrm>
            <a:off x="737383" y="13399559"/>
            <a:ext cx="850108" cy="221456"/>
          </a:xfrm>
          <a:prstGeom prst="roundRect">
            <a:avLst/>
          </a:prstGeom>
          <a:solidFill>
            <a:srgbClr val="0078D4"/>
          </a:solidFill>
          <a:ln>
            <a:solidFill>
              <a:srgbClr val="0078D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89" b="1" dirty="0">
                <a:latin typeface="HelveticaNeueLT Std" panose="020B0604020202020204" pitchFamily="34" charset="0"/>
              </a:rPr>
              <a:t>Get Started</a:t>
            </a:r>
            <a:endParaRPr lang="en-GB" sz="789" b="1" dirty="0">
              <a:latin typeface="HelveticaNeueLT Std" panose="020B0604020202020204" pitchFamily="34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042579C-9CA4-3204-6C5B-EA85DE8F5C2E}"/>
              </a:ext>
            </a:extLst>
          </p:cNvPr>
          <p:cNvSpPr/>
          <p:nvPr/>
        </p:nvSpPr>
        <p:spPr>
          <a:xfrm>
            <a:off x="2933293" y="15630353"/>
            <a:ext cx="850108" cy="221456"/>
          </a:xfrm>
          <a:prstGeom prst="roundRect">
            <a:avLst/>
          </a:prstGeom>
          <a:solidFill>
            <a:srgbClr val="0078D4"/>
          </a:solidFill>
          <a:ln>
            <a:solidFill>
              <a:srgbClr val="0078D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89" b="1" dirty="0">
                <a:latin typeface="HelveticaNeueLT Std" panose="020B0604020202020204" pitchFamily="34" charset="0"/>
              </a:rPr>
              <a:t>Get Started</a:t>
            </a:r>
            <a:endParaRPr lang="en-GB" sz="789" b="1" dirty="0">
              <a:latin typeface="HelveticaNeueLT Std" panose="020B0604020202020204" pitchFamily="34" charset="0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47468712-7F25-BF59-D94C-8AA07225A8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397" y="4315308"/>
            <a:ext cx="2601914" cy="189590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207A518-92F5-198B-E01A-56450E6E2E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08" y="6751000"/>
            <a:ext cx="2601914" cy="189590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B0BEB55-D7B8-ACDC-2CC8-0891E4D0FE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4397" y="9230492"/>
            <a:ext cx="2601914" cy="189590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5348490-9C36-7315-AA55-6D94D806B6C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4397" y="11576504"/>
            <a:ext cx="2601914" cy="189590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8FEF177-76BF-1BCE-315E-B24C10C3242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4211" y="211205"/>
            <a:ext cx="958923" cy="20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71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1329</TotalTime>
  <Words>404</Words>
  <Application>Microsoft Office PowerPoint</Application>
  <PresentationFormat>Custom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HelveticaNeueLT Std</vt:lpstr>
      <vt:lpstr>Symbol</vt:lpstr>
      <vt:lpstr>Office Theme</vt:lpstr>
      <vt:lpstr>Empower Your Linux Workloads with Azure – Scalable, Secure, and Cost-Effective  Optimize your cloud strategy with Azure’s built-in security, automation, and scalability for Linux environments.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Joelle, Alex</dc:creator>
  <cp:lastModifiedBy>McLetchie, Natalie</cp:lastModifiedBy>
  <cp:revision>2</cp:revision>
  <dcterms:created xsi:type="dcterms:W3CDTF">2025-03-26T10:41:57Z</dcterms:created>
  <dcterms:modified xsi:type="dcterms:W3CDTF">2025-04-01T08:47:03Z</dcterms:modified>
</cp:coreProperties>
</file>