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74" r:id="rId4"/>
    <p:sldMasterId id="2147483688" r:id="rId5"/>
  </p:sldMasterIdLst>
  <p:sldIdLst>
    <p:sldId id="256" r:id="rId6"/>
  </p:sldIdLst>
  <p:sldSz cx="12192000" cy="8982075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0000000-0000-0000-0000-000000000000}" name="Author" initials="A" userId="Author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487AB"/>
    <a:srgbClr val="131E31"/>
    <a:srgbClr val="66FF66"/>
    <a:srgbClr val="00FFFF"/>
    <a:srgbClr val="4472C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9843" autoAdjust="0"/>
    <p:restoredTop sz="96328" autoAdjust="0"/>
  </p:normalViewPr>
  <p:slideViewPr>
    <p:cSldViewPr snapToGrid="0">
      <p:cViewPr varScale="1">
        <p:scale>
          <a:sx n="98" d="100"/>
          <a:sy n="98" d="100"/>
        </p:scale>
        <p:origin x="2024" y="184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microsoft.com/office/2018/10/relationships/authors" Target="authors.xml"/><Relationship Id="rId5" Type="http://schemas.openxmlformats.org/officeDocument/2006/relationships/slideMaster" Target="slideMasters/slideMaster2.xml"/><Relationship Id="rId10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F2B341-5ED4-1BD0-099A-829B86D7CE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78213"/>
            <a:ext cx="10515600" cy="964769"/>
          </a:xfrm>
        </p:spPr>
        <p:txBody>
          <a:bodyPr>
            <a:normAutofit/>
          </a:bodyPr>
          <a:lstStyle>
            <a:lvl1pPr>
              <a:defRPr sz="26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500D5C65-1637-D010-53CD-0A27A8AD7D90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399920" y="3202914"/>
            <a:ext cx="4953881" cy="3650724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endParaRPr lang="en-US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07D40FED-41CC-A807-251D-F9EA39C36EB0}"/>
              </a:ext>
            </a:extLst>
          </p:cNvPr>
          <p:cNvSpPr txBox="1"/>
          <p:nvPr userDrawn="1"/>
        </p:nvSpPr>
        <p:spPr>
          <a:xfrm>
            <a:off x="6399919" y="7003282"/>
            <a:ext cx="4953881" cy="235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848982"/>
            <a:r>
              <a:rPr lang="en-US" sz="929" i="1" dirty="0">
                <a:solidFill>
                  <a:prstClr val="black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Example of template that has been customized with brand colors, logo, and icons</a:t>
            </a:r>
          </a:p>
        </p:txBody>
      </p:sp>
      <p:sp>
        <p:nvSpPr>
          <p:cNvPr id="19" name="Text Placeholder 18">
            <a:extLst>
              <a:ext uri="{FF2B5EF4-FFF2-40B4-BE49-F238E27FC236}">
                <a16:creationId xmlns:a16="http://schemas.microsoft.com/office/drawing/2014/main" id="{D01548B7-E67F-0F6C-A643-664AA91CE05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838201" y="1876801"/>
            <a:ext cx="5191125" cy="6302953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5178350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598805"/>
            <a:ext cx="3932237" cy="2095818"/>
          </a:xfrm>
        </p:spPr>
        <p:txBody>
          <a:bodyPr anchor="b"/>
          <a:lstStyle>
            <a:lvl1pPr>
              <a:defRPr sz="4191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1293254"/>
            <a:ext cx="6172200" cy="6383095"/>
          </a:xfrm>
        </p:spPr>
        <p:txBody>
          <a:bodyPr/>
          <a:lstStyle>
            <a:lvl1pPr>
              <a:defRPr sz="4191"/>
            </a:lvl1pPr>
            <a:lvl2pPr>
              <a:defRPr sz="3667"/>
            </a:lvl2pPr>
            <a:lvl3pPr>
              <a:defRPr sz="3143"/>
            </a:lvl3pPr>
            <a:lvl4pPr>
              <a:defRPr sz="2619"/>
            </a:lvl4pPr>
            <a:lvl5pPr>
              <a:defRPr sz="2619"/>
            </a:lvl5pPr>
            <a:lvl6pPr>
              <a:defRPr sz="2619"/>
            </a:lvl6pPr>
            <a:lvl7pPr>
              <a:defRPr sz="2619"/>
            </a:lvl7pPr>
            <a:lvl8pPr>
              <a:defRPr sz="2619"/>
            </a:lvl8pPr>
            <a:lvl9pPr>
              <a:defRPr sz="2619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694622"/>
            <a:ext cx="3932237" cy="4992122"/>
          </a:xfrm>
        </p:spPr>
        <p:txBody>
          <a:bodyPr/>
          <a:lstStyle>
            <a:lvl1pPr marL="0" indent="0">
              <a:buNone/>
              <a:defRPr sz="2096"/>
            </a:lvl1pPr>
            <a:lvl2pPr marL="598795" indent="0">
              <a:buNone/>
              <a:defRPr sz="1834"/>
            </a:lvl2pPr>
            <a:lvl3pPr marL="1197590" indent="0">
              <a:buNone/>
              <a:defRPr sz="1572"/>
            </a:lvl3pPr>
            <a:lvl4pPr marL="1796385" indent="0">
              <a:buNone/>
              <a:defRPr sz="1310"/>
            </a:lvl4pPr>
            <a:lvl5pPr marL="2395179" indent="0">
              <a:buNone/>
              <a:defRPr sz="1310"/>
            </a:lvl5pPr>
            <a:lvl6pPr marL="2993974" indent="0">
              <a:buNone/>
              <a:defRPr sz="1310"/>
            </a:lvl6pPr>
            <a:lvl7pPr marL="3592769" indent="0">
              <a:buNone/>
              <a:defRPr sz="1310"/>
            </a:lvl7pPr>
            <a:lvl8pPr marL="4191564" indent="0">
              <a:buNone/>
              <a:defRPr sz="1310"/>
            </a:lvl8pPr>
            <a:lvl9pPr marL="4790359" indent="0">
              <a:buNone/>
              <a:defRPr sz="131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6F52D1-E56F-4B94-9E43-2EA22827058F}" type="datetimeFigureOut">
              <a:rPr lang="en-US" smtClean="0"/>
              <a:pPr/>
              <a:t>2/13/25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73686C-39FA-465C-96B9-33204C5E981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96702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598805"/>
            <a:ext cx="3932237" cy="2095818"/>
          </a:xfrm>
        </p:spPr>
        <p:txBody>
          <a:bodyPr anchor="b"/>
          <a:lstStyle>
            <a:lvl1pPr>
              <a:defRPr sz="4191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1293254"/>
            <a:ext cx="6172200" cy="6383095"/>
          </a:xfrm>
        </p:spPr>
        <p:txBody>
          <a:bodyPr anchor="t"/>
          <a:lstStyle>
            <a:lvl1pPr marL="0" indent="0">
              <a:buNone/>
              <a:defRPr sz="4191"/>
            </a:lvl1pPr>
            <a:lvl2pPr marL="598795" indent="0">
              <a:buNone/>
              <a:defRPr sz="3667"/>
            </a:lvl2pPr>
            <a:lvl3pPr marL="1197590" indent="0">
              <a:buNone/>
              <a:defRPr sz="3143"/>
            </a:lvl3pPr>
            <a:lvl4pPr marL="1796385" indent="0">
              <a:buNone/>
              <a:defRPr sz="2619"/>
            </a:lvl4pPr>
            <a:lvl5pPr marL="2395179" indent="0">
              <a:buNone/>
              <a:defRPr sz="2619"/>
            </a:lvl5pPr>
            <a:lvl6pPr marL="2993974" indent="0">
              <a:buNone/>
              <a:defRPr sz="2619"/>
            </a:lvl6pPr>
            <a:lvl7pPr marL="3592769" indent="0">
              <a:buNone/>
              <a:defRPr sz="2619"/>
            </a:lvl7pPr>
            <a:lvl8pPr marL="4191564" indent="0">
              <a:buNone/>
              <a:defRPr sz="2619"/>
            </a:lvl8pPr>
            <a:lvl9pPr marL="4790359" indent="0">
              <a:buNone/>
              <a:defRPr sz="2619"/>
            </a:lvl9pPr>
          </a:lstStyle>
          <a:p>
            <a:r>
              <a:rPr lang="en-GB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694622"/>
            <a:ext cx="3932237" cy="4992122"/>
          </a:xfrm>
        </p:spPr>
        <p:txBody>
          <a:bodyPr/>
          <a:lstStyle>
            <a:lvl1pPr marL="0" indent="0">
              <a:buNone/>
              <a:defRPr sz="2096"/>
            </a:lvl1pPr>
            <a:lvl2pPr marL="598795" indent="0">
              <a:buNone/>
              <a:defRPr sz="1834"/>
            </a:lvl2pPr>
            <a:lvl3pPr marL="1197590" indent="0">
              <a:buNone/>
              <a:defRPr sz="1572"/>
            </a:lvl3pPr>
            <a:lvl4pPr marL="1796385" indent="0">
              <a:buNone/>
              <a:defRPr sz="1310"/>
            </a:lvl4pPr>
            <a:lvl5pPr marL="2395179" indent="0">
              <a:buNone/>
              <a:defRPr sz="1310"/>
            </a:lvl5pPr>
            <a:lvl6pPr marL="2993974" indent="0">
              <a:buNone/>
              <a:defRPr sz="1310"/>
            </a:lvl6pPr>
            <a:lvl7pPr marL="3592769" indent="0">
              <a:buNone/>
              <a:defRPr sz="1310"/>
            </a:lvl7pPr>
            <a:lvl8pPr marL="4191564" indent="0">
              <a:buNone/>
              <a:defRPr sz="1310"/>
            </a:lvl8pPr>
            <a:lvl9pPr marL="4790359" indent="0">
              <a:buNone/>
              <a:defRPr sz="131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6F52D1-E56F-4B94-9E43-2EA22827058F}" type="datetimeFigureOut">
              <a:rPr lang="en-US" smtClean="0"/>
              <a:pPr/>
              <a:t>2/13/25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73686C-39FA-465C-96B9-33204C5E981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591496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6F52D1-E56F-4B94-9E43-2EA22827058F}" type="datetimeFigureOut">
              <a:rPr lang="en-US" smtClean="0"/>
              <a:pPr/>
              <a:t>2/13/25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73686C-39FA-465C-96B9-33204C5E981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93971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478213"/>
            <a:ext cx="2628900" cy="7611893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1" y="478213"/>
            <a:ext cx="7734300" cy="7611893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6F52D1-E56F-4B94-9E43-2EA22827058F}" type="datetimeFigureOut">
              <a:rPr lang="en-US" smtClean="0"/>
              <a:pPr/>
              <a:t>2/13/25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73686C-39FA-465C-96B9-33204C5E981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576916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F2B341-5ED4-1BD0-099A-829B86D7CE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5400" y="478213"/>
            <a:ext cx="6339840" cy="964769"/>
          </a:xfrm>
        </p:spPr>
        <p:txBody>
          <a:bodyPr anchor="t">
            <a:normAutofit/>
          </a:bodyPr>
          <a:lstStyle>
            <a:lvl1pPr>
              <a:defRPr sz="2500" b="1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500D5C65-1637-D010-53CD-0A27A8AD7D90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7876255" y="0"/>
            <a:ext cx="4315746" cy="2005997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9" name="Text Placeholder 18">
            <a:extLst>
              <a:ext uri="{FF2B5EF4-FFF2-40B4-BE49-F238E27FC236}">
                <a16:creationId xmlns:a16="http://schemas.microsoft.com/office/drawing/2014/main" id="{D01548B7-E67F-0F6C-A643-664AA91CE05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226129" y="2681617"/>
            <a:ext cx="5943879" cy="56342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3054945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F2B341-5ED4-1BD0-099A-829B86D7CE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5400" y="478213"/>
            <a:ext cx="6339840" cy="964769"/>
          </a:xfrm>
        </p:spPr>
        <p:txBody>
          <a:bodyPr anchor="t">
            <a:normAutofit/>
          </a:bodyPr>
          <a:lstStyle>
            <a:lvl1pPr>
              <a:defRPr sz="2500" b="1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500D5C65-1637-D010-53CD-0A27A8AD7D90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7876255" y="0"/>
            <a:ext cx="4315746" cy="2005997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9" name="Text Placeholder 18">
            <a:extLst>
              <a:ext uri="{FF2B5EF4-FFF2-40B4-BE49-F238E27FC236}">
                <a16:creationId xmlns:a16="http://schemas.microsoft.com/office/drawing/2014/main" id="{D01548B7-E67F-0F6C-A643-664AA91CE05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226129" y="2681617"/>
            <a:ext cx="5943879" cy="56342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0557424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1469984"/>
            <a:ext cx="10363200" cy="3127093"/>
          </a:xfrm>
        </p:spPr>
        <p:txBody>
          <a:bodyPr anchor="b"/>
          <a:lstStyle>
            <a:lvl1pPr algn="ctr">
              <a:defRPr sz="7858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717669"/>
            <a:ext cx="9144000" cy="2168588"/>
          </a:xfrm>
        </p:spPr>
        <p:txBody>
          <a:bodyPr/>
          <a:lstStyle>
            <a:lvl1pPr marL="0" indent="0" algn="ctr">
              <a:buNone/>
              <a:defRPr sz="3143"/>
            </a:lvl1pPr>
            <a:lvl2pPr marL="598795" indent="0" algn="ctr">
              <a:buNone/>
              <a:defRPr sz="2619"/>
            </a:lvl2pPr>
            <a:lvl3pPr marL="1197590" indent="0" algn="ctr">
              <a:buNone/>
              <a:defRPr sz="2357"/>
            </a:lvl3pPr>
            <a:lvl4pPr marL="1796385" indent="0" algn="ctr">
              <a:buNone/>
              <a:defRPr sz="2096"/>
            </a:lvl4pPr>
            <a:lvl5pPr marL="2395179" indent="0" algn="ctr">
              <a:buNone/>
              <a:defRPr sz="2096"/>
            </a:lvl5pPr>
            <a:lvl6pPr marL="2993974" indent="0" algn="ctr">
              <a:buNone/>
              <a:defRPr sz="2096"/>
            </a:lvl6pPr>
            <a:lvl7pPr marL="3592769" indent="0" algn="ctr">
              <a:buNone/>
              <a:defRPr sz="2096"/>
            </a:lvl7pPr>
            <a:lvl8pPr marL="4191564" indent="0" algn="ctr">
              <a:buNone/>
              <a:defRPr sz="2096"/>
            </a:lvl8pPr>
            <a:lvl9pPr marL="4790359" indent="0" algn="ctr">
              <a:buNone/>
              <a:defRPr sz="2096"/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6F52D1-E56F-4B94-9E43-2EA22827058F}" type="datetimeFigureOut">
              <a:rPr lang="en-US" smtClean="0"/>
              <a:pPr/>
              <a:t>2/13/25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73686C-39FA-465C-96B9-33204C5E981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26514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6F52D1-E56F-4B94-9E43-2EA22827058F}" type="datetimeFigureOut">
              <a:rPr lang="en-US" smtClean="0"/>
              <a:pPr/>
              <a:t>2/13/25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73686C-39FA-465C-96B9-33204C5E981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15793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2239284"/>
            <a:ext cx="10515600" cy="3736293"/>
          </a:xfrm>
        </p:spPr>
        <p:txBody>
          <a:bodyPr anchor="b"/>
          <a:lstStyle>
            <a:lvl1pPr>
              <a:defRPr sz="7858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6010924"/>
            <a:ext cx="10515600" cy="1964828"/>
          </a:xfrm>
        </p:spPr>
        <p:txBody>
          <a:bodyPr/>
          <a:lstStyle>
            <a:lvl1pPr marL="0" indent="0">
              <a:buNone/>
              <a:defRPr sz="3143">
                <a:solidFill>
                  <a:schemeClr val="tx1"/>
                </a:solidFill>
              </a:defRPr>
            </a:lvl1pPr>
            <a:lvl2pPr marL="598795" indent="0">
              <a:buNone/>
              <a:defRPr sz="2619">
                <a:solidFill>
                  <a:schemeClr val="tx1">
                    <a:tint val="75000"/>
                  </a:schemeClr>
                </a:solidFill>
              </a:defRPr>
            </a:lvl2pPr>
            <a:lvl3pPr marL="1197590" indent="0">
              <a:buNone/>
              <a:defRPr sz="2357">
                <a:solidFill>
                  <a:schemeClr val="tx1">
                    <a:tint val="75000"/>
                  </a:schemeClr>
                </a:solidFill>
              </a:defRPr>
            </a:lvl3pPr>
            <a:lvl4pPr marL="1796385" indent="0">
              <a:buNone/>
              <a:defRPr sz="2096">
                <a:solidFill>
                  <a:schemeClr val="tx1">
                    <a:tint val="75000"/>
                  </a:schemeClr>
                </a:solidFill>
              </a:defRPr>
            </a:lvl4pPr>
            <a:lvl5pPr marL="2395179" indent="0">
              <a:buNone/>
              <a:defRPr sz="2096">
                <a:solidFill>
                  <a:schemeClr val="tx1">
                    <a:tint val="75000"/>
                  </a:schemeClr>
                </a:solidFill>
              </a:defRPr>
            </a:lvl5pPr>
            <a:lvl6pPr marL="2993974" indent="0">
              <a:buNone/>
              <a:defRPr sz="2096">
                <a:solidFill>
                  <a:schemeClr val="tx1">
                    <a:tint val="75000"/>
                  </a:schemeClr>
                </a:solidFill>
              </a:defRPr>
            </a:lvl6pPr>
            <a:lvl7pPr marL="3592769" indent="0">
              <a:buNone/>
              <a:defRPr sz="2096">
                <a:solidFill>
                  <a:schemeClr val="tx1">
                    <a:tint val="75000"/>
                  </a:schemeClr>
                </a:solidFill>
              </a:defRPr>
            </a:lvl7pPr>
            <a:lvl8pPr marL="4191564" indent="0">
              <a:buNone/>
              <a:defRPr sz="2096">
                <a:solidFill>
                  <a:schemeClr val="tx1">
                    <a:tint val="75000"/>
                  </a:schemeClr>
                </a:solidFill>
              </a:defRPr>
            </a:lvl8pPr>
            <a:lvl9pPr marL="4790359" indent="0">
              <a:buNone/>
              <a:defRPr sz="2096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6F52D1-E56F-4B94-9E43-2EA22827058F}" type="datetimeFigureOut">
              <a:rPr lang="en-US" smtClean="0"/>
              <a:pPr/>
              <a:t>2/13/25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73686C-39FA-465C-96B9-33204C5E981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08638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2391062"/>
            <a:ext cx="5181600" cy="5699044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2391062"/>
            <a:ext cx="5181600" cy="5699044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6F52D1-E56F-4B94-9E43-2EA22827058F}" type="datetimeFigureOut">
              <a:rPr lang="en-US" smtClean="0"/>
              <a:pPr/>
              <a:t>2/13/25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73686C-39FA-465C-96B9-33204C5E981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91704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78214"/>
            <a:ext cx="10515600" cy="1736119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2201856"/>
            <a:ext cx="5157787" cy="1079096"/>
          </a:xfrm>
        </p:spPr>
        <p:txBody>
          <a:bodyPr anchor="b"/>
          <a:lstStyle>
            <a:lvl1pPr marL="0" indent="0">
              <a:buNone/>
              <a:defRPr sz="3143" b="1"/>
            </a:lvl1pPr>
            <a:lvl2pPr marL="598795" indent="0">
              <a:buNone/>
              <a:defRPr sz="2619" b="1"/>
            </a:lvl2pPr>
            <a:lvl3pPr marL="1197590" indent="0">
              <a:buNone/>
              <a:defRPr sz="2357" b="1"/>
            </a:lvl3pPr>
            <a:lvl4pPr marL="1796385" indent="0">
              <a:buNone/>
              <a:defRPr sz="2096" b="1"/>
            </a:lvl4pPr>
            <a:lvl5pPr marL="2395179" indent="0">
              <a:buNone/>
              <a:defRPr sz="2096" b="1"/>
            </a:lvl5pPr>
            <a:lvl6pPr marL="2993974" indent="0">
              <a:buNone/>
              <a:defRPr sz="2096" b="1"/>
            </a:lvl6pPr>
            <a:lvl7pPr marL="3592769" indent="0">
              <a:buNone/>
              <a:defRPr sz="2096" b="1"/>
            </a:lvl7pPr>
            <a:lvl8pPr marL="4191564" indent="0">
              <a:buNone/>
              <a:defRPr sz="2096" b="1"/>
            </a:lvl8pPr>
            <a:lvl9pPr marL="4790359" indent="0">
              <a:buNone/>
              <a:defRPr sz="2096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3280952"/>
            <a:ext cx="5157787" cy="4825787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1" y="2201856"/>
            <a:ext cx="5183188" cy="1079096"/>
          </a:xfrm>
        </p:spPr>
        <p:txBody>
          <a:bodyPr anchor="b"/>
          <a:lstStyle>
            <a:lvl1pPr marL="0" indent="0">
              <a:buNone/>
              <a:defRPr sz="3143" b="1"/>
            </a:lvl1pPr>
            <a:lvl2pPr marL="598795" indent="0">
              <a:buNone/>
              <a:defRPr sz="2619" b="1"/>
            </a:lvl2pPr>
            <a:lvl3pPr marL="1197590" indent="0">
              <a:buNone/>
              <a:defRPr sz="2357" b="1"/>
            </a:lvl3pPr>
            <a:lvl4pPr marL="1796385" indent="0">
              <a:buNone/>
              <a:defRPr sz="2096" b="1"/>
            </a:lvl4pPr>
            <a:lvl5pPr marL="2395179" indent="0">
              <a:buNone/>
              <a:defRPr sz="2096" b="1"/>
            </a:lvl5pPr>
            <a:lvl6pPr marL="2993974" indent="0">
              <a:buNone/>
              <a:defRPr sz="2096" b="1"/>
            </a:lvl6pPr>
            <a:lvl7pPr marL="3592769" indent="0">
              <a:buNone/>
              <a:defRPr sz="2096" b="1"/>
            </a:lvl7pPr>
            <a:lvl8pPr marL="4191564" indent="0">
              <a:buNone/>
              <a:defRPr sz="2096" b="1"/>
            </a:lvl8pPr>
            <a:lvl9pPr marL="4790359" indent="0">
              <a:buNone/>
              <a:defRPr sz="2096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1" y="3280952"/>
            <a:ext cx="5183188" cy="4825787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6F52D1-E56F-4B94-9E43-2EA22827058F}" type="datetimeFigureOut">
              <a:rPr lang="en-US" smtClean="0"/>
              <a:pPr/>
              <a:t>2/13/25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73686C-39FA-465C-96B9-33204C5E981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19491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6F52D1-E56F-4B94-9E43-2EA22827058F}" type="datetimeFigureOut">
              <a:rPr lang="en-US" smtClean="0"/>
              <a:pPr/>
              <a:t>2/13/25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73686C-39FA-465C-96B9-33204C5E981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83357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6F52D1-E56F-4B94-9E43-2EA22827058F}" type="datetimeFigureOut">
              <a:rPr lang="en-US" smtClean="0"/>
              <a:pPr/>
              <a:t>2/13/25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73686C-39FA-465C-96B9-33204C5E981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35841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12" Type="http://schemas.openxmlformats.org/officeDocument/2006/relationships/slideLayout" Target="../slideLayouts/slideLayout14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3.xml"/><Relationship Id="rId5" Type="http://schemas.openxmlformats.org/officeDocument/2006/relationships/slideLayout" Target="../slideLayouts/slideLayout7.xml"/><Relationship Id="rId10" Type="http://schemas.openxmlformats.org/officeDocument/2006/relationships/slideLayout" Target="../slideLayouts/slideLayout12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72B68C6-467F-EAAC-E6B4-760409328A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78213"/>
            <a:ext cx="10515600" cy="173611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4B16004-3F70-335B-FD9C-14F7B5B73F3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2391062"/>
            <a:ext cx="10515600" cy="569904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FA7FFDA-C08E-E04E-FDA8-2BB8E4FC747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8325054"/>
            <a:ext cx="2743200" cy="47821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216F52D1-E56F-4B94-9E43-2EA22827058F}" type="datetimeFigureOut">
              <a:rPr lang="en-US" smtClean="0"/>
              <a:pPr/>
              <a:t>2/13/25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50101B6-87DF-34C0-29F3-5D02CF36B29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8325054"/>
            <a:ext cx="4114800" cy="47821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0F51905-F252-EA70-7470-F871125D138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8325054"/>
            <a:ext cx="2743200" cy="47821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7073686C-39FA-465C-96B9-33204C5E981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12600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478214"/>
            <a:ext cx="10515600" cy="173611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2391062"/>
            <a:ext cx="10515600" cy="569904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8325055"/>
            <a:ext cx="2743200" cy="47821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57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6F52D1-E56F-4B94-9E43-2EA22827058F}" type="datetimeFigureOut">
              <a:rPr lang="en-US" smtClean="0"/>
              <a:pPr/>
              <a:t>2/13/25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8325055"/>
            <a:ext cx="4114800" cy="47821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57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8325055"/>
            <a:ext cx="2743200" cy="47821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57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073686C-39FA-465C-96B9-33204C5E981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97176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  <p:sldLayoutId id="2147483690" r:id="rId2"/>
    <p:sldLayoutId id="2147483691" r:id="rId3"/>
    <p:sldLayoutId id="2147483692" r:id="rId4"/>
    <p:sldLayoutId id="2147483693" r:id="rId5"/>
    <p:sldLayoutId id="2147483694" r:id="rId6"/>
    <p:sldLayoutId id="2147483695" r:id="rId7"/>
    <p:sldLayoutId id="2147483696" r:id="rId8"/>
    <p:sldLayoutId id="2147483697" r:id="rId9"/>
    <p:sldLayoutId id="2147483698" r:id="rId10"/>
    <p:sldLayoutId id="2147483699" r:id="rId11"/>
    <p:sldLayoutId id="2147483700" r:id="rId12"/>
  </p:sldLayoutIdLst>
  <p:txStyles>
    <p:titleStyle>
      <a:lvl1pPr algn="l" defTabSz="1197590" rtl="0" eaLnBrk="1" latinLnBrk="0" hangingPunct="1">
        <a:lnSpc>
          <a:spcPct val="90000"/>
        </a:lnSpc>
        <a:spcBef>
          <a:spcPct val="0"/>
        </a:spcBef>
        <a:buNone/>
        <a:defRPr sz="5763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99397" indent="-299397" algn="l" defTabSz="1197590" rtl="0" eaLnBrk="1" latinLnBrk="0" hangingPunct="1">
        <a:lnSpc>
          <a:spcPct val="90000"/>
        </a:lnSpc>
        <a:spcBef>
          <a:spcPts val="1310"/>
        </a:spcBef>
        <a:buFont typeface="Arial" panose="020B0604020202020204" pitchFamily="34" charset="0"/>
        <a:buChar char="•"/>
        <a:defRPr sz="3667" kern="1200">
          <a:solidFill>
            <a:schemeClr val="tx1"/>
          </a:solidFill>
          <a:latin typeface="+mn-lt"/>
          <a:ea typeface="+mn-ea"/>
          <a:cs typeface="+mn-cs"/>
        </a:defRPr>
      </a:lvl1pPr>
      <a:lvl2pPr marL="898192" indent="-299397" algn="l" defTabSz="1197590" rtl="0" eaLnBrk="1" latinLnBrk="0" hangingPunct="1">
        <a:lnSpc>
          <a:spcPct val="90000"/>
        </a:lnSpc>
        <a:spcBef>
          <a:spcPts val="655"/>
        </a:spcBef>
        <a:buFont typeface="Arial" panose="020B0604020202020204" pitchFamily="34" charset="0"/>
        <a:buChar char="•"/>
        <a:defRPr sz="3143" kern="1200">
          <a:solidFill>
            <a:schemeClr val="tx1"/>
          </a:solidFill>
          <a:latin typeface="+mn-lt"/>
          <a:ea typeface="+mn-ea"/>
          <a:cs typeface="+mn-cs"/>
        </a:defRPr>
      </a:lvl2pPr>
      <a:lvl3pPr marL="1496987" indent="-299397" algn="l" defTabSz="1197590" rtl="0" eaLnBrk="1" latinLnBrk="0" hangingPunct="1">
        <a:lnSpc>
          <a:spcPct val="90000"/>
        </a:lnSpc>
        <a:spcBef>
          <a:spcPts val="655"/>
        </a:spcBef>
        <a:buFont typeface="Arial" panose="020B0604020202020204" pitchFamily="34" charset="0"/>
        <a:buChar char="•"/>
        <a:defRPr sz="2619" kern="1200">
          <a:solidFill>
            <a:schemeClr val="tx1"/>
          </a:solidFill>
          <a:latin typeface="+mn-lt"/>
          <a:ea typeface="+mn-ea"/>
          <a:cs typeface="+mn-cs"/>
        </a:defRPr>
      </a:lvl3pPr>
      <a:lvl4pPr marL="2095782" indent="-299397" algn="l" defTabSz="1197590" rtl="0" eaLnBrk="1" latinLnBrk="0" hangingPunct="1">
        <a:lnSpc>
          <a:spcPct val="90000"/>
        </a:lnSpc>
        <a:spcBef>
          <a:spcPts val="655"/>
        </a:spcBef>
        <a:buFont typeface="Arial" panose="020B0604020202020204" pitchFamily="34" charset="0"/>
        <a:buChar char="•"/>
        <a:defRPr sz="2357" kern="1200">
          <a:solidFill>
            <a:schemeClr val="tx1"/>
          </a:solidFill>
          <a:latin typeface="+mn-lt"/>
          <a:ea typeface="+mn-ea"/>
          <a:cs typeface="+mn-cs"/>
        </a:defRPr>
      </a:lvl4pPr>
      <a:lvl5pPr marL="2694577" indent="-299397" algn="l" defTabSz="1197590" rtl="0" eaLnBrk="1" latinLnBrk="0" hangingPunct="1">
        <a:lnSpc>
          <a:spcPct val="90000"/>
        </a:lnSpc>
        <a:spcBef>
          <a:spcPts val="655"/>
        </a:spcBef>
        <a:buFont typeface="Arial" panose="020B0604020202020204" pitchFamily="34" charset="0"/>
        <a:buChar char="•"/>
        <a:defRPr sz="2357" kern="1200">
          <a:solidFill>
            <a:schemeClr val="tx1"/>
          </a:solidFill>
          <a:latin typeface="+mn-lt"/>
          <a:ea typeface="+mn-ea"/>
          <a:cs typeface="+mn-cs"/>
        </a:defRPr>
      </a:lvl5pPr>
      <a:lvl6pPr marL="3293372" indent="-299397" algn="l" defTabSz="1197590" rtl="0" eaLnBrk="1" latinLnBrk="0" hangingPunct="1">
        <a:lnSpc>
          <a:spcPct val="90000"/>
        </a:lnSpc>
        <a:spcBef>
          <a:spcPts val="655"/>
        </a:spcBef>
        <a:buFont typeface="Arial" panose="020B0604020202020204" pitchFamily="34" charset="0"/>
        <a:buChar char="•"/>
        <a:defRPr sz="2357" kern="1200">
          <a:solidFill>
            <a:schemeClr val="tx1"/>
          </a:solidFill>
          <a:latin typeface="+mn-lt"/>
          <a:ea typeface="+mn-ea"/>
          <a:cs typeface="+mn-cs"/>
        </a:defRPr>
      </a:lvl6pPr>
      <a:lvl7pPr marL="3892166" indent="-299397" algn="l" defTabSz="1197590" rtl="0" eaLnBrk="1" latinLnBrk="0" hangingPunct="1">
        <a:lnSpc>
          <a:spcPct val="90000"/>
        </a:lnSpc>
        <a:spcBef>
          <a:spcPts val="655"/>
        </a:spcBef>
        <a:buFont typeface="Arial" panose="020B0604020202020204" pitchFamily="34" charset="0"/>
        <a:buChar char="•"/>
        <a:defRPr sz="2357" kern="1200">
          <a:solidFill>
            <a:schemeClr val="tx1"/>
          </a:solidFill>
          <a:latin typeface="+mn-lt"/>
          <a:ea typeface="+mn-ea"/>
          <a:cs typeface="+mn-cs"/>
        </a:defRPr>
      </a:lvl7pPr>
      <a:lvl8pPr marL="4490961" indent="-299397" algn="l" defTabSz="1197590" rtl="0" eaLnBrk="1" latinLnBrk="0" hangingPunct="1">
        <a:lnSpc>
          <a:spcPct val="90000"/>
        </a:lnSpc>
        <a:spcBef>
          <a:spcPts val="655"/>
        </a:spcBef>
        <a:buFont typeface="Arial" panose="020B0604020202020204" pitchFamily="34" charset="0"/>
        <a:buChar char="•"/>
        <a:defRPr sz="2357" kern="1200">
          <a:solidFill>
            <a:schemeClr val="tx1"/>
          </a:solidFill>
          <a:latin typeface="+mn-lt"/>
          <a:ea typeface="+mn-ea"/>
          <a:cs typeface="+mn-cs"/>
        </a:defRPr>
      </a:lvl8pPr>
      <a:lvl9pPr marL="5089756" indent="-299397" algn="l" defTabSz="1197590" rtl="0" eaLnBrk="1" latinLnBrk="0" hangingPunct="1">
        <a:lnSpc>
          <a:spcPct val="90000"/>
        </a:lnSpc>
        <a:spcBef>
          <a:spcPts val="655"/>
        </a:spcBef>
        <a:buFont typeface="Arial" panose="020B0604020202020204" pitchFamily="34" charset="0"/>
        <a:buChar char="•"/>
        <a:defRPr sz="235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197590" rtl="0" eaLnBrk="1" latinLnBrk="0" hangingPunct="1">
        <a:defRPr sz="2357" kern="1200">
          <a:solidFill>
            <a:schemeClr val="tx1"/>
          </a:solidFill>
          <a:latin typeface="+mn-lt"/>
          <a:ea typeface="+mn-ea"/>
          <a:cs typeface="+mn-cs"/>
        </a:defRPr>
      </a:lvl1pPr>
      <a:lvl2pPr marL="598795" algn="l" defTabSz="1197590" rtl="0" eaLnBrk="1" latinLnBrk="0" hangingPunct="1">
        <a:defRPr sz="2357" kern="1200">
          <a:solidFill>
            <a:schemeClr val="tx1"/>
          </a:solidFill>
          <a:latin typeface="+mn-lt"/>
          <a:ea typeface="+mn-ea"/>
          <a:cs typeface="+mn-cs"/>
        </a:defRPr>
      </a:lvl2pPr>
      <a:lvl3pPr marL="1197590" algn="l" defTabSz="1197590" rtl="0" eaLnBrk="1" latinLnBrk="0" hangingPunct="1">
        <a:defRPr sz="2357" kern="1200">
          <a:solidFill>
            <a:schemeClr val="tx1"/>
          </a:solidFill>
          <a:latin typeface="+mn-lt"/>
          <a:ea typeface="+mn-ea"/>
          <a:cs typeface="+mn-cs"/>
        </a:defRPr>
      </a:lvl3pPr>
      <a:lvl4pPr marL="1796385" algn="l" defTabSz="1197590" rtl="0" eaLnBrk="1" latinLnBrk="0" hangingPunct="1">
        <a:defRPr sz="2357" kern="1200">
          <a:solidFill>
            <a:schemeClr val="tx1"/>
          </a:solidFill>
          <a:latin typeface="+mn-lt"/>
          <a:ea typeface="+mn-ea"/>
          <a:cs typeface="+mn-cs"/>
        </a:defRPr>
      </a:lvl4pPr>
      <a:lvl5pPr marL="2395179" algn="l" defTabSz="1197590" rtl="0" eaLnBrk="1" latinLnBrk="0" hangingPunct="1">
        <a:defRPr sz="2357" kern="1200">
          <a:solidFill>
            <a:schemeClr val="tx1"/>
          </a:solidFill>
          <a:latin typeface="+mn-lt"/>
          <a:ea typeface="+mn-ea"/>
          <a:cs typeface="+mn-cs"/>
        </a:defRPr>
      </a:lvl5pPr>
      <a:lvl6pPr marL="2993974" algn="l" defTabSz="1197590" rtl="0" eaLnBrk="1" latinLnBrk="0" hangingPunct="1">
        <a:defRPr sz="2357" kern="1200">
          <a:solidFill>
            <a:schemeClr val="tx1"/>
          </a:solidFill>
          <a:latin typeface="+mn-lt"/>
          <a:ea typeface="+mn-ea"/>
          <a:cs typeface="+mn-cs"/>
        </a:defRPr>
      </a:lvl6pPr>
      <a:lvl7pPr marL="3592769" algn="l" defTabSz="1197590" rtl="0" eaLnBrk="1" latinLnBrk="0" hangingPunct="1">
        <a:defRPr sz="2357" kern="1200">
          <a:solidFill>
            <a:schemeClr val="tx1"/>
          </a:solidFill>
          <a:latin typeface="+mn-lt"/>
          <a:ea typeface="+mn-ea"/>
          <a:cs typeface="+mn-cs"/>
        </a:defRPr>
      </a:lvl7pPr>
      <a:lvl8pPr marL="4191564" algn="l" defTabSz="1197590" rtl="0" eaLnBrk="1" latinLnBrk="0" hangingPunct="1">
        <a:defRPr sz="2357" kern="1200">
          <a:solidFill>
            <a:schemeClr val="tx1"/>
          </a:solidFill>
          <a:latin typeface="+mn-lt"/>
          <a:ea typeface="+mn-ea"/>
          <a:cs typeface="+mn-cs"/>
        </a:defRPr>
      </a:lvl8pPr>
      <a:lvl9pPr marL="4790359" algn="l" defTabSz="1197590" rtl="0" eaLnBrk="1" latinLnBrk="0" hangingPunct="1">
        <a:defRPr sz="2357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3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white sky with clouds&#10;&#10;AI-generated content may be incorrect.">
            <a:extLst>
              <a:ext uri="{FF2B5EF4-FFF2-40B4-BE49-F238E27FC236}">
                <a16:creationId xmlns:a16="http://schemas.microsoft.com/office/drawing/2014/main" id="{BD81FDE4-F9C5-B528-3159-F20B4E8D9F6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7" y="-9117"/>
            <a:ext cx="12190413" cy="2206487"/>
          </a:xfrm>
          <a:prstGeom prst="rect">
            <a:avLst/>
          </a:prstGeom>
        </p:spPr>
      </p:pic>
      <p:sp>
        <p:nvSpPr>
          <p:cNvPr id="25" name="Title 24">
            <a:extLst>
              <a:ext uri="{FF2B5EF4-FFF2-40B4-BE49-F238E27FC236}">
                <a16:creationId xmlns:a16="http://schemas.microsoft.com/office/drawing/2014/main" id="{0E1331E6-8566-C69B-67B1-4A87F8B790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0429" y="1059235"/>
            <a:ext cx="5199824" cy="736621"/>
          </a:xfrm>
        </p:spPr>
        <p:txBody>
          <a:bodyPr vert="horz" lIns="0" tIns="0" rIns="0" bIns="0" rtlCol="0" anchor="ctr">
            <a:normAutofit fontScale="90000"/>
          </a:bodyPr>
          <a:lstStyle/>
          <a:p>
            <a:r>
              <a:rPr lang="en-US" sz="2400" dirty="0">
                <a:solidFill>
                  <a:schemeClr val="tx1"/>
                </a:solidFill>
                <a:latin typeface="Arial"/>
                <a:cs typeface="Arial"/>
              </a:rPr>
              <a:t>Simplify IT Management &amp; Secure Legacy Systems with Azure Arc and [PARTNER NAME]</a:t>
            </a:r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27" name="Text Placeholder 26">
            <a:extLst>
              <a:ext uri="{FF2B5EF4-FFF2-40B4-BE49-F238E27FC236}">
                <a16:creationId xmlns:a16="http://schemas.microsoft.com/office/drawing/2014/main" id="{51DCE43A-6D25-2E10-C63A-3662A55499A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292657" y="2494832"/>
            <a:ext cx="3919423" cy="3662541"/>
          </a:xfrm>
        </p:spPr>
        <p:txBody>
          <a:bodyPr vert="horz" wrap="square" lIns="0" tIns="0" rIns="0" bIns="0" rtlCol="0" anchor="t">
            <a:sp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</a:pPr>
            <a:r>
              <a:rPr lang="en-US" dirty="0">
                <a:solidFill>
                  <a:srgbClr val="131E31"/>
                </a:solidFill>
                <a:latin typeface="Arial"/>
                <a:cs typeface="Arial"/>
              </a:rPr>
              <a:t>Seamlessly manage your multi-cloud, on-premises, and edge environments from one powerful platform.</a:t>
            </a: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</a:pPr>
            <a:endParaRPr lang="en-US" dirty="0">
              <a:solidFill>
                <a:srgbClr val="131E31"/>
              </a:solidFill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</a:pPr>
            <a:r>
              <a:rPr lang="en-US" b="1" dirty="0">
                <a:solidFill>
                  <a:srgbClr val="131E31"/>
                </a:solidFill>
                <a:latin typeface="Arial"/>
                <a:cs typeface="Arial"/>
              </a:rPr>
              <a:t>Benefits Section:</a:t>
            </a:r>
          </a:p>
          <a:p>
            <a:pPr marL="171450" indent="-17145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b="1" dirty="0">
                <a:solidFill>
                  <a:srgbClr val="131E31"/>
                </a:solidFill>
                <a:latin typeface="Arial"/>
                <a:cs typeface="Arial"/>
              </a:rPr>
              <a:t>Streamline Management: </a:t>
            </a:r>
            <a:r>
              <a:rPr lang="en-US" dirty="0">
                <a:solidFill>
                  <a:srgbClr val="131E31"/>
                </a:solidFill>
                <a:latin typeface="Arial"/>
                <a:cs typeface="Arial"/>
              </a:rPr>
              <a:t>Use a single interface for consistent control of all your environments.</a:t>
            </a:r>
          </a:p>
          <a:p>
            <a:pPr marL="171450" indent="-17145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b="1" dirty="0">
                <a:solidFill>
                  <a:srgbClr val="131E31"/>
                </a:solidFill>
                <a:latin typeface="Arial"/>
                <a:cs typeface="Arial"/>
              </a:rPr>
              <a:t>Boost Security: </a:t>
            </a:r>
            <a:r>
              <a:rPr lang="en-US" dirty="0">
                <a:solidFill>
                  <a:srgbClr val="131E31"/>
                </a:solidFill>
                <a:latin typeface="Arial"/>
                <a:cs typeface="Arial"/>
              </a:rPr>
              <a:t>Enforce policies and secure outdated systems with Extended Security Updates (ESUs).</a:t>
            </a:r>
          </a:p>
          <a:p>
            <a:pPr marL="171450" indent="-17145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b="1" dirty="0">
                <a:solidFill>
                  <a:srgbClr val="131E31"/>
                </a:solidFill>
                <a:latin typeface="Arial"/>
                <a:cs typeface="Arial"/>
              </a:rPr>
              <a:t>Centralized Insights: </a:t>
            </a:r>
            <a:r>
              <a:rPr lang="en-US" dirty="0">
                <a:solidFill>
                  <a:srgbClr val="131E31"/>
                </a:solidFill>
                <a:latin typeface="Arial"/>
                <a:cs typeface="Arial"/>
              </a:rPr>
              <a:t>Access monitoring, tagging, and performance data in real time.</a:t>
            </a:r>
          </a:p>
          <a:p>
            <a:pPr marL="171450" indent="-17145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b="1" dirty="0">
                <a:solidFill>
                  <a:srgbClr val="131E31"/>
                </a:solidFill>
                <a:latin typeface="Arial"/>
                <a:cs typeface="Arial"/>
              </a:rPr>
              <a:t>Cost-Effective Solutions: </a:t>
            </a:r>
            <a:r>
              <a:rPr lang="en-US" dirty="0">
                <a:solidFill>
                  <a:srgbClr val="131E31"/>
                </a:solidFill>
                <a:latin typeface="Arial"/>
                <a:cs typeface="Arial"/>
              </a:rPr>
              <a:t>Connect existing infrastructure to Azure for free and only pay for premium services like Sentinel and Defender.</a:t>
            </a: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</a:pPr>
            <a:endParaRPr lang="en-US" dirty="0">
              <a:solidFill>
                <a:srgbClr val="131E31"/>
              </a:solidFill>
              <a:latin typeface="Arial"/>
              <a:cs typeface="Arial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A0A30C0-E6CF-2047-50DE-A600AFBDD785}"/>
              </a:ext>
            </a:extLst>
          </p:cNvPr>
          <p:cNvSpPr txBox="1"/>
          <p:nvPr/>
        </p:nvSpPr>
        <p:spPr>
          <a:xfrm>
            <a:off x="726299" y="38270604"/>
            <a:ext cx="7178651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2400" b="1" spc="-50" dirty="0">
                <a:solidFill>
                  <a:srgbClr val="002050"/>
                </a:solidFill>
                <a:latin typeface="Segoe UI Semibold" panose="020B0502040204020203" pitchFamily="34" charset="0"/>
                <a:cs typeface="Segoe UI Semibold" panose="020B0502040204020203" pitchFamily="34" charset="0"/>
              </a:rPr>
              <a:t>AIM for the future with </a:t>
            </a:r>
            <a:r>
              <a:rPr lang="en-US" sz="2400" b="1" spc="-50" dirty="0">
                <a:solidFill>
                  <a:srgbClr val="002050"/>
                </a:solidFill>
                <a:highlight>
                  <a:srgbClr val="FFFF00"/>
                </a:highlight>
                <a:latin typeface="Segoe UI Semibold" panose="020B0502040204020203" pitchFamily="34" charset="0"/>
                <a:cs typeface="Segoe UI Semibold" panose="020B0502040204020203" pitchFamily="34" charset="0"/>
              </a:rPr>
              <a:t>[Partner Name]</a:t>
            </a:r>
            <a:r>
              <a:rPr lang="en-US" sz="2400" b="1" spc="-50" dirty="0">
                <a:solidFill>
                  <a:srgbClr val="002050"/>
                </a:solidFill>
                <a:latin typeface="Segoe UI Semibold" panose="020B0502040204020203" pitchFamily="34" charset="0"/>
                <a:cs typeface="Segoe UI Semibold" panose="020B0502040204020203" pitchFamily="34" charset="0"/>
              </a:rPr>
              <a:t> &amp; Microsoft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FC41DAA0-6954-90E0-D550-B922D00E7F24}"/>
              </a:ext>
            </a:extLst>
          </p:cNvPr>
          <p:cNvSpPr txBox="1"/>
          <p:nvPr/>
        </p:nvSpPr>
        <p:spPr>
          <a:xfrm>
            <a:off x="6419697" y="16822057"/>
            <a:ext cx="895507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3200" b="1" spc="-50" dirty="0">
                <a:solidFill>
                  <a:srgbClr val="1392B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80%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ECC5AAF-BD52-B913-02B4-79D506DFE3CC}"/>
              </a:ext>
            </a:extLst>
          </p:cNvPr>
          <p:cNvSpPr txBox="1"/>
          <p:nvPr/>
        </p:nvSpPr>
        <p:spPr>
          <a:xfrm>
            <a:off x="3006524" y="320958"/>
            <a:ext cx="1953102" cy="40011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>
            <a:solidFill>
              <a:schemeClr val="tx1"/>
            </a:solidFill>
            <a:prstDash val="lgDash"/>
          </a:ln>
        </p:spPr>
        <p:txBody>
          <a:bodyPr wrap="square" lIns="137160" tIns="91440" rIns="137160" bIns="91440" rtlCol="0" anchor="t">
            <a:spAutoFit/>
          </a:bodyPr>
          <a:lstStyle/>
          <a:p>
            <a:pPr algn="ctr" defTabSz="457200">
              <a:defRPr/>
            </a:pPr>
            <a:r>
              <a:rPr lang="en-US" sz="1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Partner logo</a:t>
            </a:r>
          </a:p>
        </p:txBody>
      </p:sp>
      <p:pic>
        <p:nvPicPr>
          <p:cNvPr id="5" name="Picture 4" descr="A logo of a company&#10;&#10;AI-generated content may be incorrect.">
            <a:extLst>
              <a:ext uri="{FF2B5EF4-FFF2-40B4-BE49-F238E27FC236}">
                <a16:creationId xmlns:a16="http://schemas.microsoft.com/office/drawing/2014/main" id="{72E4826D-76B6-5EB5-5332-30F8582028A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90430" y="181220"/>
            <a:ext cx="1208153" cy="679586"/>
          </a:xfrm>
          <a:prstGeom prst="rect">
            <a:avLst/>
          </a:prstGeom>
        </p:spPr>
      </p:pic>
      <p:pic>
        <p:nvPicPr>
          <p:cNvPr id="10" name="Picture 9" descr="A person using a computer&#10;&#10;AI-generated content may be incorrect.">
            <a:extLst>
              <a:ext uri="{FF2B5EF4-FFF2-40B4-BE49-F238E27FC236}">
                <a16:creationId xmlns:a16="http://schemas.microsoft.com/office/drawing/2014/main" id="{B7601540-88B7-9F75-A7FD-711D4B480CC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28388" y="2355559"/>
            <a:ext cx="4870956" cy="3662541"/>
          </a:xfrm>
          <a:prstGeom prst="rect">
            <a:avLst/>
          </a:prstGeom>
        </p:spPr>
      </p:pic>
      <p:sp>
        <p:nvSpPr>
          <p:cNvPr id="24" name="Text Placeholder 26">
            <a:extLst>
              <a:ext uri="{FF2B5EF4-FFF2-40B4-BE49-F238E27FC236}">
                <a16:creationId xmlns:a16="http://schemas.microsoft.com/office/drawing/2014/main" id="{AEAB885F-5921-0E79-671C-96F6BC82A51B}"/>
              </a:ext>
            </a:extLst>
          </p:cNvPr>
          <p:cNvSpPr txBox="1">
            <a:spLocks/>
          </p:cNvSpPr>
          <p:nvPr/>
        </p:nvSpPr>
        <p:spPr>
          <a:xfrm>
            <a:off x="1290429" y="6296644"/>
            <a:ext cx="4668927" cy="1538883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l" defTabSz="1197590" rtl="0" eaLnBrk="1" latinLnBrk="0" hangingPunct="1">
              <a:lnSpc>
                <a:spcPct val="90000"/>
              </a:lnSpc>
              <a:spcBef>
                <a:spcPts val="131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98192" indent="-299397" algn="l" defTabSz="1197590" rtl="0" eaLnBrk="1" latinLnBrk="0" hangingPunct="1">
              <a:lnSpc>
                <a:spcPct val="90000"/>
              </a:lnSpc>
              <a:spcBef>
                <a:spcPts val="655"/>
              </a:spcBef>
              <a:buFont typeface="Arial" panose="020B0604020202020204" pitchFamily="34" charset="0"/>
              <a:buChar char="•"/>
              <a:defRPr sz="31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496987" indent="-299397" algn="l" defTabSz="1197590" rtl="0" eaLnBrk="1" latinLnBrk="0" hangingPunct="1">
              <a:lnSpc>
                <a:spcPct val="90000"/>
              </a:lnSpc>
              <a:spcBef>
                <a:spcPts val="655"/>
              </a:spcBef>
              <a:buFont typeface="Arial" panose="020B0604020202020204" pitchFamily="34" charset="0"/>
              <a:buChar char="•"/>
              <a:defRPr sz="261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95782" indent="-299397" algn="l" defTabSz="1197590" rtl="0" eaLnBrk="1" latinLnBrk="0" hangingPunct="1">
              <a:lnSpc>
                <a:spcPct val="90000"/>
              </a:lnSpc>
              <a:spcBef>
                <a:spcPts val="655"/>
              </a:spcBef>
              <a:buFont typeface="Arial" panose="020B0604020202020204" pitchFamily="34" charset="0"/>
              <a:buChar char="•"/>
              <a:defRPr sz="235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94577" indent="-299397" algn="l" defTabSz="1197590" rtl="0" eaLnBrk="1" latinLnBrk="0" hangingPunct="1">
              <a:lnSpc>
                <a:spcPct val="90000"/>
              </a:lnSpc>
              <a:spcBef>
                <a:spcPts val="655"/>
              </a:spcBef>
              <a:buFont typeface="Arial" panose="020B0604020202020204" pitchFamily="34" charset="0"/>
              <a:buChar char="•"/>
              <a:defRPr sz="235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293372" indent="-299397" algn="l" defTabSz="1197590" rtl="0" eaLnBrk="1" latinLnBrk="0" hangingPunct="1">
              <a:lnSpc>
                <a:spcPct val="90000"/>
              </a:lnSpc>
              <a:spcBef>
                <a:spcPts val="655"/>
              </a:spcBef>
              <a:buFont typeface="Arial" panose="020B0604020202020204" pitchFamily="34" charset="0"/>
              <a:buChar char="•"/>
              <a:defRPr sz="235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892166" indent="-299397" algn="l" defTabSz="1197590" rtl="0" eaLnBrk="1" latinLnBrk="0" hangingPunct="1">
              <a:lnSpc>
                <a:spcPct val="90000"/>
              </a:lnSpc>
              <a:spcBef>
                <a:spcPts val="655"/>
              </a:spcBef>
              <a:buFont typeface="Arial" panose="020B0604020202020204" pitchFamily="34" charset="0"/>
              <a:buChar char="•"/>
              <a:defRPr sz="235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490961" indent="-299397" algn="l" defTabSz="1197590" rtl="0" eaLnBrk="1" latinLnBrk="0" hangingPunct="1">
              <a:lnSpc>
                <a:spcPct val="90000"/>
              </a:lnSpc>
              <a:spcBef>
                <a:spcPts val="655"/>
              </a:spcBef>
              <a:buFont typeface="Arial" panose="020B0604020202020204" pitchFamily="34" charset="0"/>
              <a:buChar char="•"/>
              <a:defRPr sz="235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089756" indent="-299397" algn="l" defTabSz="1197590" rtl="0" eaLnBrk="1" latinLnBrk="0" hangingPunct="1">
              <a:lnSpc>
                <a:spcPct val="90000"/>
              </a:lnSpc>
              <a:spcBef>
                <a:spcPts val="655"/>
              </a:spcBef>
              <a:buFont typeface="Arial" panose="020B0604020202020204" pitchFamily="34" charset="0"/>
              <a:buChar char="•"/>
              <a:defRPr sz="235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</a:pPr>
            <a:r>
              <a:rPr lang="en-US" b="1" dirty="0">
                <a:solidFill>
                  <a:srgbClr val="131E31"/>
                </a:solidFill>
                <a:latin typeface="Arial"/>
                <a:cs typeface="Arial"/>
              </a:rPr>
              <a:t>Use Case Examples:</a:t>
            </a:r>
          </a:p>
          <a:p>
            <a:pPr marL="171450" indent="-17145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131E31"/>
                </a:solidFill>
                <a:latin typeface="Arial"/>
                <a:cs typeface="Arial"/>
              </a:rPr>
              <a:t>Protect legacy systems like Windows Server 2012 with ESUs.</a:t>
            </a:r>
          </a:p>
          <a:p>
            <a:pPr marL="171450" indent="-17145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131E31"/>
                </a:solidFill>
                <a:latin typeface="Arial"/>
                <a:cs typeface="Arial"/>
              </a:rPr>
              <a:t>Manage AWS and Google Cloud environments from Azure.</a:t>
            </a:r>
          </a:p>
          <a:p>
            <a:pPr marL="171450" indent="-17145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131E31"/>
                </a:solidFill>
                <a:latin typeface="Arial"/>
                <a:cs typeface="Arial"/>
              </a:rPr>
              <a:t>Optimize edge computing infrastructure.</a:t>
            </a: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</a:pPr>
            <a:endParaRPr lang="en-US" dirty="0">
              <a:solidFill>
                <a:srgbClr val="131E31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963272980"/>
      </p:ext>
    </p:extLst>
  </p:cSld>
  <p:clrMapOvr>
    <a:masterClrMapping/>
  </p:clrMapOvr>
</p:sld>
</file>

<file path=ppt/theme/theme1.xml><?xml version="1.0" encoding="utf-8"?>
<a:theme xmlns:a="http://schemas.openxmlformats.org/drawingml/2006/main" name="Custom Design">
  <a:themeElements>
    <a:clrScheme name="#E09F3E">
      <a:dk1>
        <a:srgbClr val="263238"/>
      </a:dk1>
      <a:lt1>
        <a:srgbClr val="FFFFFF"/>
      </a:lt1>
      <a:dk2>
        <a:srgbClr val="455964"/>
      </a:dk2>
      <a:lt2>
        <a:srgbClr val="ECEFF1"/>
      </a:lt2>
      <a:accent1>
        <a:srgbClr val="4CAF50"/>
      </a:accent1>
      <a:accent2>
        <a:srgbClr val="1B5E20"/>
      </a:accent2>
      <a:accent3>
        <a:srgbClr val="E8F5E9"/>
      </a:accent3>
      <a:accent4>
        <a:srgbClr val="C8E6C9"/>
      </a:accent4>
      <a:accent5>
        <a:srgbClr val="388E3C"/>
      </a:accent5>
      <a:accent6>
        <a:srgbClr val="E09F3E"/>
      </a:accent6>
      <a:hlink>
        <a:srgbClr val="388E3C"/>
      </a:hlink>
      <a:folHlink>
        <a:srgbClr val="1B5E20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2013 - 2022 Theme">
  <a:themeElements>
    <a:clrScheme name="Office 2013 - 2022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2013 - 2022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13 - 2022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a7384ce8-a2ad-4061-818a-88bf72b6eefd">
      <Terms xmlns="http://schemas.microsoft.com/office/infopath/2007/PartnerControls"/>
    </lcf76f155ced4ddcb4097134ff3c332f>
    <TaxCatchAll xmlns="254ab26a-04f6-42f5-9555-e3c9fb1706a1" xsi:nil="true"/>
    <Thumbnail xmlns="a7384ce8-a2ad-4061-818a-88bf72b6eefd" xsi:nil="true"/>
    <_ip_UnifiedCompliancePolicyUIAction xmlns="http://schemas.microsoft.com/sharepoint/v3" xsi:nil="true"/>
    <Dateapproved xmlns="a7384ce8-a2ad-4061-818a-88bf72b6eefd" xsi:nil="true"/>
    <_ip_UnifiedCompliancePolicyProperties xmlns="http://schemas.microsoft.com/sharepoint/v3" xsi:nil="true"/>
    <Image xmlns="a7384ce8-a2ad-4061-818a-88bf72b6eefd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F743FB91453AB4DB8662F2E12DC3E10" ma:contentTypeVersion="25" ma:contentTypeDescription="Create a new document." ma:contentTypeScope="" ma:versionID="03f02f54765e57a1cfce084709accae5">
  <xsd:schema xmlns:xsd="http://www.w3.org/2001/XMLSchema" xmlns:xs="http://www.w3.org/2001/XMLSchema" xmlns:p="http://schemas.microsoft.com/office/2006/metadata/properties" xmlns:ns1="http://schemas.microsoft.com/sharepoint/v3" xmlns:ns2="a7384ce8-a2ad-4061-818a-88bf72b6eefd" xmlns:ns3="254ab26a-04f6-42f5-9555-e3c9fb1706a1" targetNamespace="http://schemas.microsoft.com/office/2006/metadata/properties" ma:root="true" ma:fieldsID="e95a8859d36d79d4d45685893279faa4" ns1:_="" ns2:_="" ns3:_="">
    <xsd:import namespace="http://schemas.microsoft.com/sharepoint/v3"/>
    <xsd:import namespace="a7384ce8-a2ad-4061-818a-88bf72b6eefd"/>
    <xsd:import namespace="254ab26a-04f6-42f5-9555-e3c9fb1706a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1:_ip_UnifiedCompliancePolicyProperties" minOccurs="0"/>
                <xsd:element ref="ns1:_ip_UnifiedCompliancePolicyUIAction" minOccurs="0"/>
                <xsd:element ref="ns2:MediaServiceDocTags" minOccurs="0"/>
                <xsd:element ref="ns3:SharedWithUsers" minOccurs="0"/>
                <xsd:element ref="ns3:SharedWithDetail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Location" minOccurs="0"/>
                <xsd:element ref="ns2:Dateapproved" minOccurs="0"/>
                <xsd:element ref="ns2:Thumbnail" minOccurs="0"/>
                <xsd:element ref="ns2:MediaServiceObjectDetectorVersions" minOccurs="0"/>
                <xsd:element ref="ns2:MediaServiceSystemTags" minOccurs="0"/>
                <xsd:element ref="ns2:Imag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11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12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7384ce8-a2ad-4061-818a-88bf72b6eef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ocTags" ma:index="13" nillable="true" ma:displayName="MediaServiceDocTags" ma:hidden="true" ma:internalName="MediaServiceDocTags" ma:readOnly="true">
      <xsd:simpleType>
        <xsd:restriction base="dms:Note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9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20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e385fb40-52d4-4fae-9c5b-3e8ff8a5878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Location" ma:index="24" nillable="true" ma:displayName="Location" ma:indexed="true" ma:internalName="MediaServiceLocation" ma:readOnly="true">
      <xsd:simpleType>
        <xsd:restriction base="dms:Text"/>
      </xsd:simpleType>
    </xsd:element>
    <xsd:element name="Dateapproved" ma:index="25" nillable="true" ma:displayName="Notes" ma:description="Enter date approved here" ma:format="Dropdown" ma:internalName="Dateapproved">
      <xsd:simpleType>
        <xsd:restriction base="dms:Note">
          <xsd:maxLength value="255"/>
        </xsd:restriction>
      </xsd:simpleType>
    </xsd:element>
    <xsd:element name="Thumbnail" ma:index="26" nillable="true" ma:displayName="Thumbnail" ma:format="Thumbnail" ma:internalName="Thumbnail">
      <xsd:simpleType>
        <xsd:restriction base="dms:Unknown"/>
      </xsd:simpleType>
    </xsd:element>
    <xsd:element name="MediaServiceObjectDetectorVersions" ma:index="27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ystemTags" ma:index="28" nillable="true" ma:displayName="MediaServiceSystemTags" ma:hidden="true" ma:internalName="MediaServiceSystemTags" ma:readOnly="true">
      <xsd:simpleType>
        <xsd:restriction base="dms:Note"/>
      </xsd:simpleType>
    </xsd:element>
    <xsd:element name="Image" ma:index="29" nillable="true" ma:displayName="Image" ma:format="Thumbnail" ma:internalName="Imag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54ab26a-04f6-42f5-9555-e3c9fb1706a1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dbda739f-6e84-4682-ab84-dba308ad8f6a}" ma:internalName="TaxCatchAll" ma:showField="CatchAllData" ma:web="254ab26a-04f6-42f5-9555-e3c9fb1706a1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0DC3C7F7-18E1-4650-AC5F-CC5C17F7EC3E}">
  <ds:schemaRefs>
    <ds:schemaRef ds:uri="http://schemas.openxmlformats.org/package/2006/metadata/core-properties"/>
    <ds:schemaRef ds:uri="http://purl.org/dc/dcmitype/"/>
    <ds:schemaRef ds:uri="254ab26a-04f6-42f5-9555-e3c9fb1706a1"/>
    <ds:schemaRef ds:uri="a7384ce8-a2ad-4061-818a-88bf72b6eefd"/>
    <ds:schemaRef ds:uri="http://schemas.microsoft.com/sharepoint/v3"/>
    <ds:schemaRef ds:uri="http://schemas.microsoft.com/office/infopath/2007/PartnerControls"/>
    <ds:schemaRef ds:uri="http://schemas.microsoft.com/office/2006/metadata/properties"/>
    <ds:schemaRef ds:uri="http://schemas.microsoft.com/office/2006/documentManagement/types"/>
    <ds:schemaRef ds:uri="http://www.w3.org/XML/1998/namespace"/>
    <ds:schemaRef ds:uri="http://purl.org/dc/terms/"/>
    <ds:schemaRef ds:uri="http://purl.org/dc/elements/1.1/"/>
  </ds:schemaRefs>
</ds:datastoreItem>
</file>

<file path=customXml/itemProps2.xml><?xml version="1.0" encoding="utf-8"?>
<ds:datastoreItem xmlns:ds="http://schemas.openxmlformats.org/officeDocument/2006/customXml" ds:itemID="{131CDA39-BA9D-4165-9C5F-D0244575A6E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a7384ce8-a2ad-4061-818a-88bf72b6eefd"/>
    <ds:schemaRef ds:uri="254ab26a-04f6-42f5-9555-e3c9fb1706a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E29BA7C3-DAA6-40C9-9BB2-8B4B50E11463}">
  <ds:schemaRefs>
    <ds:schemaRef ds:uri="http://schemas.microsoft.com/sharepoint/v3/contenttype/forms"/>
  </ds:schemaRefs>
</ds:datastoreItem>
</file>

<file path=docMetadata/LabelInfo.xml><?xml version="1.0" encoding="utf-8"?>
<clbl:labelList xmlns:clbl="http://schemas.microsoft.com/office/2020/mipLabelMetadata">
  <clbl:label id="{f42aa342-8706-4288-bd11-ebb85995028c}" enabled="1" method="Standard" siteId="{72f988bf-86f1-41af-91ab-2d7cd011db47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143</Words>
  <Application>Microsoft Macintosh PowerPoint</Application>
  <PresentationFormat>Custom</PresentationFormat>
  <Paragraphs>15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</vt:i4>
      </vt:variant>
    </vt:vector>
  </HeadingPairs>
  <TitlesOfParts>
    <vt:vector size="8" baseType="lpstr">
      <vt:lpstr>Arial</vt:lpstr>
      <vt:lpstr>Calibri</vt:lpstr>
      <vt:lpstr>Calibri Light</vt:lpstr>
      <vt:lpstr>Segoe UI</vt:lpstr>
      <vt:lpstr>Segoe UI Semibold</vt:lpstr>
      <vt:lpstr>Custom Design</vt:lpstr>
      <vt:lpstr>Office 2013 - 2022 Theme</vt:lpstr>
      <vt:lpstr>Simplify IT Management &amp; Secure Legacy Systems with Azure Arc and [PARTNER NAME]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Partner customization guidance</dc:title>
  <dc:creator/>
  <cp:lastModifiedBy/>
  <cp:revision>207</cp:revision>
  <dcterms:created xsi:type="dcterms:W3CDTF">2023-07-26T15:24:50Z</dcterms:created>
  <dcterms:modified xsi:type="dcterms:W3CDTF">2025-02-13T16:35:38Z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0x010100FF743FB91453AB4DB8662F2E12DC3E10</vt:lpwstr>
  </property>
  <property fmtid="{D5CDD505-2E9C-101B-9397-08002B2CF9AE}" pid="3" name="MediaServiceImageTags">
    <vt:lpwstr/>
  </property>
</Properties>
</file>