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  <p:sldId id="258" r:id="rId6"/>
    <p:sldId id="259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AC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28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9" d="100"/>
        <a:sy n="15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921560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4150824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696322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544936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862555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00650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4132316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659090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7300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334129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4121153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6AA488-3C58-D541-9DB4-A5A94D900C24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D9D6A3-4BDF-D54E-A871-0A13B3E01AA2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592822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using a computer&#10;&#10;Description automatically generated">
            <a:extLst>
              <a:ext uri="{FF2B5EF4-FFF2-40B4-BE49-F238E27FC236}">
                <a16:creationId xmlns:a16="http://schemas.microsoft.com/office/drawing/2014/main" id="{A22CFC84-751F-579B-163A-D59DA7DA69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6816" r="7453"/>
          <a:stretch/>
        </p:blipFill>
        <p:spPr>
          <a:xfrm>
            <a:off x="0" y="-1"/>
            <a:ext cx="13716000" cy="13716001"/>
          </a:xfrm>
          <a:prstGeom prst="rect">
            <a:avLst/>
          </a:prstGeom>
        </p:spPr>
      </p:pic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B0406699-483F-E8CA-89A9-8554DD7988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74" y="11300144"/>
            <a:ext cx="6447803" cy="2126879"/>
          </a:xfrm>
          <a:prstGeom prst="rect">
            <a:avLst/>
          </a:prstGeom>
        </p:spPr>
      </p:pic>
      <p:sp>
        <p:nvSpPr>
          <p:cNvPr id="7" name="Title 17">
            <a:extLst>
              <a:ext uri="{FF2B5EF4-FFF2-40B4-BE49-F238E27FC236}">
                <a16:creationId xmlns:a16="http://schemas.microsoft.com/office/drawing/2014/main" id="{93E9A09E-44C5-AF26-0793-69820F2BAAA2}"/>
              </a:ext>
            </a:extLst>
          </p:cNvPr>
          <p:cNvSpPr txBox="1">
            <a:spLocks/>
          </p:cNvSpPr>
          <p:nvPr/>
        </p:nvSpPr>
        <p:spPr>
          <a:xfrm>
            <a:off x="678849" y="6168813"/>
            <a:ext cx="10042361" cy="291568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kern="0"/>
            </a:defPPr>
          </a:lstStyle>
          <a:p>
            <a:r>
              <a:rPr lang="en-GB" sz="5800" b="1" i="0" dirty="0">
                <a:solidFill>
                  <a:srgbClr val="17ACF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Boost reliability</a:t>
            </a:r>
          </a:p>
          <a:p>
            <a:r>
              <a:rPr lang="en-GB" sz="5800" b="1" i="0" dirty="0">
                <a:solidFill>
                  <a:srgbClr val="17ACF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 your business</a:t>
            </a:r>
          </a:p>
          <a:p>
            <a:r>
              <a:rPr lang="en-GB" sz="5800" b="1" i="0" dirty="0">
                <a:solidFill>
                  <a:srgbClr val="17ACF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by detecting problems early</a:t>
            </a:r>
          </a:p>
        </p:txBody>
      </p:sp>
      <p:sp>
        <p:nvSpPr>
          <p:cNvPr id="8" name="Title 17">
            <a:extLst>
              <a:ext uri="{FF2B5EF4-FFF2-40B4-BE49-F238E27FC236}">
                <a16:creationId xmlns:a16="http://schemas.microsoft.com/office/drawing/2014/main" id="{C692DA9C-DFCC-6308-012F-52571D59D062}"/>
              </a:ext>
            </a:extLst>
          </p:cNvPr>
          <p:cNvSpPr txBox="1">
            <a:spLocks/>
          </p:cNvSpPr>
          <p:nvPr/>
        </p:nvSpPr>
        <p:spPr>
          <a:xfrm>
            <a:off x="678849" y="9341830"/>
            <a:ext cx="10042361" cy="19139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kern="0"/>
            </a:defPPr>
          </a:lstStyle>
          <a:p>
            <a:r>
              <a:rPr lang="en-GB" sz="35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Easily embed time-series anomaly detection capabilities into your apps to help users identify problems quickly. </a:t>
            </a:r>
            <a:endParaRPr lang="en-GB" sz="3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706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looking at a computer screen&#10;&#10;Description automatically generated">
            <a:extLst>
              <a:ext uri="{FF2B5EF4-FFF2-40B4-BE49-F238E27FC236}">
                <a16:creationId xmlns:a16="http://schemas.microsoft.com/office/drawing/2014/main" id="{85CD1CF8-E885-217C-3EF8-4D856FD3A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0BD693D-89A1-A626-75CF-3563E4209FF0}"/>
              </a:ext>
            </a:extLst>
          </p:cNvPr>
          <p:cNvSpPr txBox="1">
            <a:spLocks/>
          </p:cNvSpPr>
          <p:nvPr/>
        </p:nvSpPr>
        <p:spPr>
          <a:xfrm>
            <a:off x="650632" y="7257134"/>
            <a:ext cx="10515600" cy="3034567"/>
          </a:xfrm>
          <a:prstGeom prst="rect">
            <a:avLst/>
          </a:prstGeom>
        </p:spPr>
        <p:txBody>
          <a:bodyPr>
            <a:no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800" b="1" dirty="0">
                <a:solidFill>
                  <a:srgbClr val="17ACF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Build AI applications responsibly with Azure AI Content Safety</a:t>
            </a:r>
            <a:br>
              <a:rPr lang="en-GB" sz="5800" b="1" dirty="0">
                <a:solidFill>
                  <a:srgbClr val="17ACF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en-GB" sz="5800" b="1" dirty="0">
              <a:solidFill>
                <a:srgbClr val="17ACF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17270F13-A61D-9786-2CB0-DF860E408D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7" y="1388393"/>
            <a:ext cx="6447803" cy="21268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BDF470-6F68-CBBE-E97B-81E2F77666CC}"/>
              </a:ext>
            </a:extLst>
          </p:cNvPr>
          <p:cNvSpPr txBox="1"/>
          <p:nvPr/>
        </p:nvSpPr>
        <p:spPr>
          <a:xfrm>
            <a:off x="650632" y="10291701"/>
            <a:ext cx="12027877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AI Content Safety is a safety system for </a:t>
            </a:r>
            <a:r>
              <a:rPr lang="en-GB" sz="35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monitoring content generated by both foundation models and humans. </a:t>
            </a:r>
            <a:br>
              <a:rPr lang="en-GB" sz="35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5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Detect and block potential risks, threats, and quality problems. </a:t>
            </a:r>
            <a:endParaRPr lang="en-GB" sz="3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BG" sz="3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409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holding a computer&#10;&#10;Description automatically generated">
            <a:extLst>
              <a:ext uri="{FF2B5EF4-FFF2-40B4-BE49-F238E27FC236}">
                <a16:creationId xmlns:a16="http://schemas.microsoft.com/office/drawing/2014/main" id="{25B90549-6874-F4D1-2600-70FA86E3D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A71A3B4-7A7B-0939-4A12-BAA8A76BB0F4}"/>
              </a:ext>
            </a:extLst>
          </p:cNvPr>
          <p:cNvSpPr txBox="1">
            <a:spLocks/>
          </p:cNvSpPr>
          <p:nvPr/>
        </p:nvSpPr>
        <p:spPr>
          <a:xfrm>
            <a:off x="838200" y="1344521"/>
            <a:ext cx="8587155" cy="2229919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17AC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 Defender</a:t>
            </a:r>
          </a:p>
          <a:p>
            <a:r>
              <a:rPr lang="en-US" b="1" dirty="0">
                <a:solidFill>
                  <a:srgbClr val="17AC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Cloud</a:t>
            </a:r>
            <a:br>
              <a:rPr lang="en-US" b="1" dirty="0">
                <a:solidFill>
                  <a:srgbClr val="17ACF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solidFill>
                <a:srgbClr val="17ACF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AF99EF9-8AA9-7B40-FE1D-61B3ECC030EA}"/>
              </a:ext>
            </a:extLst>
          </p:cNvPr>
          <p:cNvSpPr txBox="1">
            <a:spLocks/>
          </p:cNvSpPr>
          <p:nvPr/>
        </p:nvSpPr>
        <p:spPr>
          <a:xfrm>
            <a:off x="838199" y="5426686"/>
            <a:ext cx="6875585" cy="4714875"/>
          </a:xfrm>
          <a:prstGeom prst="rect">
            <a:avLst/>
          </a:prstGeom>
        </p:spPr>
        <p:txBody>
          <a:bodyPr/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Protect </a:t>
            </a:r>
            <a:r>
              <a:rPr lang="en-GB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GB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hybrid environments with integrated security from code to cloud. Focus on your most critical risks</a:t>
            </a:r>
            <a:br>
              <a:rPr lang="en-GB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across </a:t>
            </a:r>
            <a:r>
              <a:rPr lang="en-GB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GB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environments with contextual cloud security posture management (CSPM).</a:t>
            </a:r>
          </a:p>
          <a:p>
            <a:pPr marL="0" indent="0">
              <a:buNone/>
            </a:pPr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C51CCACB-CCA1-BED0-66B7-D5DF87ED53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13" y="10941264"/>
            <a:ext cx="6447803" cy="212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349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C0A14D567554091D95EB3F5815525" ma:contentTypeVersion="15" ma:contentTypeDescription="Create a new document." ma:contentTypeScope="" ma:versionID="17c1dcbfd06fd03e61a4a6dc4476af1c">
  <xsd:schema xmlns:xsd="http://www.w3.org/2001/XMLSchema" xmlns:xs="http://www.w3.org/2001/XMLSchema" xmlns:p="http://schemas.microsoft.com/office/2006/metadata/properties" xmlns:ns2="81ae4995-9656-43b3-9004-9b2d2195dcda" xmlns:ns3="91dde146-1d64-4472-abb4-1dd87af97482" targetNamespace="http://schemas.microsoft.com/office/2006/metadata/properties" ma:root="true" ma:fieldsID="27cd1d53e46a12cd3a5a7a655e1fd537" ns2:_="" ns3:_="">
    <xsd:import namespace="81ae4995-9656-43b3-9004-9b2d2195dcda"/>
    <xsd:import namespace="91dde146-1d64-4472-abb4-1dd87af974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ae4995-9656-43b3-9004-9b2d2195dcd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dde146-1d64-4472-abb4-1dd87af974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9e4cdfa-29d2-4445-a189-ba3bc74b5e44}" ma:internalName="TaxCatchAll" ma:showField="CatchAllData" ma:web="91dde146-1d64-4472-abb4-1dd87af97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ae4995-9656-43b3-9004-9b2d2195dcda">
      <Terms xmlns="http://schemas.microsoft.com/office/infopath/2007/PartnerControls"/>
    </lcf76f155ced4ddcb4097134ff3c332f>
    <TaxCatchAll xmlns="91dde146-1d64-4472-abb4-1dd87af97482" xsi:nil="true"/>
  </documentManagement>
</p:properties>
</file>

<file path=customXml/itemProps1.xml><?xml version="1.0" encoding="utf-8"?>
<ds:datastoreItem xmlns:ds="http://schemas.openxmlformats.org/officeDocument/2006/customXml" ds:itemID="{050FEF9F-A727-48BA-906B-1340C33738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ae4995-9656-43b3-9004-9b2d2195dcda"/>
    <ds:schemaRef ds:uri="91dde146-1d64-4472-abb4-1dd87af974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03F220-4E27-4EAF-AC03-D1D8B8D763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0EFE39-6073-4CAD-BFA4-69AA4C3D0183}">
  <ds:schemaRefs>
    <ds:schemaRef ds:uri="http://schemas.microsoft.com/office/2006/metadata/properties"/>
    <ds:schemaRef ds:uri="http://schemas.microsoft.com/office/infopath/2007/PartnerControls"/>
    <ds:schemaRef ds:uri="81ae4995-9656-43b3-9004-9b2d2195dcda"/>
    <ds:schemaRef ds:uri="91dde146-1d64-4472-abb4-1dd87af9748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105</Words>
  <Application>Microsoft Macintosh PowerPoint</Application>
  <PresentationFormat>Custom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Hrulev, Milena (Petrova)</dc:creator>
  <cp:lastModifiedBy>Hrulev, Milena (Petrova)</cp:lastModifiedBy>
  <cp:revision>1</cp:revision>
  <dcterms:created xsi:type="dcterms:W3CDTF">2024-05-02T09:50:39Z</dcterms:created>
  <dcterms:modified xsi:type="dcterms:W3CDTF">2024-05-02T12:01:33Z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0x010100ACCC0A14D567554091D95EB3F5815525</vt:lpwstr>
  </property>
  <property fmtid="{D5CDD505-2E9C-101B-9397-08002B2CF9AE}" pid="3" name="MediaServiceImageTags">
    <vt:lpwstr/>
  </property>
</Properties>
</file>