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15238413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>
        <p:scale>
          <a:sx n="73" d="100"/>
          <a:sy n="73" d="100"/>
        </p:scale>
        <p:origin x="1920" y="9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305007"/>
            <a:ext cx="11428810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188203"/>
            <a:ext cx="11428810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253655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998247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4989" y="424543"/>
            <a:ext cx="3285783" cy="675760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641" y="424543"/>
            <a:ext cx="9666868" cy="675760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784868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006104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04" y="1987967"/>
            <a:ext cx="13143131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704" y="5336314"/>
            <a:ext cx="13143131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82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82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82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83156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641" y="2122712"/>
            <a:ext cx="6476326" cy="50594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4446" y="2122712"/>
            <a:ext cx="6476326" cy="50594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1539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6" y="424543"/>
            <a:ext cx="13143131" cy="154127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626" y="1954742"/>
            <a:ext cx="6446562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626" y="2912730"/>
            <a:ext cx="6446562" cy="4284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4447" y="1954742"/>
            <a:ext cx="6478310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4447" y="2912730"/>
            <a:ext cx="6478310" cy="4284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520801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513075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833084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1601"/>
            <a:ext cx="4914784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310" y="1148111"/>
            <a:ext cx="771444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92204"/>
            <a:ext cx="4914784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21230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1601"/>
            <a:ext cx="4914784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310" y="1148111"/>
            <a:ext cx="771444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92204"/>
            <a:ext cx="4914784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231671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641" y="424543"/>
            <a:ext cx="13143131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641" y="2122712"/>
            <a:ext cx="13143131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641" y="7390729"/>
            <a:ext cx="3428643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496B31-0E76-E149-91DF-E608A92FA2FC}" type="datetimeFigureOut">
              <a:rPr lang="en-BG" smtClean="0"/>
              <a:t>2.05.24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7725" y="7390729"/>
            <a:ext cx="514296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2129" y="7390729"/>
            <a:ext cx="3428643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668EB2-FC30-0848-B217-A5EF96C8A36A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548841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a suit and glasses&#10;&#10;Description automatically generated">
            <a:extLst>
              <a:ext uri="{FF2B5EF4-FFF2-40B4-BE49-F238E27FC236}">
                <a16:creationId xmlns:a16="http://schemas.microsoft.com/office/drawing/2014/main" id="{2EE1A428-0920-AE4E-1013-88A6C1426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13" y="-1"/>
            <a:ext cx="15259240" cy="7974013"/>
          </a:xfrm>
          <a:prstGeom prst="rect">
            <a:avLst/>
          </a:prstGeom>
        </p:spPr>
      </p:pic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9C3EF6B2-A134-5886-A49F-EB1871E948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83" y="6068159"/>
            <a:ext cx="4792717" cy="1580931"/>
          </a:xfrm>
          <a:prstGeom prst="rect">
            <a:avLst/>
          </a:prstGeom>
        </p:spPr>
      </p:pic>
      <p:sp>
        <p:nvSpPr>
          <p:cNvPr id="7" name="Title 17">
            <a:extLst>
              <a:ext uri="{FF2B5EF4-FFF2-40B4-BE49-F238E27FC236}">
                <a16:creationId xmlns:a16="http://schemas.microsoft.com/office/drawing/2014/main" id="{229FB469-4004-C941-B8C2-AE4159AD6B78}"/>
              </a:ext>
            </a:extLst>
          </p:cNvPr>
          <p:cNvSpPr txBox="1">
            <a:spLocks/>
          </p:cNvSpPr>
          <p:nvPr/>
        </p:nvSpPr>
        <p:spPr>
          <a:xfrm>
            <a:off x="666492" y="1275427"/>
            <a:ext cx="8823497" cy="169386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kern="0"/>
            </a:defPPr>
          </a:lstStyle>
          <a:p>
            <a:r>
              <a:rPr lang="en-GB" sz="4200" b="1" i="0" dirty="0">
                <a:solidFill>
                  <a:srgbClr val="17ACF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Boost reliability for your business</a:t>
            </a:r>
          </a:p>
          <a:p>
            <a:r>
              <a:rPr lang="en-GB" sz="4200" b="1" i="0" dirty="0">
                <a:solidFill>
                  <a:srgbClr val="17ACF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by detecting problems early</a:t>
            </a:r>
          </a:p>
        </p:txBody>
      </p:sp>
      <p:sp>
        <p:nvSpPr>
          <p:cNvPr id="8" name="Title 17">
            <a:extLst>
              <a:ext uri="{FF2B5EF4-FFF2-40B4-BE49-F238E27FC236}">
                <a16:creationId xmlns:a16="http://schemas.microsoft.com/office/drawing/2014/main" id="{386AF0D9-FF27-5E5A-80E7-ED607B3EC58B}"/>
              </a:ext>
            </a:extLst>
          </p:cNvPr>
          <p:cNvSpPr txBox="1">
            <a:spLocks/>
          </p:cNvSpPr>
          <p:nvPr/>
        </p:nvSpPr>
        <p:spPr>
          <a:xfrm>
            <a:off x="666492" y="3721217"/>
            <a:ext cx="8255086" cy="19139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kern="0"/>
            </a:defPPr>
          </a:lstStyle>
          <a:p>
            <a:r>
              <a:rPr lang="en-GB" sz="3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Easily embed time-series anomaly detection capabilities into your apps to help users identify problems quickly. </a:t>
            </a:r>
            <a:endParaRPr lang="en-GB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10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id="{C9BD0CBC-AABF-1A9A-3D29-913FE9DFE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41"/>
            <a:ext cx="15248828" cy="796857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8A702D4-A4CA-C99C-E42F-52ABD15E7EBC}"/>
              </a:ext>
            </a:extLst>
          </p:cNvPr>
          <p:cNvSpPr txBox="1">
            <a:spLocks/>
          </p:cNvSpPr>
          <p:nvPr/>
        </p:nvSpPr>
        <p:spPr>
          <a:xfrm>
            <a:off x="650632" y="2568141"/>
            <a:ext cx="8761382" cy="14188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200" b="1" dirty="0">
                <a:solidFill>
                  <a:srgbClr val="17ACF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Build AI applications responsibly with Azure AI Content Safety</a:t>
            </a:r>
            <a:br>
              <a:rPr lang="en-GB" sz="4200" b="1" dirty="0">
                <a:solidFill>
                  <a:srgbClr val="17ACF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en-GB" sz="4200" b="1" dirty="0">
              <a:solidFill>
                <a:srgbClr val="17ACF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B4A2E4-2C58-2EC4-B836-A9102A35283E}"/>
              </a:ext>
            </a:extLst>
          </p:cNvPr>
          <p:cNvSpPr txBox="1"/>
          <p:nvPr/>
        </p:nvSpPr>
        <p:spPr>
          <a:xfrm>
            <a:off x="650632" y="4429439"/>
            <a:ext cx="83199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AI Content Safety is a safety system for </a:t>
            </a:r>
            <a:r>
              <a:rPr lang="en-GB" sz="3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monitoring content generated by both foundation models and humans. </a:t>
            </a:r>
            <a:br>
              <a:rPr lang="en-GB" sz="3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Detect and block potential risks, threats, and quality problems. </a:t>
            </a:r>
            <a:endParaRPr lang="en-GB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BG" sz="3000" dirty="0">
              <a:solidFill>
                <a:schemeClr val="bg1"/>
              </a:solidFill>
            </a:endParaRP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DC91622E-A607-5BAF-583A-3DAB94E149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83" y="297980"/>
            <a:ext cx="4792717" cy="158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246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computer&#10;&#10;Description automatically generated">
            <a:extLst>
              <a:ext uri="{FF2B5EF4-FFF2-40B4-BE49-F238E27FC236}">
                <a16:creationId xmlns:a16="http://schemas.microsoft.com/office/drawing/2014/main" id="{7012557B-528A-91CD-C301-7A58178D5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13" y="-1"/>
            <a:ext cx="15259240" cy="797401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802D6B2-C3DA-2A65-4ED1-F6807BD7D8B6}"/>
              </a:ext>
            </a:extLst>
          </p:cNvPr>
          <p:cNvSpPr txBox="1">
            <a:spLocks/>
          </p:cNvSpPr>
          <p:nvPr/>
        </p:nvSpPr>
        <p:spPr>
          <a:xfrm>
            <a:off x="601718" y="1160352"/>
            <a:ext cx="8587155" cy="1202805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rgbClr val="17AC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 Defender for Cloud</a:t>
            </a:r>
            <a:br>
              <a:rPr lang="en-US" sz="4500" b="1" dirty="0">
                <a:solidFill>
                  <a:srgbClr val="17ACF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4500" dirty="0">
              <a:solidFill>
                <a:srgbClr val="17ACF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026B097-A0C9-7D66-6B53-74A687E2F173}"/>
              </a:ext>
            </a:extLst>
          </p:cNvPr>
          <p:cNvSpPr txBox="1">
            <a:spLocks/>
          </p:cNvSpPr>
          <p:nvPr/>
        </p:nvSpPr>
        <p:spPr>
          <a:xfrm>
            <a:off x="601718" y="2996204"/>
            <a:ext cx="7801304" cy="2877058"/>
          </a:xfrm>
          <a:prstGeom prst="rect">
            <a:avLst/>
          </a:prstGeom>
        </p:spPr>
        <p:txBody>
          <a:bodyPr/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 </a:t>
            </a:r>
            <a:r>
              <a:rPr lang="en-GB" sz="3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hybrid environments with integrated security from code to cloud. Focus on your most critical risks</a:t>
            </a:r>
            <a:br>
              <a:rPr lang="en-GB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across </a:t>
            </a:r>
            <a:r>
              <a:rPr lang="en-GB" sz="3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environments with contextual cloud security posture management (CSPM).</a:t>
            </a:r>
          </a:p>
          <a:p>
            <a:pPr marL="0" indent="0">
              <a:buNone/>
            </a:pPr>
            <a:endParaRPr lang="en-GB" sz="3000" dirty="0">
              <a:solidFill>
                <a:schemeClr val="bg1"/>
              </a:solidFill>
            </a:endParaRPr>
          </a:p>
        </p:txBody>
      </p:sp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76664E28-8FCE-0783-FDF1-39BC636DC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83" y="6068159"/>
            <a:ext cx="4792717" cy="158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819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ae4995-9656-43b3-9004-9b2d2195dcda">
      <Terms xmlns="http://schemas.microsoft.com/office/infopath/2007/PartnerControls"/>
    </lcf76f155ced4ddcb4097134ff3c332f>
    <TaxCatchAll xmlns="91dde146-1d64-4472-abb4-1dd87af97482" xsi:nil="true"/>
  </documentManagement>
</p:properties>
</file>

<file path=customXml/itemProps1.xml><?xml version="1.0" encoding="utf-8"?>
<ds:datastoreItem xmlns:ds="http://schemas.openxmlformats.org/officeDocument/2006/customXml" ds:itemID="{AACFF9A0-3EDB-4F3D-8C45-90F4A0989B35}"/>
</file>

<file path=customXml/itemProps2.xml><?xml version="1.0" encoding="utf-8"?>
<ds:datastoreItem xmlns:ds="http://schemas.openxmlformats.org/officeDocument/2006/customXml" ds:itemID="{3F0F2F93-BCBC-4E34-9F9A-5D30753DC0CB}"/>
</file>

<file path=customXml/itemProps3.xml><?xml version="1.0" encoding="utf-8"?>
<ds:datastoreItem xmlns:ds="http://schemas.openxmlformats.org/officeDocument/2006/customXml" ds:itemID="{D7EF646A-0EAA-4496-BBE0-A163DA5B067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105</Words>
  <Application>Microsoft Macintosh PowerPoint</Application>
  <PresentationFormat>Custom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Hrulev, Milena (Petrova)</dc:creator>
  <cp:lastModifiedBy>Hrulev, Milena (Petrova)</cp:lastModifiedBy>
  <cp:revision>1</cp:revision>
  <dcterms:created xsi:type="dcterms:W3CDTF">2024-05-02T11:53:26Z</dcterms:created>
  <dcterms:modified xsi:type="dcterms:W3CDTF">2024-05-02T11:59:15Z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0x010100ACCC0A14D567554091D95EB3F5815525</vt:lpwstr>
  </property>
</Properties>
</file>