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sldIdLst>
    <p:sldId id="257" r:id="rId5"/>
    <p:sldId id="258" r:id="rId6"/>
    <p:sldId id="259" r:id="rId7"/>
  </p:sldIdLst>
  <p:sldSz cx="13716000" cy="137160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4953" userDrawn="1">
          <p15:clr>
            <a:srgbClr val="A4A3A4"/>
          </p15:clr>
        </p15:guide>
        <p15:guide id="2" pos="19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37AF3C-4B6F-8D41-B1D6-3E5DBD17E3FA}" v="35" dt="2024-02-12T14:14:50.6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65" d="100"/>
          <a:sy n="65" d="100"/>
        </p:scale>
        <p:origin x="2624" y="32"/>
      </p:cViewPr>
      <p:guideLst>
        <p:guide orient="horz" pos="4953"/>
        <p:guide pos="19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6437AF3C-4B6F-8D41-B1D6-3E5DBD17E3FA}"/>
    <pc:docChg chg="undo custSel modSld">
      <pc:chgData name="Hrulev, Milena (Petrova)" userId="440ae848-7e83-4dd6-8b49-d6a60c3a3cd8" providerId="ADAL" clId="{6437AF3C-4B6F-8D41-B1D6-3E5DBD17E3FA}" dt="2024-02-12T14:14:50.610" v="135" actId="167"/>
      <pc:docMkLst>
        <pc:docMk/>
      </pc:docMkLst>
      <pc:sldChg chg="addSp delSp modSp mod">
        <pc:chgData name="Hrulev, Milena (Petrova)" userId="440ae848-7e83-4dd6-8b49-d6a60c3a3cd8" providerId="ADAL" clId="{6437AF3C-4B6F-8D41-B1D6-3E5DBD17E3FA}" dt="2024-02-12T13:28:11.001" v="65" actId="1076"/>
        <pc:sldMkLst>
          <pc:docMk/>
          <pc:sldMk cId="3916844721" sldId="257"/>
        </pc:sldMkLst>
        <pc:spChg chg="mod">
          <ac:chgData name="Hrulev, Milena (Petrova)" userId="440ae848-7e83-4dd6-8b49-d6a60c3a3cd8" providerId="ADAL" clId="{6437AF3C-4B6F-8D41-B1D6-3E5DBD17E3FA}" dt="2024-02-12T13:28:06.690" v="64" actId="20577"/>
          <ac:spMkLst>
            <pc:docMk/>
            <pc:sldMk cId="3916844721" sldId="257"/>
            <ac:spMk id="6" creationId="{D334C4A4-A067-9450-E564-A7B8C31B0380}"/>
          </ac:spMkLst>
        </pc:spChg>
        <pc:spChg chg="mod">
          <ac:chgData name="Hrulev, Milena (Petrova)" userId="440ae848-7e83-4dd6-8b49-d6a60c3a3cd8" providerId="ADAL" clId="{6437AF3C-4B6F-8D41-B1D6-3E5DBD17E3FA}" dt="2024-02-12T13:28:11.001" v="65" actId="1076"/>
          <ac:spMkLst>
            <pc:docMk/>
            <pc:sldMk cId="3916844721" sldId="257"/>
            <ac:spMk id="7" creationId="{C6B3C434-62BA-7B73-62CA-446BA1AB8B9E}"/>
          </ac:spMkLst>
        </pc:spChg>
        <pc:spChg chg="mod">
          <ac:chgData name="Hrulev, Milena (Petrova)" userId="440ae848-7e83-4dd6-8b49-d6a60c3a3cd8" providerId="ADAL" clId="{6437AF3C-4B6F-8D41-B1D6-3E5DBD17E3FA}" dt="2024-02-12T13:28:11.001" v="65" actId="1076"/>
          <ac:spMkLst>
            <pc:docMk/>
            <pc:sldMk cId="3916844721" sldId="257"/>
            <ac:spMk id="8" creationId="{E3931083-5408-93B9-F172-48C00317F209}"/>
          </ac:spMkLst>
        </pc:spChg>
        <pc:spChg chg="mod">
          <ac:chgData name="Hrulev, Milena (Petrova)" userId="440ae848-7e83-4dd6-8b49-d6a60c3a3cd8" providerId="ADAL" clId="{6437AF3C-4B6F-8D41-B1D6-3E5DBD17E3FA}" dt="2024-02-12T13:27:52.136" v="55" actId="1076"/>
          <ac:spMkLst>
            <pc:docMk/>
            <pc:sldMk cId="3916844721" sldId="257"/>
            <ac:spMk id="11" creationId="{B277D5C1-4F65-8692-16B0-EFA54E8C2E23}"/>
          </ac:spMkLst>
        </pc:spChg>
        <pc:picChg chg="add mod">
          <ac:chgData name="Hrulev, Milena (Petrova)" userId="440ae848-7e83-4dd6-8b49-d6a60c3a3cd8" providerId="ADAL" clId="{6437AF3C-4B6F-8D41-B1D6-3E5DBD17E3FA}" dt="2024-02-09T13:46:19.992" v="1"/>
          <ac:picMkLst>
            <pc:docMk/>
            <pc:sldMk cId="3916844721" sldId="257"/>
            <ac:picMk id="2" creationId="{F7AB3BD9-CCEE-5044-9B82-DCDACDFEE71C}"/>
          </ac:picMkLst>
        </pc:picChg>
        <pc:picChg chg="add mod">
          <ac:chgData name="Hrulev, Milena (Petrova)" userId="440ae848-7e83-4dd6-8b49-d6a60c3a3cd8" providerId="ADAL" clId="{6437AF3C-4B6F-8D41-B1D6-3E5DBD17E3FA}" dt="2024-02-12T13:27:55.856" v="61" actId="1036"/>
          <ac:picMkLst>
            <pc:docMk/>
            <pc:sldMk cId="3916844721" sldId="257"/>
            <ac:picMk id="3" creationId="{89EEE301-37FE-A7FB-5E62-D3228A520D6E}"/>
          </ac:picMkLst>
        </pc:picChg>
        <pc:picChg chg="add mod">
          <ac:chgData name="Hrulev, Milena (Petrova)" userId="440ae848-7e83-4dd6-8b49-d6a60c3a3cd8" providerId="ADAL" clId="{6437AF3C-4B6F-8D41-B1D6-3E5DBD17E3FA}" dt="2024-02-12T13:23:26.252" v="26" actId="167"/>
          <ac:picMkLst>
            <pc:docMk/>
            <pc:sldMk cId="3916844721" sldId="257"/>
            <ac:picMk id="4" creationId="{B1A99F3E-DF51-8BE5-97A5-DAB4B9382E16}"/>
          </ac:picMkLst>
        </pc:picChg>
        <pc:picChg chg="del">
          <ac:chgData name="Hrulev, Milena (Petrova)" userId="440ae848-7e83-4dd6-8b49-d6a60c3a3cd8" providerId="ADAL" clId="{6437AF3C-4B6F-8D41-B1D6-3E5DBD17E3FA}" dt="2024-02-09T13:46:18.772" v="0" actId="478"/>
          <ac:picMkLst>
            <pc:docMk/>
            <pc:sldMk cId="3916844721" sldId="257"/>
            <ac:picMk id="17" creationId="{80A29A66-8D08-EB48-33D3-17E02E8CC1AF}"/>
          </ac:picMkLst>
        </pc:picChg>
        <pc:picChg chg="del">
          <ac:chgData name="Hrulev, Milena (Petrova)" userId="440ae848-7e83-4dd6-8b49-d6a60c3a3cd8" providerId="ADAL" clId="{6437AF3C-4B6F-8D41-B1D6-3E5DBD17E3FA}" dt="2024-02-12T13:23:01.273" v="20" actId="478"/>
          <ac:picMkLst>
            <pc:docMk/>
            <pc:sldMk cId="3916844721" sldId="257"/>
            <ac:picMk id="19" creationId="{1D4D3A96-3A8B-F5B1-0793-ED19B80498AC}"/>
          </ac:picMkLst>
        </pc:picChg>
      </pc:sldChg>
      <pc:sldChg chg="addSp delSp modSp mod">
        <pc:chgData name="Hrulev, Milena (Petrova)" userId="440ae848-7e83-4dd6-8b49-d6a60c3a3cd8" providerId="ADAL" clId="{6437AF3C-4B6F-8D41-B1D6-3E5DBD17E3FA}" dt="2024-02-12T13:36:57.890" v="119" actId="1076"/>
        <pc:sldMkLst>
          <pc:docMk/>
          <pc:sldMk cId="2443813842" sldId="258"/>
        </pc:sldMkLst>
        <pc:spChg chg="mod">
          <ac:chgData name="Hrulev, Milena (Petrova)" userId="440ae848-7e83-4dd6-8b49-d6a60c3a3cd8" providerId="ADAL" clId="{6437AF3C-4B6F-8D41-B1D6-3E5DBD17E3FA}" dt="2024-02-12T13:36:57.890" v="119" actId="1076"/>
          <ac:spMkLst>
            <pc:docMk/>
            <pc:sldMk cId="2443813842" sldId="258"/>
            <ac:spMk id="6" creationId="{0E53A62F-F520-3096-FF3B-AD2D6A2EC810}"/>
          </ac:spMkLst>
        </pc:spChg>
        <pc:spChg chg="mod">
          <ac:chgData name="Hrulev, Milena (Petrova)" userId="440ae848-7e83-4dd6-8b49-d6a60c3a3cd8" providerId="ADAL" clId="{6437AF3C-4B6F-8D41-B1D6-3E5DBD17E3FA}" dt="2024-02-12T13:28:43.536" v="70" actId="1076"/>
          <ac:spMkLst>
            <pc:docMk/>
            <pc:sldMk cId="2443813842" sldId="258"/>
            <ac:spMk id="7" creationId="{22C6A127-B0C4-5827-C440-74D50865BE58}"/>
          </ac:spMkLst>
        </pc:spChg>
        <pc:spChg chg="mod">
          <ac:chgData name="Hrulev, Milena (Petrova)" userId="440ae848-7e83-4dd6-8b49-d6a60c3a3cd8" providerId="ADAL" clId="{6437AF3C-4B6F-8D41-B1D6-3E5DBD17E3FA}" dt="2024-02-12T13:28:43.536" v="70" actId="1076"/>
          <ac:spMkLst>
            <pc:docMk/>
            <pc:sldMk cId="2443813842" sldId="258"/>
            <ac:spMk id="8" creationId="{4E1AE6EB-165F-F0A0-B93D-A1E06C8BF6B6}"/>
          </ac:spMkLst>
        </pc:spChg>
        <pc:spChg chg="add mod">
          <ac:chgData name="Hrulev, Milena (Petrova)" userId="440ae848-7e83-4dd6-8b49-d6a60c3a3cd8" providerId="ADAL" clId="{6437AF3C-4B6F-8D41-B1D6-3E5DBD17E3FA}" dt="2024-02-12T13:28:24.544" v="67"/>
          <ac:spMkLst>
            <pc:docMk/>
            <pc:sldMk cId="2443813842" sldId="258"/>
            <ac:spMk id="9" creationId="{4A0CF615-348E-51EC-9FCD-626FF93FD39D}"/>
          </ac:spMkLst>
        </pc:spChg>
        <pc:spChg chg="del">
          <ac:chgData name="Hrulev, Milena (Petrova)" userId="440ae848-7e83-4dd6-8b49-d6a60c3a3cd8" providerId="ADAL" clId="{6437AF3C-4B6F-8D41-B1D6-3E5DBD17E3FA}" dt="2024-02-12T13:28:20.388" v="66" actId="478"/>
          <ac:spMkLst>
            <pc:docMk/>
            <pc:sldMk cId="2443813842" sldId="258"/>
            <ac:spMk id="10" creationId="{BECFD106-6445-85FE-99AD-865CEA86D4D0}"/>
          </ac:spMkLst>
        </pc:spChg>
        <pc:picChg chg="add del mod">
          <ac:chgData name="Hrulev, Milena (Petrova)" userId="440ae848-7e83-4dd6-8b49-d6a60c3a3cd8" providerId="ADAL" clId="{6437AF3C-4B6F-8D41-B1D6-3E5DBD17E3FA}" dt="2024-02-12T13:28:20.388" v="66" actId="478"/>
          <ac:picMkLst>
            <pc:docMk/>
            <pc:sldMk cId="2443813842" sldId="258"/>
            <ac:picMk id="2" creationId="{9C302E78-9896-85E4-BBAE-11A9D46C5A00}"/>
          </ac:picMkLst>
        </pc:picChg>
        <pc:picChg chg="add mod">
          <ac:chgData name="Hrulev, Milena (Petrova)" userId="440ae848-7e83-4dd6-8b49-d6a60c3a3cd8" providerId="ADAL" clId="{6437AF3C-4B6F-8D41-B1D6-3E5DBD17E3FA}" dt="2024-02-12T13:27:35.821" v="54" actId="167"/>
          <ac:picMkLst>
            <pc:docMk/>
            <pc:sldMk cId="2443813842" sldId="258"/>
            <ac:picMk id="4" creationId="{D62586E1-48C6-898A-3BA2-5C3A69F16033}"/>
          </ac:picMkLst>
        </pc:picChg>
        <pc:picChg chg="del">
          <ac:chgData name="Hrulev, Milena (Petrova)" userId="440ae848-7e83-4dd6-8b49-d6a60c3a3cd8" providerId="ADAL" clId="{6437AF3C-4B6F-8D41-B1D6-3E5DBD17E3FA}" dt="2024-02-12T13:27:23.311" v="48" actId="478"/>
          <ac:picMkLst>
            <pc:docMk/>
            <pc:sldMk cId="2443813842" sldId="258"/>
            <ac:picMk id="5" creationId="{3A8504D4-8303-3877-48BB-DCF7F0A80980}"/>
          </ac:picMkLst>
        </pc:picChg>
        <pc:picChg chg="del">
          <ac:chgData name="Hrulev, Milena (Petrova)" userId="440ae848-7e83-4dd6-8b49-d6a60c3a3cd8" providerId="ADAL" clId="{6437AF3C-4B6F-8D41-B1D6-3E5DBD17E3FA}" dt="2024-02-09T13:46:57.938" v="14" actId="478"/>
          <ac:picMkLst>
            <pc:docMk/>
            <pc:sldMk cId="2443813842" sldId="258"/>
            <ac:picMk id="11" creationId="{C0957558-4FD2-707A-A8B3-EC145BE188BC}"/>
          </ac:picMkLst>
        </pc:picChg>
        <pc:picChg chg="add mod">
          <ac:chgData name="Hrulev, Milena (Petrova)" userId="440ae848-7e83-4dd6-8b49-d6a60c3a3cd8" providerId="ADAL" clId="{6437AF3C-4B6F-8D41-B1D6-3E5DBD17E3FA}" dt="2024-02-12T13:28:24.544" v="67"/>
          <ac:picMkLst>
            <pc:docMk/>
            <pc:sldMk cId="2443813842" sldId="258"/>
            <ac:picMk id="11" creationId="{C6056255-3FA8-BE8C-F371-493F4344B7C3}"/>
          </ac:picMkLst>
        </pc:picChg>
      </pc:sldChg>
      <pc:sldChg chg="addSp delSp modSp mod">
        <pc:chgData name="Hrulev, Milena (Petrova)" userId="440ae848-7e83-4dd6-8b49-d6a60c3a3cd8" providerId="ADAL" clId="{6437AF3C-4B6F-8D41-B1D6-3E5DBD17E3FA}" dt="2024-02-12T14:14:50.610" v="135" actId="167"/>
        <pc:sldMkLst>
          <pc:docMk/>
          <pc:sldMk cId="1822982614" sldId="259"/>
        </pc:sldMkLst>
        <pc:spChg chg="add mod">
          <ac:chgData name="Hrulev, Milena (Petrova)" userId="440ae848-7e83-4dd6-8b49-d6a60c3a3cd8" providerId="ADAL" clId="{6437AF3C-4B6F-8D41-B1D6-3E5DBD17E3FA}" dt="2024-02-12T13:31:18.300" v="86"/>
          <ac:spMkLst>
            <pc:docMk/>
            <pc:sldMk cId="1822982614" sldId="259"/>
            <ac:spMk id="5" creationId="{421472D2-E9A2-4FC2-9C7A-25CCD739C77B}"/>
          </ac:spMkLst>
        </pc:spChg>
        <pc:spChg chg="mod">
          <ac:chgData name="Hrulev, Milena (Petrova)" userId="440ae848-7e83-4dd6-8b49-d6a60c3a3cd8" providerId="ADAL" clId="{6437AF3C-4B6F-8D41-B1D6-3E5DBD17E3FA}" dt="2024-02-12T13:37:14.423" v="121" actId="1076"/>
          <ac:spMkLst>
            <pc:docMk/>
            <pc:sldMk cId="1822982614" sldId="259"/>
            <ac:spMk id="6" creationId="{F64C8772-1A77-2693-1097-700449AC2821}"/>
          </ac:spMkLst>
        </pc:spChg>
        <pc:spChg chg="mod">
          <ac:chgData name="Hrulev, Milena (Petrova)" userId="440ae848-7e83-4dd6-8b49-d6a60c3a3cd8" providerId="ADAL" clId="{6437AF3C-4B6F-8D41-B1D6-3E5DBD17E3FA}" dt="2024-02-12T13:39:04.389" v="129" actId="1076"/>
          <ac:spMkLst>
            <pc:docMk/>
            <pc:sldMk cId="1822982614" sldId="259"/>
            <ac:spMk id="7" creationId="{6E0594D8-E2AA-3174-CC97-866F94450F19}"/>
          </ac:spMkLst>
        </pc:spChg>
        <pc:spChg chg="mod">
          <ac:chgData name="Hrulev, Milena (Petrova)" userId="440ae848-7e83-4dd6-8b49-d6a60c3a3cd8" providerId="ADAL" clId="{6437AF3C-4B6F-8D41-B1D6-3E5DBD17E3FA}" dt="2024-02-12T13:39:04.389" v="129" actId="1076"/>
          <ac:spMkLst>
            <pc:docMk/>
            <pc:sldMk cId="1822982614" sldId="259"/>
            <ac:spMk id="8" creationId="{93051C3C-C20D-8367-5EC0-9168351563D6}"/>
          </ac:spMkLst>
        </pc:spChg>
        <pc:spChg chg="del mod">
          <ac:chgData name="Hrulev, Milena (Petrova)" userId="440ae848-7e83-4dd6-8b49-d6a60c3a3cd8" providerId="ADAL" clId="{6437AF3C-4B6F-8D41-B1D6-3E5DBD17E3FA}" dt="2024-02-12T13:31:12.440" v="84" actId="478"/>
          <ac:spMkLst>
            <pc:docMk/>
            <pc:sldMk cId="1822982614" sldId="259"/>
            <ac:spMk id="9" creationId="{A932D491-912C-3B12-ED81-1BDD0ADAD18F}"/>
          </ac:spMkLst>
        </pc:spChg>
        <pc:picChg chg="add del mod">
          <ac:chgData name="Hrulev, Milena (Petrova)" userId="440ae848-7e83-4dd6-8b49-d6a60c3a3cd8" providerId="ADAL" clId="{6437AF3C-4B6F-8D41-B1D6-3E5DBD17E3FA}" dt="2024-02-12T13:31:13.546" v="85" actId="478"/>
          <ac:picMkLst>
            <pc:docMk/>
            <pc:sldMk cId="1822982614" sldId="259"/>
            <ac:picMk id="2" creationId="{1D46BF4E-93C4-2F44-9FE2-F20EC6FA985E}"/>
          </ac:picMkLst>
        </pc:picChg>
        <pc:picChg chg="add del mod">
          <ac:chgData name="Hrulev, Milena (Petrova)" userId="440ae848-7e83-4dd6-8b49-d6a60c3a3cd8" providerId="ADAL" clId="{6437AF3C-4B6F-8D41-B1D6-3E5DBD17E3FA}" dt="2024-02-12T13:33:29.942" v="96" actId="478"/>
          <ac:picMkLst>
            <pc:docMk/>
            <pc:sldMk cId="1822982614" sldId="259"/>
            <ac:picMk id="4" creationId="{12124D30-3BA1-AAE1-D606-DA0D6CAA17D7}"/>
          </ac:picMkLst>
        </pc:picChg>
        <pc:picChg chg="add mod">
          <ac:chgData name="Hrulev, Milena (Petrova)" userId="440ae848-7e83-4dd6-8b49-d6a60c3a3cd8" providerId="ADAL" clId="{6437AF3C-4B6F-8D41-B1D6-3E5DBD17E3FA}" dt="2024-02-12T13:31:18.300" v="86"/>
          <ac:picMkLst>
            <pc:docMk/>
            <pc:sldMk cId="1822982614" sldId="259"/>
            <ac:picMk id="10" creationId="{E2A4871D-86F6-CD90-B79D-C380D2DD8571}"/>
          </ac:picMkLst>
        </pc:picChg>
        <pc:picChg chg="del">
          <ac:chgData name="Hrulev, Milena (Petrova)" userId="440ae848-7e83-4dd6-8b49-d6a60c3a3cd8" providerId="ADAL" clId="{6437AF3C-4B6F-8D41-B1D6-3E5DBD17E3FA}" dt="2024-02-12T13:30:51.959" v="76" actId="478"/>
          <ac:picMkLst>
            <pc:docMk/>
            <pc:sldMk cId="1822982614" sldId="259"/>
            <ac:picMk id="12" creationId="{8FF4CF95-C6A7-02E9-ADA7-95FCDF896578}"/>
          </ac:picMkLst>
        </pc:picChg>
        <pc:picChg chg="add del mod">
          <ac:chgData name="Hrulev, Milena (Petrova)" userId="440ae848-7e83-4dd6-8b49-d6a60c3a3cd8" providerId="ADAL" clId="{6437AF3C-4B6F-8D41-B1D6-3E5DBD17E3FA}" dt="2024-02-12T13:38:47.066" v="122" actId="478"/>
          <ac:picMkLst>
            <pc:docMk/>
            <pc:sldMk cId="1822982614" sldId="259"/>
            <ac:picMk id="13" creationId="{C30A9B37-C019-CF45-6A06-05CEBE8BF08E}"/>
          </ac:picMkLst>
        </pc:picChg>
        <pc:picChg chg="del">
          <ac:chgData name="Hrulev, Milena (Petrova)" userId="440ae848-7e83-4dd6-8b49-d6a60c3a3cd8" providerId="ADAL" clId="{6437AF3C-4B6F-8D41-B1D6-3E5DBD17E3FA}" dt="2024-02-09T13:47:05.579" v="16" actId="478"/>
          <ac:picMkLst>
            <pc:docMk/>
            <pc:sldMk cId="1822982614" sldId="259"/>
            <ac:picMk id="14" creationId="{B2CCF1B0-2F3A-C4D7-13CC-1E6E2FE73089}"/>
          </ac:picMkLst>
        </pc:picChg>
        <pc:picChg chg="add del mod">
          <ac:chgData name="Hrulev, Milena (Petrova)" userId="440ae848-7e83-4dd6-8b49-d6a60c3a3cd8" providerId="ADAL" clId="{6437AF3C-4B6F-8D41-B1D6-3E5DBD17E3FA}" dt="2024-02-12T14:14:31.977" v="130" actId="478"/>
          <ac:picMkLst>
            <pc:docMk/>
            <pc:sldMk cId="1822982614" sldId="259"/>
            <ac:picMk id="15" creationId="{B01C8ABC-AF37-9AA3-A156-D58CC512C2F4}"/>
          </ac:picMkLst>
        </pc:picChg>
        <pc:picChg chg="add mod">
          <ac:chgData name="Hrulev, Milena (Petrova)" userId="440ae848-7e83-4dd6-8b49-d6a60c3a3cd8" providerId="ADAL" clId="{6437AF3C-4B6F-8D41-B1D6-3E5DBD17E3FA}" dt="2024-02-12T14:14:50.610" v="135" actId="167"/>
          <ac:picMkLst>
            <pc:docMk/>
            <pc:sldMk cId="1822982614" sldId="259"/>
            <ac:picMk id="17" creationId="{9E20714F-60C7-8888-B82E-06AC6959B66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632825" y="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CBD4A-887E-D349-A935-C605BC8356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73800" y="996950"/>
            <a:ext cx="2692400" cy="269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24000" y="3838575"/>
            <a:ext cx="12192000" cy="3140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57555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632825" y="757555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1A216-57C1-B240-B049-0B40B1C10D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4865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B83F7D0C-DE2E-9111-8A59-CD3909B9664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0832" y="1154711"/>
            <a:ext cx="2858229" cy="1323987"/>
          </a:xfr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</a:defRPr>
            </a:lvl1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86247">
        <a:defRPr>
          <a:latin typeface="+mn-lt"/>
          <a:ea typeface="+mn-ea"/>
          <a:cs typeface="+mn-cs"/>
        </a:defRPr>
      </a:lvl2pPr>
      <a:lvl3pPr marL="1572494">
        <a:defRPr>
          <a:latin typeface="+mn-lt"/>
          <a:ea typeface="+mn-ea"/>
          <a:cs typeface="+mn-cs"/>
        </a:defRPr>
      </a:lvl3pPr>
      <a:lvl4pPr marL="2358741">
        <a:defRPr>
          <a:latin typeface="+mn-lt"/>
          <a:ea typeface="+mn-ea"/>
          <a:cs typeface="+mn-cs"/>
        </a:defRPr>
      </a:lvl4pPr>
      <a:lvl5pPr marL="3144987">
        <a:defRPr>
          <a:latin typeface="+mn-lt"/>
          <a:ea typeface="+mn-ea"/>
          <a:cs typeface="+mn-cs"/>
        </a:defRPr>
      </a:lvl5pPr>
      <a:lvl6pPr marL="3931234">
        <a:defRPr>
          <a:latin typeface="+mn-lt"/>
          <a:ea typeface="+mn-ea"/>
          <a:cs typeface="+mn-cs"/>
        </a:defRPr>
      </a:lvl6pPr>
      <a:lvl7pPr marL="4717481">
        <a:defRPr>
          <a:latin typeface="+mn-lt"/>
          <a:ea typeface="+mn-ea"/>
          <a:cs typeface="+mn-cs"/>
        </a:defRPr>
      </a:lvl7pPr>
      <a:lvl8pPr marL="5503728">
        <a:defRPr>
          <a:latin typeface="+mn-lt"/>
          <a:ea typeface="+mn-ea"/>
          <a:cs typeface="+mn-cs"/>
        </a:defRPr>
      </a:lvl8pPr>
      <a:lvl9pPr marL="628997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86247">
        <a:defRPr>
          <a:latin typeface="+mn-lt"/>
          <a:ea typeface="+mn-ea"/>
          <a:cs typeface="+mn-cs"/>
        </a:defRPr>
      </a:lvl2pPr>
      <a:lvl3pPr marL="1572494">
        <a:defRPr>
          <a:latin typeface="+mn-lt"/>
          <a:ea typeface="+mn-ea"/>
          <a:cs typeface="+mn-cs"/>
        </a:defRPr>
      </a:lvl3pPr>
      <a:lvl4pPr marL="2358741">
        <a:defRPr>
          <a:latin typeface="+mn-lt"/>
          <a:ea typeface="+mn-ea"/>
          <a:cs typeface="+mn-cs"/>
        </a:defRPr>
      </a:lvl4pPr>
      <a:lvl5pPr marL="3144987">
        <a:defRPr>
          <a:latin typeface="+mn-lt"/>
          <a:ea typeface="+mn-ea"/>
          <a:cs typeface="+mn-cs"/>
        </a:defRPr>
      </a:lvl5pPr>
      <a:lvl6pPr marL="3931234">
        <a:defRPr>
          <a:latin typeface="+mn-lt"/>
          <a:ea typeface="+mn-ea"/>
          <a:cs typeface="+mn-cs"/>
        </a:defRPr>
      </a:lvl6pPr>
      <a:lvl7pPr marL="4717481">
        <a:defRPr>
          <a:latin typeface="+mn-lt"/>
          <a:ea typeface="+mn-ea"/>
          <a:cs typeface="+mn-cs"/>
        </a:defRPr>
      </a:lvl7pPr>
      <a:lvl8pPr marL="5503728">
        <a:defRPr>
          <a:latin typeface="+mn-lt"/>
          <a:ea typeface="+mn-ea"/>
          <a:cs typeface="+mn-cs"/>
        </a:defRPr>
      </a:lvl8pPr>
      <a:lvl9pPr marL="628997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miling while holding a tablet&#10;&#10;Description automatically generated">
            <a:extLst>
              <a:ext uri="{FF2B5EF4-FFF2-40B4-BE49-F238E27FC236}">
                <a16:creationId xmlns:a16="http://schemas.microsoft.com/office/drawing/2014/main" id="{B1A99F3E-DF51-8BE5-97A5-DAB4B9382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D334C4A4-A067-9450-E564-A7B8C31B0380}"/>
              </a:ext>
            </a:extLst>
          </p:cNvPr>
          <p:cNvSpPr txBox="1">
            <a:spLocks/>
          </p:cNvSpPr>
          <p:nvPr/>
        </p:nvSpPr>
        <p:spPr>
          <a:xfrm>
            <a:off x="1051957" y="1052583"/>
            <a:ext cx="9478892" cy="357520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2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Shape the future</a:t>
            </a:r>
          </a:p>
          <a:p>
            <a:pPr algn="l"/>
            <a:r>
              <a:rPr lang="en-US" sz="5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your business</a:t>
            </a:r>
          </a:p>
          <a:p>
            <a:pPr algn="l"/>
            <a:r>
              <a:rPr lang="en-US" sz="52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AI </a:t>
            </a:r>
            <a:r>
              <a:rPr lang="en-US" sz="5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pilot</a:t>
            </a:r>
          </a:p>
          <a:p>
            <a:pPr algn="l"/>
            <a:r>
              <a:rPr lang="en-US" sz="5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greater innovation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6B3C434-62BA-7B73-62CA-446BA1AB8B9E}"/>
              </a:ext>
            </a:extLst>
          </p:cNvPr>
          <p:cNvSpPr/>
          <p:nvPr/>
        </p:nvSpPr>
        <p:spPr>
          <a:xfrm>
            <a:off x="1051957" y="5680371"/>
            <a:ext cx="3378098" cy="83666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931083-5408-93B9-F172-48C00317F209}"/>
              </a:ext>
            </a:extLst>
          </p:cNvPr>
          <p:cNvSpPr txBox="1"/>
          <p:nvPr/>
        </p:nvSpPr>
        <p:spPr>
          <a:xfrm>
            <a:off x="1358674" y="5797323"/>
            <a:ext cx="2764663" cy="589677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the lead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B277D5C1-4F65-8692-16B0-EFA54E8C2E23}"/>
              </a:ext>
            </a:extLst>
          </p:cNvPr>
          <p:cNvSpPr txBox="1">
            <a:spLocks/>
          </p:cNvSpPr>
          <p:nvPr/>
        </p:nvSpPr>
        <p:spPr>
          <a:xfrm>
            <a:off x="1051957" y="11799884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EEE301-37FE-A7FB-5E62-D3228A520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506" y="11631612"/>
            <a:ext cx="3595499" cy="161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4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uple of women looking at papers&#10;&#10;Description automatically generated">
            <a:extLst>
              <a:ext uri="{FF2B5EF4-FFF2-40B4-BE49-F238E27FC236}">
                <a16:creationId xmlns:a16="http://schemas.microsoft.com/office/drawing/2014/main" id="{D62586E1-48C6-898A-3BA2-5C3A69F16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0E53A62F-F520-3096-FF3B-AD2D6A2EC810}"/>
              </a:ext>
            </a:extLst>
          </p:cNvPr>
          <p:cNvSpPr txBox="1">
            <a:spLocks/>
          </p:cNvSpPr>
          <p:nvPr/>
        </p:nvSpPr>
        <p:spPr>
          <a:xfrm>
            <a:off x="1014219" y="1383918"/>
            <a:ext cx="9363158" cy="347498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7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Leverage Azure </a:t>
            </a:r>
          </a:p>
          <a:p>
            <a:pPr algn="l"/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large-scale</a:t>
            </a:r>
            <a:endParaRPr lang="bg-BG" sz="57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models to make powerful apps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2C6A127-B0C4-5827-C440-74D50865BE58}"/>
              </a:ext>
            </a:extLst>
          </p:cNvPr>
          <p:cNvSpPr/>
          <p:nvPr/>
        </p:nvSpPr>
        <p:spPr>
          <a:xfrm>
            <a:off x="1014219" y="5657379"/>
            <a:ext cx="4153203" cy="83666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1AE6EB-165F-F0A0-B93D-A1E06C8BF6B6}"/>
              </a:ext>
            </a:extLst>
          </p:cNvPr>
          <p:cNvSpPr txBox="1"/>
          <p:nvPr/>
        </p:nvSpPr>
        <p:spPr>
          <a:xfrm>
            <a:off x="1320937" y="5774331"/>
            <a:ext cx="3846486" cy="589677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Explore our portfolio</a:t>
            </a:r>
            <a:endParaRPr lang="en-US" sz="28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4A0CF615-348E-51EC-9FCD-626FF93FD39D}"/>
              </a:ext>
            </a:extLst>
          </p:cNvPr>
          <p:cNvSpPr txBox="1">
            <a:spLocks/>
          </p:cNvSpPr>
          <p:nvPr/>
        </p:nvSpPr>
        <p:spPr>
          <a:xfrm>
            <a:off x="1051957" y="11799884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056255-3FA8-BE8C-F371-493F4344B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506" y="11631612"/>
            <a:ext cx="3595499" cy="161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1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erson and person standing next to each other&#10;&#10;Description automatically generated">
            <a:extLst>
              <a:ext uri="{FF2B5EF4-FFF2-40B4-BE49-F238E27FC236}">
                <a16:creationId xmlns:a16="http://schemas.microsoft.com/office/drawing/2014/main" id="{9E20714F-60C7-8888-B82E-06AC6959B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F64C8772-1A77-2693-1097-700449AC2821}"/>
              </a:ext>
            </a:extLst>
          </p:cNvPr>
          <p:cNvSpPr txBox="1">
            <a:spLocks/>
          </p:cNvSpPr>
          <p:nvPr/>
        </p:nvSpPr>
        <p:spPr>
          <a:xfrm>
            <a:off x="1014219" y="1708247"/>
            <a:ext cx="10594685" cy="26041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with</a:t>
            </a:r>
            <a:r>
              <a:rPr lang="bg-BG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accountability:</a:t>
            </a:r>
          </a:p>
          <a:p>
            <a:pPr algn="l"/>
            <a:r>
              <a:rPr lang="en-US" sz="57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responsible AI principles </a:t>
            </a:r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</a:t>
            </a:r>
            <a:r>
              <a:rPr lang="bg-BG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7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know about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E0594D8-E2AA-3174-CC97-866F94450F19}"/>
              </a:ext>
            </a:extLst>
          </p:cNvPr>
          <p:cNvSpPr/>
          <p:nvPr/>
        </p:nvSpPr>
        <p:spPr>
          <a:xfrm>
            <a:off x="1014219" y="5608842"/>
            <a:ext cx="2858229" cy="83666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051C3C-C20D-8367-5EC0-9168351563D6}"/>
              </a:ext>
            </a:extLst>
          </p:cNvPr>
          <p:cNvSpPr txBox="1"/>
          <p:nvPr/>
        </p:nvSpPr>
        <p:spPr>
          <a:xfrm>
            <a:off x="1320937" y="5725794"/>
            <a:ext cx="2228407" cy="589677"/>
          </a:xfrm>
          <a:prstGeom prst="rect">
            <a:avLst/>
          </a:prstGeom>
          <a:noFill/>
        </p:spPr>
        <p:txBody>
          <a:bodyPr wrap="square" lIns="157254" tIns="78627" rIns="157254" bIns="78627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Learn more</a:t>
            </a:r>
            <a:endParaRPr lang="en-US" sz="28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421472D2-E9A2-4FC2-9C7A-25CCD739C77B}"/>
              </a:ext>
            </a:extLst>
          </p:cNvPr>
          <p:cNvSpPr txBox="1">
            <a:spLocks/>
          </p:cNvSpPr>
          <p:nvPr/>
        </p:nvSpPr>
        <p:spPr>
          <a:xfrm>
            <a:off x="1051957" y="11799884"/>
            <a:ext cx="2858229" cy="1323987"/>
          </a:xfrm>
          <a:prstGeom prst="rect">
            <a:avLst/>
          </a:prstGeo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786247">
              <a:defRPr>
                <a:latin typeface="+mn-lt"/>
                <a:ea typeface="+mn-ea"/>
                <a:cs typeface="+mn-cs"/>
              </a:defRPr>
            </a:lvl2pPr>
            <a:lvl3pPr marL="1572494">
              <a:defRPr>
                <a:latin typeface="+mn-lt"/>
                <a:ea typeface="+mn-ea"/>
                <a:cs typeface="+mn-cs"/>
              </a:defRPr>
            </a:lvl3pPr>
            <a:lvl4pPr marL="2358741">
              <a:defRPr>
                <a:latin typeface="+mn-lt"/>
                <a:ea typeface="+mn-ea"/>
                <a:cs typeface="+mn-cs"/>
              </a:defRPr>
            </a:lvl4pPr>
            <a:lvl5pPr marL="3144987">
              <a:defRPr>
                <a:latin typeface="+mn-lt"/>
                <a:ea typeface="+mn-ea"/>
                <a:cs typeface="+mn-cs"/>
              </a:defRPr>
            </a:lvl5pPr>
            <a:lvl6pPr marL="3931234">
              <a:defRPr>
                <a:latin typeface="+mn-lt"/>
                <a:ea typeface="+mn-ea"/>
                <a:cs typeface="+mn-cs"/>
              </a:defRPr>
            </a:lvl6pPr>
            <a:lvl7pPr marL="4717481">
              <a:defRPr>
                <a:latin typeface="+mn-lt"/>
                <a:ea typeface="+mn-ea"/>
                <a:cs typeface="+mn-cs"/>
              </a:defRPr>
            </a:lvl7pPr>
            <a:lvl8pPr marL="5503728">
              <a:defRPr>
                <a:latin typeface="+mn-lt"/>
                <a:ea typeface="+mn-ea"/>
                <a:cs typeface="+mn-cs"/>
              </a:defRPr>
            </a:lvl8pPr>
            <a:lvl9pPr marL="6289975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A4871D-86F6-CD90-B79D-C380D2DD8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506" y="11631612"/>
            <a:ext cx="3595499" cy="161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82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E0A752-3987-4247-BAF4-8168D3938C8B}"/>
</file>

<file path=customXml/itemProps2.xml><?xml version="1.0" encoding="utf-8"?>
<ds:datastoreItem xmlns:ds="http://schemas.openxmlformats.org/officeDocument/2006/customXml" ds:itemID="{75CA2246-F4DE-4C03-B686-D686759902F1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91dde146-1d64-4472-abb4-1dd87af97482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1ae4995-9656-43b3-9004-9b2d2195dcd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9DF467A-81EB-4D5A-BF9A-EB6C39493DE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82</Words>
  <Application>Microsoft Macintosh PowerPoint</Application>
  <PresentationFormat>Custom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Segoe UI</vt:lpstr>
      <vt:lpstr>Segoe UI Semibold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Mauricio Vargas Ortiz (Accenture International Limite)</dc:creator>
  <cp:lastModifiedBy>Hrulev, Milena (Petrova)</cp:lastModifiedBy>
  <cp:revision>4</cp:revision>
  <dcterms:created xsi:type="dcterms:W3CDTF">2023-03-17T22:47:21Z</dcterms:created>
  <dcterms:modified xsi:type="dcterms:W3CDTF">2024-02-12T14:14:52Z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