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sldIdLst>
    <p:sldId id="256" r:id="rId4"/>
    <p:sldId id="257" r:id="rId5"/>
    <p:sldId id="258" r:id="rId6"/>
  </p:sldIdLst>
  <p:sldSz cx="15238413" cy="79740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3E365B-6E7A-094C-91E0-2693DBD46E87}" v="21" dt="2024-02-12T14:18:00.3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6327"/>
  </p:normalViewPr>
  <p:slideViewPr>
    <p:cSldViewPr snapToGrid="0">
      <p:cViewPr>
        <p:scale>
          <a:sx n="90" d="100"/>
          <a:sy n="90" d="100"/>
        </p:scale>
        <p:origin x="1120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3" d="100"/>
        <a:sy n="18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microsoft.com/office/2016/11/relationships/changesInfo" Target="changesInfos/changesInfo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rulev, Milena (Petrova)" userId="440ae848-7e83-4dd6-8b49-d6a60c3a3cd8" providerId="ADAL" clId="{C73E365B-6E7A-094C-91E0-2693DBD46E87}"/>
    <pc:docChg chg="undo custSel modSld">
      <pc:chgData name="Hrulev, Milena (Petrova)" userId="440ae848-7e83-4dd6-8b49-d6a60c3a3cd8" providerId="ADAL" clId="{C73E365B-6E7A-094C-91E0-2693DBD46E87}" dt="2024-02-12T14:18:43.093" v="48" actId="1035"/>
      <pc:docMkLst>
        <pc:docMk/>
      </pc:docMkLst>
      <pc:sldChg chg="addSp delSp modSp mod">
        <pc:chgData name="Hrulev, Milena (Petrova)" userId="440ae848-7e83-4dd6-8b49-d6a60c3a3cd8" providerId="ADAL" clId="{C73E365B-6E7A-094C-91E0-2693DBD46E87}" dt="2024-02-12T14:17:25.784" v="28" actId="113"/>
        <pc:sldMkLst>
          <pc:docMk/>
          <pc:sldMk cId="1736067398" sldId="256"/>
        </pc:sldMkLst>
        <pc:spChg chg="mod">
          <ac:chgData name="Hrulev, Milena (Petrova)" userId="440ae848-7e83-4dd6-8b49-d6a60c3a3cd8" providerId="ADAL" clId="{C73E365B-6E7A-094C-91E0-2693DBD46E87}" dt="2024-02-12T14:17:25.784" v="28" actId="113"/>
          <ac:spMkLst>
            <pc:docMk/>
            <pc:sldMk cId="1736067398" sldId="256"/>
            <ac:spMk id="6" creationId="{AF2816F3-4D10-D147-6A4F-F2462D2F8314}"/>
          </ac:spMkLst>
        </pc:spChg>
        <pc:spChg chg="mod">
          <ac:chgData name="Hrulev, Milena (Petrova)" userId="440ae848-7e83-4dd6-8b49-d6a60c3a3cd8" providerId="ADAL" clId="{C73E365B-6E7A-094C-91E0-2693DBD46E87}" dt="2024-02-12T14:15:55.130" v="18" actId="208"/>
          <ac:spMkLst>
            <pc:docMk/>
            <pc:sldMk cId="1736067398" sldId="256"/>
            <ac:spMk id="7" creationId="{FCDD1E64-664D-CB6D-D983-6447C4BB1C67}"/>
          </ac:spMkLst>
        </pc:spChg>
        <pc:picChg chg="add mod">
          <ac:chgData name="Hrulev, Milena (Petrova)" userId="440ae848-7e83-4dd6-8b49-d6a60c3a3cd8" providerId="ADAL" clId="{C73E365B-6E7A-094C-91E0-2693DBD46E87}" dt="2024-02-09T13:48:21.927" v="4" actId="1076"/>
          <ac:picMkLst>
            <pc:docMk/>
            <pc:sldMk cId="1736067398" sldId="256"/>
            <ac:picMk id="2" creationId="{92AC9ED9-EE1B-FD85-0F5C-0D9581B658B8}"/>
          </ac:picMkLst>
        </pc:picChg>
        <pc:picChg chg="add mod">
          <ac:chgData name="Hrulev, Milena (Petrova)" userId="440ae848-7e83-4dd6-8b49-d6a60c3a3cd8" providerId="ADAL" clId="{C73E365B-6E7A-094C-91E0-2693DBD46E87}" dt="2024-02-12T14:15:47.631" v="16" actId="167"/>
          <ac:picMkLst>
            <pc:docMk/>
            <pc:sldMk cId="1736067398" sldId="256"/>
            <ac:picMk id="4" creationId="{C4CE9FFA-F29D-4803-F8A9-565541A1F142}"/>
          </ac:picMkLst>
        </pc:picChg>
        <pc:picChg chg="del">
          <ac:chgData name="Hrulev, Milena (Petrova)" userId="440ae848-7e83-4dd6-8b49-d6a60c3a3cd8" providerId="ADAL" clId="{C73E365B-6E7A-094C-91E0-2693DBD46E87}" dt="2024-02-12T14:15:28.580" v="11" actId="478"/>
          <ac:picMkLst>
            <pc:docMk/>
            <pc:sldMk cId="1736067398" sldId="256"/>
            <ac:picMk id="5" creationId="{E80605EC-E03A-A390-17DC-4C259EF4F28F}"/>
          </ac:picMkLst>
        </pc:picChg>
        <pc:picChg chg="del">
          <ac:chgData name="Hrulev, Milena (Petrova)" userId="440ae848-7e83-4dd6-8b49-d6a60c3a3cd8" providerId="ADAL" clId="{C73E365B-6E7A-094C-91E0-2693DBD46E87}" dt="2024-02-09T13:48:14.477" v="0" actId="478"/>
          <ac:picMkLst>
            <pc:docMk/>
            <pc:sldMk cId="1736067398" sldId="256"/>
            <ac:picMk id="10" creationId="{CBBE960D-A776-8BBB-D47F-9C26E92E9AC1}"/>
          </ac:picMkLst>
        </pc:picChg>
      </pc:sldChg>
      <pc:sldChg chg="addSp delSp modSp mod">
        <pc:chgData name="Hrulev, Milena (Petrova)" userId="440ae848-7e83-4dd6-8b49-d6a60c3a3cd8" providerId="ADAL" clId="{C73E365B-6E7A-094C-91E0-2693DBD46E87}" dt="2024-02-12T14:17:44.249" v="29" actId="113"/>
        <pc:sldMkLst>
          <pc:docMk/>
          <pc:sldMk cId="1103728337" sldId="257"/>
        </pc:sldMkLst>
        <pc:spChg chg="mod">
          <ac:chgData name="Hrulev, Milena (Petrova)" userId="440ae848-7e83-4dd6-8b49-d6a60c3a3cd8" providerId="ADAL" clId="{C73E365B-6E7A-094C-91E0-2693DBD46E87}" dt="2024-02-12T14:17:44.249" v="29" actId="113"/>
          <ac:spMkLst>
            <pc:docMk/>
            <pc:sldMk cId="1103728337" sldId="257"/>
            <ac:spMk id="6" creationId="{491CC7C9-09F6-E43E-4910-0F864DDC0FDE}"/>
          </ac:spMkLst>
        </pc:spChg>
        <pc:spChg chg="mod">
          <ac:chgData name="Hrulev, Milena (Petrova)" userId="440ae848-7e83-4dd6-8b49-d6a60c3a3cd8" providerId="ADAL" clId="{C73E365B-6E7A-094C-91E0-2693DBD46E87}" dt="2024-02-12T14:16:22.471" v="26" actId="208"/>
          <ac:spMkLst>
            <pc:docMk/>
            <pc:sldMk cId="1103728337" sldId="257"/>
            <ac:spMk id="13" creationId="{50E591FE-3EE3-034B-B4D2-49758D2AA067}"/>
          </ac:spMkLst>
        </pc:spChg>
        <pc:picChg chg="add mod">
          <ac:chgData name="Hrulev, Milena (Petrova)" userId="440ae848-7e83-4dd6-8b49-d6a60c3a3cd8" providerId="ADAL" clId="{C73E365B-6E7A-094C-91E0-2693DBD46E87}" dt="2024-02-09T13:48:25.645" v="6"/>
          <ac:picMkLst>
            <pc:docMk/>
            <pc:sldMk cId="1103728337" sldId="257"/>
            <ac:picMk id="2" creationId="{B573D826-21BD-768A-F854-4712293A716F}"/>
          </ac:picMkLst>
        </pc:picChg>
        <pc:picChg chg="add mod">
          <ac:chgData name="Hrulev, Milena (Petrova)" userId="440ae848-7e83-4dd6-8b49-d6a60c3a3cd8" providerId="ADAL" clId="{C73E365B-6E7A-094C-91E0-2693DBD46E87}" dt="2024-02-12T14:16:11.568" v="24" actId="167"/>
          <ac:picMkLst>
            <pc:docMk/>
            <pc:sldMk cId="1103728337" sldId="257"/>
            <ac:picMk id="4" creationId="{87853DBC-A016-1833-9569-F792B23FBB6D}"/>
          </ac:picMkLst>
        </pc:picChg>
        <pc:picChg chg="del">
          <ac:chgData name="Hrulev, Milena (Petrova)" userId="440ae848-7e83-4dd6-8b49-d6a60c3a3cd8" providerId="ADAL" clId="{C73E365B-6E7A-094C-91E0-2693DBD46E87}" dt="2024-02-12T14:16:00.571" v="19" actId="478"/>
          <ac:picMkLst>
            <pc:docMk/>
            <pc:sldMk cId="1103728337" sldId="257"/>
            <ac:picMk id="5" creationId="{3A9F106A-DDA7-7194-4694-24AA06FADB3E}"/>
          </ac:picMkLst>
        </pc:picChg>
        <pc:picChg chg="del">
          <ac:chgData name="Hrulev, Milena (Petrova)" userId="440ae848-7e83-4dd6-8b49-d6a60c3a3cd8" providerId="ADAL" clId="{C73E365B-6E7A-094C-91E0-2693DBD46E87}" dt="2024-02-09T13:48:25.134" v="5" actId="478"/>
          <ac:picMkLst>
            <pc:docMk/>
            <pc:sldMk cId="1103728337" sldId="257"/>
            <ac:picMk id="12" creationId="{7D110D97-B2D4-CF8F-3272-73188558FACC}"/>
          </ac:picMkLst>
        </pc:picChg>
      </pc:sldChg>
      <pc:sldChg chg="addSp delSp modSp mod">
        <pc:chgData name="Hrulev, Milena (Petrova)" userId="440ae848-7e83-4dd6-8b49-d6a60c3a3cd8" providerId="ADAL" clId="{C73E365B-6E7A-094C-91E0-2693DBD46E87}" dt="2024-02-12T14:18:43.093" v="48" actId="1035"/>
        <pc:sldMkLst>
          <pc:docMk/>
          <pc:sldMk cId="3283741417" sldId="258"/>
        </pc:sldMkLst>
        <pc:spChg chg="mod">
          <ac:chgData name="Hrulev, Milena (Petrova)" userId="440ae848-7e83-4dd6-8b49-d6a60c3a3cd8" providerId="ADAL" clId="{C73E365B-6E7A-094C-91E0-2693DBD46E87}" dt="2024-02-12T14:18:33.630" v="39" actId="255"/>
          <ac:spMkLst>
            <pc:docMk/>
            <pc:sldMk cId="3283741417" sldId="258"/>
            <ac:spMk id="10" creationId="{01040AA1-133D-F262-A23C-003D34475FBC}"/>
          </ac:spMkLst>
        </pc:spChg>
        <pc:spChg chg="mod">
          <ac:chgData name="Hrulev, Milena (Petrova)" userId="440ae848-7e83-4dd6-8b49-d6a60c3a3cd8" providerId="ADAL" clId="{C73E365B-6E7A-094C-91E0-2693DBD46E87}" dt="2024-02-12T14:18:43.093" v="48" actId="1035"/>
          <ac:spMkLst>
            <pc:docMk/>
            <pc:sldMk cId="3283741417" sldId="258"/>
            <ac:spMk id="13" creationId="{F03015DD-1119-51DF-0336-074D37E5AB48}"/>
          </ac:spMkLst>
        </pc:spChg>
        <pc:spChg chg="mod">
          <ac:chgData name="Hrulev, Milena (Petrova)" userId="440ae848-7e83-4dd6-8b49-d6a60c3a3cd8" providerId="ADAL" clId="{C73E365B-6E7A-094C-91E0-2693DBD46E87}" dt="2024-02-12T14:18:43.093" v="48" actId="1035"/>
          <ac:spMkLst>
            <pc:docMk/>
            <pc:sldMk cId="3283741417" sldId="258"/>
            <ac:spMk id="14" creationId="{C55FA7CE-DA6C-E4B7-A008-6E410DEE4D97}"/>
          </ac:spMkLst>
        </pc:spChg>
        <pc:picChg chg="add mod">
          <ac:chgData name="Hrulev, Milena (Petrova)" userId="440ae848-7e83-4dd6-8b49-d6a60c3a3cd8" providerId="ADAL" clId="{C73E365B-6E7A-094C-91E0-2693DBD46E87}" dt="2024-02-09T13:48:30.912" v="10"/>
          <ac:picMkLst>
            <pc:docMk/>
            <pc:sldMk cId="3283741417" sldId="258"/>
            <ac:picMk id="2" creationId="{F9160965-AC1A-06AE-04FC-059BC111E77F}"/>
          </ac:picMkLst>
        </pc:picChg>
        <pc:picChg chg="add mod">
          <ac:chgData name="Hrulev, Milena (Petrova)" userId="440ae848-7e83-4dd6-8b49-d6a60c3a3cd8" providerId="ADAL" clId="{C73E365B-6E7A-094C-91E0-2693DBD46E87}" dt="2024-02-12T14:18:00.336" v="35" actId="167"/>
          <ac:picMkLst>
            <pc:docMk/>
            <pc:sldMk cId="3283741417" sldId="258"/>
            <ac:picMk id="5" creationId="{782FBBA8-71D4-A956-0A7E-057C5FEC7A46}"/>
          </ac:picMkLst>
        </pc:picChg>
        <pc:picChg chg="del">
          <ac:chgData name="Hrulev, Milena (Petrova)" userId="440ae848-7e83-4dd6-8b49-d6a60c3a3cd8" providerId="ADAL" clId="{C73E365B-6E7A-094C-91E0-2693DBD46E87}" dt="2024-02-09T13:48:30.407" v="9" actId="478"/>
          <ac:picMkLst>
            <pc:docMk/>
            <pc:sldMk cId="3283741417" sldId="258"/>
            <ac:picMk id="5" creationId="{C15BEC60-B814-6336-AFCB-CD50780A8684}"/>
          </ac:picMkLst>
        </pc:picChg>
        <pc:picChg chg="del mod">
          <ac:chgData name="Hrulev, Milena (Petrova)" userId="440ae848-7e83-4dd6-8b49-d6a60c3a3cd8" providerId="ADAL" clId="{C73E365B-6E7A-094C-91E0-2693DBD46E87}" dt="2024-02-12T14:17:47.764" v="30" actId="478"/>
          <ac:picMkLst>
            <pc:docMk/>
            <pc:sldMk cId="3283741417" sldId="258"/>
            <ac:picMk id="12" creationId="{02EC791A-96D5-A4D5-5E73-47AB53A8BEA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4802" y="1305007"/>
            <a:ext cx="11428810" cy="2776138"/>
          </a:xfrm>
        </p:spPr>
        <p:txBody>
          <a:bodyPr anchor="b"/>
          <a:lstStyle>
            <a:lvl1pPr algn="ctr">
              <a:defRPr sz="697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4802" y="4188203"/>
            <a:ext cx="11428810" cy="1925207"/>
          </a:xfrm>
        </p:spPr>
        <p:txBody>
          <a:bodyPr/>
          <a:lstStyle>
            <a:lvl1pPr marL="0" indent="0" algn="ctr">
              <a:buNone/>
              <a:defRPr sz="2790"/>
            </a:lvl1pPr>
            <a:lvl2pPr marL="531586" indent="0" algn="ctr">
              <a:buNone/>
              <a:defRPr sz="2325"/>
            </a:lvl2pPr>
            <a:lvl3pPr marL="1063173" indent="0" algn="ctr">
              <a:buNone/>
              <a:defRPr sz="2093"/>
            </a:lvl3pPr>
            <a:lvl4pPr marL="1594759" indent="0" algn="ctr">
              <a:buNone/>
              <a:defRPr sz="1860"/>
            </a:lvl4pPr>
            <a:lvl5pPr marL="2126346" indent="0" algn="ctr">
              <a:buNone/>
              <a:defRPr sz="1860"/>
            </a:lvl5pPr>
            <a:lvl6pPr marL="2657932" indent="0" algn="ctr">
              <a:buNone/>
              <a:defRPr sz="1860"/>
            </a:lvl6pPr>
            <a:lvl7pPr marL="3189519" indent="0" algn="ctr">
              <a:buNone/>
              <a:defRPr sz="1860"/>
            </a:lvl7pPr>
            <a:lvl8pPr marL="3721105" indent="0" algn="ctr">
              <a:buNone/>
              <a:defRPr sz="1860"/>
            </a:lvl8pPr>
            <a:lvl9pPr marL="4252692" indent="0" algn="ctr">
              <a:buNone/>
              <a:defRPr sz="186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625-E0A9-2843-AC8C-3DFC692F215F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441217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625-E0A9-2843-AC8C-3DFC692F215F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615740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4989" y="424543"/>
            <a:ext cx="3285783" cy="675760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641" y="424543"/>
            <a:ext cx="9666868" cy="675760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625-E0A9-2843-AC8C-3DFC692F215F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444266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625-E0A9-2843-AC8C-3DFC692F215F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4211880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704" y="1987967"/>
            <a:ext cx="13143131" cy="3316967"/>
          </a:xfrm>
        </p:spPr>
        <p:txBody>
          <a:bodyPr anchor="b"/>
          <a:lstStyle>
            <a:lvl1pPr>
              <a:defRPr sz="697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704" y="5336314"/>
            <a:ext cx="13143131" cy="1744315"/>
          </a:xfrm>
        </p:spPr>
        <p:txBody>
          <a:bodyPr/>
          <a:lstStyle>
            <a:lvl1pPr marL="0" indent="0">
              <a:buNone/>
              <a:defRPr sz="2790">
                <a:solidFill>
                  <a:schemeClr val="tx1">
                    <a:tint val="82000"/>
                  </a:schemeClr>
                </a:solidFill>
              </a:defRPr>
            </a:lvl1pPr>
            <a:lvl2pPr marL="531586" indent="0">
              <a:buNone/>
              <a:defRPr sz="2325">
                <a:solidFill>
                  <a:schemeClr val="tx1">
                    <a:tint val="82000"/>
                  </a:schemeClr>
                </a:solidFill>
              </a:defRPr>
            </a:lvl2pPr>
            <a:lvl3pPr marL="1063173" indent="0">
              <a:buNone/>
              <a:defRPr sz="2093">
                <a:solidFill>
                  <a:schemeClr val="tx1">
                    <a:tint val="82000"/>
                  </a:schemeClr>
                </a:solidFill>
              </a:defRPr>
            </a:lvl3pPr>
            <a:lvl4pPr marL="1594759" indent="0">
              <a:buNone/>
              <a:defRPr sz="1860">
                <a:solidFill>
                  <a:schemeClr val="tx1">
                    <a:tint val="82000"/>
                  </a:schemeClr>
                </a:solidFill>
              </a:defRPr>
            </a:lvl4pPr>
            <a:lvl5pPr marL="2126346" indent="0">
              <a:buNone/>
              <a:defRPr sz="1860">
                <a:solidFill>
                  <a:schemeClr val="tx1">
                    <a:tint val="82000"/>
                  </a:schemeClr>
                </a:solidFill>
              </a:defRPr>
            </a:lvl5pPr>
            <a:lvl6pPr marL="2657932" indent="0">
              <a:buNone/>
              <a:defRPr sz="1860">
                <a:solidFill>
                  <a:schemeClr val="tx1">
                    <a:tint val="82000"/>
                  </a:schemeClr>
                </a:solidFill>
              </a:defRPr>
            </a:lvl6pPr>
            <a:lvl7pPr marL="3189519" indent="0">
              <a:buNone/>
              <a:defRPr sz="1860">
                <a:solidFill>
                  <a:schemeClr val="tx1">
                    <a:tint val="82000"/>
                  </a:schemeClr>
                </a:solidFill>
              </a:defRPr>
            </a:lvl7pPr>
            <a:lvl8pPr marL="3721105" indent="0">
              <a:buNone/>
              <a:defRPr sz="1860">
                <a:solidFill>
                  <a:schemeClr val="tx1">
                    <a:tint val="82000"/>
                  </a:schemeClr>
                </a:solidFill>
              </a:defRPr>
            </a:lvl8pPr>
            <a:lvl9pPr marL="4252692" indent="0">
              <a:buNone/>
              <a:defRPr sz="18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625-E0A9-2843-AC8C-3DFC692F215F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376355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641" y="2122712"/>
            <a:ext cx="6476326" cy="50594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4446" y="2122712"/>
            <a:ext cx="6476326" cy="50594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625-E0A9-2843-AC8C-3DFC692F215F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11519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6" y="424543"/>
            <a:ext cx="13143131" cy="154127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626" y="1954742"/>
            <a:ext cx="6446562" cy="957988"/>
          </a:xfrm>
        </p:spPr>
        <p:txBody>
          <a:bodyPr anchor="b"/>
          <a:lstStyle>
            <a:lvl1pPr marL="0" indent="0">
              <a:buNone/>
              <a:defRPr sz="2790" b="1"/>
            </a:lvl1pPr>
            <a:lvl2pPr marL="531586" indent="0">
              <a:buNone/>
              <a:defRPr sz="2325" b="1"/>
            </a:lvl2pPr>
            <a:lvl3pPr marL="1063173" indent="0">
              <a:buNone/>
              <a:defRPr sz="2093" b="1"/>
            </a:lvl3pPr>
            <a:lvl4pPr marL="1594759" indent="0">
              <a:buNone/>
              <a:defRPr sz="1860" b="1"/>
            </a:lvl4pPr>
            <a:lvl5pPr marL="2126346" indent="0">
              <a:buNone/>
              <a:defRPr sz="1860" b="1"/>
            </a:lvl5pPr>
            <a:lvl6pPr marL="2657932" indent="0">
              <a:buNone/>
              <a:defRPr sz="1860" b="1"/>
            </a:lvl6pPr>
            <a:lvl7pPr marL="3189519" indent="0">
              <a:buNone/>
              <a:defRPr sz="1860" b="1"/>
            </a:lvl7pPr>
            <a:lvl8pPr marL="3721105" indent="0">
              <a:buNone/>
              <a:defRPr sz="1860" b="1"/>
            </a:lvl8pPr>
            <a:lvl9pPr marL="4252692" indent="0">
              <a:buNone/>
              <a:defRPr sz="186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626" y="2912730"/>
            <a:ext cx="6446562" cy="4284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4447" y="1954742"/>
            <a:ext cx="6478310" cy="957988"/>
          </a:xfrm>
        </p:spPr>
        <p:txBody>
          <a:bodyPr anchor="b"/>
          <a:lstStyle>
            <a:lvl1pPr marL="0" indent="0">
              <a:buNone/>
              <a:defRPr sz="2790" b="1"/>
            </a:lvl1pPr>
            <a:lvl2pPr marL="531586" indent="0">
              <a:buNone/>
              <a:defRPr sz="2325" b="1"/>
            </a:lvl2pPr>
            <a:lvl3pPr marL="1063173" indent="0">
              <a:buNone/>
              <a:defRPr sz="2093" b="1"/>
            </a:lvl3pPr>
            <a:lvl4pPr marL="1594759" indent="0">
              <a:buNone/>
              <a:defRPr sz="1860" b="1"/>
            </a:lvl4pPr>
            <a:lvl5pPr marL="2126346" indent="0">
              <a:buNone/>
              <a:defRPr sz="1860" b="1"/>
            </a:lvl5pPr>
            <a:lvl6pPr marL="2657932" indent="0">
              <a:buNone/>
              <a:defRPr sz="1860" b="1"/>
            </a:lvl6pPr>
            <a:lvl7pPr marL="3189519" indent="0">
              <a:buNone/>
              <a:defRPr sz="1860" b="1"/>
            </a:lvl7pPr>
            <a:lvl8pPr marL="3721105" indent="0">
              <a:buNone/>
              <a:defRPr sz="1860" b="1"/>
            </a:lvl8pPr>
            <a:lvl9pPr marL="4252692" indent="0">
              <a:buNone/>
              <a:defRPr sz="186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4447" y="2912730"/>
            <a:ext cx="6478310" cy="4284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625-E0A9-2843-AC8C-3DFC692F215F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935834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625-E0A9-2843-AC8C-3DFC692F215F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443036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625-E0A9-2843-AC8C-3DFC692F215F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271387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7" y="531601"/>
            <a:ext cx="4914784" cy="1860603"/>
          </a:xfrm>
        </p:spPr>
        <p:txBody>
          <a:bodyPr anchor="b"/>
          <a:lstStyle>
            <a:lvl1pPr>
              <a:defRPr sz="372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8310" y="1148111"/>
            <a:ext cx="7714447" cy="5666718"/>
          </a:xfrm>
        </p:spPr>
        <p:txBody>
          <a:bodyPr/>
          <a:lstStyle>
            <a:lvl1pPr>
              <a:defRPr sz="3721"/>
            </a:lvl1pPr>
            <a:lvl2pPr>
              <a:defRPr sz="3256"/>
            </a:lvl2pPr>
            <a:lvl3pPr>
              <a:defRPr sz="2790"/>
            </a:lvl3pPr>
            <a:lvl4pPr>
              <a:defRPr sz="2325"/>
            </a:lvl4pPr>
            <a:lvl5pPr>
              <a:defRPr sz="2325"/>
            </a:lvl5pPr>
            <a:lvl6pPr>
              <a:defRPr sz="2325"/>
            </a:lvl6pPr>
            <a:lvl7pPr>
              <a:defRPr sz="2325"/>
            </a:lvl7pPr>
            <a:lvl8pPr>
              <a:defRPr sz="2325"/>
            </a:lvl8pPr>
            <a:lvl9pPr>
              <a:defRPr sz="23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627" y="2392204"/>
            <a:ext cx="4914784" cy="4431854"/>
          </a:xfrm>
        </p:spPr>
        <p:txBody>
          <a:bodyPr/>
          <a:lstStyle>
            <a:lvl1pPr marL="0" indent="0">
              <a:buNone/>
              <a:defRPr sz="1860"/>
            </a:lvl1pPr>
            <a:lvl2pPr marL="531586" indent="0">
              <a:buNone/>
              <a:defRPr sz="1628"/>
            </a:lvl2pPr>
            <a:lvl3pPr marL="1063173" indent="0">
              <a:buNone/>
              <a:defRPr sz="1395"/>
            </a:lvl3pPr>
            <a:lvl4pPr marL="1594759" indent="0">
              <a:buNone/>
              <a:defRPr sz="1163"/>
            </a:lvl4pPr>
            <a:lvl5pPr marL="2126346" indent="0">
              <a:buNone/>
              <a:defRPr sz="1163"/>
            </a:lvl5pPr>
            <a:lvl6pPr marL="2657932" indent="0">
              <a:buNone/>
              <a:defRPr sz="1163"/>
            </a:lvl6pPr>
            <a:lvl7pPr marL="3189519" indent="0">
              <a:buNone/>
              <a:defRPr sz="1163"/>
            </a:lvl7pPr>
            <a:lvl8pPr marL="3721105" indent="0">
              <a:buNone/>
              <a:defRPr sz="1163"/>
            </a:lvl8pPr>
            <a:lvl9pPr marL="4252692" indent="0">
              <a:buNone/>
              <a:defRPr sz="11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625-E0A9-2843-AC8C-3DFC692F215F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274722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7" y="531601"/>
            <a:ext cx="4914784" cy="1860603"/>
          </a:xfrm>
        </p:spPr>
        <p:txBody>
          <a:bodyPr anchor="b"/>
          <a:lstStyle>
            <a:lvl1pPr>
              <a:defRPr sz="372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78310" y="1148111"/>
            <a:ext cx="7714447" cy="5666718"/>
          </a:xfrm>
        </p:spPr>
        <p:txBody>
          <a:bodyPr anchor="t"/>
          <a:lstStyle>
            <a:lvl1pPr marL="0" indent="0">
              <a:buNone/>
              <a:defRPr sz="3721"/>
            </a:lvl1pPr>
            <a:lvl2pPr marL="531586" indent="0">
              <a:buNone/>
              <a:defRPr sz="3256"/>
            </a:lvl2pPr>
            <a:lvl3pPr marL="1063173" indent="0">
              <a:buNone/>
              <a:defRPr sz="2790"/>
            </a:lvl3pPr>
            <a:lvl4pPr marL="1594759" indent="0">
              <a:buNone/>
              <a:defRPr sz="2325"/>
            </a:lvl4pPr>
            <a:lvl5pPr marL="2126346" indent="0">
              <a:buNone/>
              <a:defRPr sz="2325"/>
            </a:lvl5pPr>
            <a:lvl6pPr marL="2657932" indent="0">
              <a:buNone/>
              <a:defRPr sz="2325"/>
            </a:lvl6pPr>
            <a:lvl7pPr marL="3189519" indent="0">
              <a:buNone/>
              <a:defRPr sz="2325"/>
            </a:lvl7pPr>
            <a:lvl8pPr marL="3721105" indent="0">
              <a:buNone/>
              <a:defRPr sz="2325"/>
            </a:lvl8pPr>
            <a:lvl9pPr marL="4252692" indent="0">
              <a:buNone/>
              <a:defRPr sz="232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627" y="2392204"/>
            <a:ext cx="4914784" cy="4431854"/>
          </a:xfrm>
        </p:spPr>
        <p:txBody>
          <a:bodyPr/>
          <a:lstStyle>
            <a:lvl1pPr marL="0" indent="0">
              <a:buNone/>
              <a:defRPr sz="1860"/>
            </a:lvl1pPr>
            <a:lvl2pPr marL="531586" indent="0">
              <a:buNone/>
              <a:defRPr sz="1628"/>
            </a:lvl2pPr>
            <a:lvl3pPr marL="1063173" indent="0">
              <a:buNone/>
              <a:defRPr sz="1395"/>
            </a:lvl3pPr>
            <a:lvl4pPr marL="1594759" indent="0">
              <a:buNone/>
              <a:defRPr sz="1163"/>
            </a:lvl4pPr>
            <a:lvl5pPr marL="2126346" indent="0">
              <a:buNone/>
              <a:defRPr sz="1163"/>
            </a:lvl5pPr>
            <a:lvl6pPr marL="2657932" indent="0">
              <a:buNone/>
              <a:defRPr sz="1163"/>
            </a:lvl6pPr>
            <a:lvl7pPr marL="3189519" indent="0">
              <a:buNone/>
              <a:defRPr sz="1163"/>
            </a:lvl7pPr>
            <a:lvl8pPr marL="3721105" indent="0">
              <a:buNone/>
              <a:defRPr sz="1163"/>
            </a:lvl8pPr>
            <a:lvl9pPr marL="4252692" indent="0">
              <a:buNone/>
              <a:defRPr sz="11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625-E0A9-2843-AC8C-3DFC692F215F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944413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641" y="424543"/>
            <a:ext cx="13143131" cy="15412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641" y="2122712"/>
            <a:ext cx="13143131" cy="5059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641" y="7390729"/>
            <a:ext cx="3428643" cy="424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9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520625-E0A9-2843-AC8C-3DFC692F215F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7725" y="7390729"/>
            <a:ext cx="5142964" cy="424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9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2129" y="7390729"/>
            <a:ext cx="3428643" cy="424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9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07991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3173" rtl="0" eaLnBrk="1" latinLnBrk="0" hangingPunct="1">
        <a:lnSpc>
          <a:spcPct val="90000"/>
        </a:lnSpc>
        <a:spcBef>
          <a:spcPct val="0"/>
        </a:spcBef>
        <a:buNone/>
        <a:defRPr sz="51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793" indent="-265793" algn="l" defTabSz="1063173" rtl="0" eaLnBrk="1" latinLnBrk="0" hangingPunct="1">
        <a:lnSpc>
          <a:spcPct val="90000"/>
        </a:lnSpc>
        <a:spcBef>
          <a:spcPts val="1163"/>
        </a:spcBef>
        <a:buFont typeface="Arial" panose="020B0604020202020204" pitchFamily="34" charset="0"/>
        <a:buChar char="•"/>
        <a:defRPr sz="3256" kern="1200">
          <a:solidFill>
            <a:schemeClr val="tx1"/>
          </a:solidFill>
          <a:latin typeface="+mn-lt"/>
          <a:ea typeface="+mn-ea"/>
          <a:cs typeface="+mn-cs"/>
        </a:defRPr>
      </a:lvl1pPr>
      <a:lvl2pPr marL="797380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790" kern="1200">
          <a:solidFill>
            <a:schemeClr val="tx1"/>
          </a:solidFill>
          <a:latin typeface="+mn-lt"/>
          <a:ea typeface="+mn-ea"/>
          <a:cs typeface="+mn-cs"/>
        </a:defRPr>
      </a:lvl2pPr>
      <a:lvl3pPr marL="1328966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3pPr>
      <a:lvl4pPr marL="1860553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392139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923725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455312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986898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518485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1pPr>
      <a:lvl2pPr marL="531586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2pPr>
      <a:lvl3pPr marL="1063173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3pPr>
      <a:lvl4pPr marL="1594759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126346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657932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189519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721105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252692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smiling while holding a tablet&#10;&#10;Description automatically generated">
            <a:extLst>
              <a:ext uri="{FF2B5EF4-FFF2-40B4-BE49-F238E27FC236}">
                <a16:creationId xmlns:a16="http://schemas.microsoft.com/office/drawing/2014/main" id="{C4CE9FFA-F29D-4803-F8A9-565541A1F1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" y="0"/>
            <a:ext cx="15236971" cy="7974013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AF2816F3-4D10-D147-6A4F-F2462D2F8314}"/>
              </a:ext>
            </a:extLst>
          </p:cNvPr>
          <p:cNvSpPr txBox="1">
            <a:spLocks/>
          </p:cNvSpPr>
          <p:nvPr/>
        </p:nvSpPr>
        <p:spPr>
          <a:xfrm>
            <a:off x="816099" y="3058374"/>
            <a:ext cx="9478892" cy="2414466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b="1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Shape the future </a:t>
            </a:r>
            <a:r>
              <a:rPr lang="en-US" sz="48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your business </a:t>
            </a:r>
            <a:r>
              <a:rPr lang="en-US" sz="4800" b="1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AI </a:t>
            </a:r>
            <a:r>
              <a:rPr lang="en-US" sz="48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pilot greater innovation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CDD1E64-664D-CB6D-D983-6447C4BB1C67}"/>
              </a:ext>
            </a:extLst>
          </p:cNvPr>
          <p:cNvSpPr/>
          <p:nvPr/>
        </p:nvSpPr>
        <p:spPr>
          <a:xfrm>
            <a:off x="816099" y="5925451"/>
            <a:ext cx="2475741" cy="583518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77B5D0-C1C6-14BE-A72C-CF33FFE819D7}"/>
              </a:ext>
            </a:extLst>
          </p:cNvPr>
          <p:cNvSpPr txBox="1"/>
          <p:nvPr/>
        </p:nvSpPr>
        <p:spPr>
          <a:xfrm>
            <a:off x="816099" y="5996683"/>
            <a:ext cx="2475742" cy="466566"/>
          </a:xfrm>
          <a:prstGeom prst="rect">
            <a:avLst/>
          </a:prstGeom>
          <a:noFill/>
        </p:spPr>
        <p:txBody>
          <a:bodyPr wrap="square" lIns="157254" tIns="78627" rIns="157254" bIns="78627" rtlCol="0" anchor="t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the lead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icture Placeholder 17">
            <a:extLst>
              <a:ext uri="{FF2B5EF4-FFF2-40B4-BE49-F238E27FC236}">
                <a16:creationId xmlns:a16="http://schemas.microsoft.com/office/drawing/2014/main" id="{9EA59D23-18F6-79B6-B0C9-8A7FFDB05078}"/>
              </a:ext>
            </a:extLst>
          </p:cNvPr>
          <p:cNvSpPr txBox="1">
            <a:spLocks/>
          </p:cNvSpPr>
          <p:nvPr/>
        </p:nvSpPr>
        <p:spPr>
          <a:xfrm>
            <a:off x="691115" y="863443"/>
            <a:ext cx="2858229" cy="1323987"/>
          </a:xfrm>
          <a:prstGeom prst="rect">
            <a:avLst/>
          </a:prstGeom>
        </p:spPr>
        <p:txBody>
          <a:bodyPr lIns="91440" tIns="91440" rIns="91440" bIns="91440" anchor="ctr">
            <a:noAutofit/>
          </a:bodyPr>
          <a:lstStyle>
            <a:lvl1pPr marL="0" indent="0">
              <a:spcBef>
                <a:spcPts val="0"/>
              </a:spcBef>
              <a:buNone/>
              <a:defRPr sz="1548">
                <a:solidFill>
                  <a:schemeClr val="tx1"/>
                </a:solidFill>
                <a:highlight>
                  <a:srgbClr val="FFFF00"/>
                </a:highlight>
                <a:latin typeface="+mn-lt"/>
                <a:ea typeface="+mn-ea"/>
                <a:cs typeface="+mn-cs"/>
              </a:defRPr>
            </a:lvl1pPr>
            <a:lvl2pPr marL="786247">
              <a:defRPr>
                <a:latin typeface="+mn-lt"/>
                <a:ea typeface="+mn-ea"/>
                <a:cs typeface="+mn-cs"/>
              </a:defRPr>
            </a:lvl2pPr>
            <a:lvl3pPr marL="1572494">
              <a:defRPr>
                <a:latin typeface="+mn-lt"/>
                <a:ea typeface="+mn-ea"/>
                <a:cs typeface="+mn-cs"/>
              </a:defRPr>
            </a:lvl3pPr>
            <a:lvl4pPr marL="2358741">
              <a:defRPr>
                <a:latin typeface="+mn-lt"/>
                <a:ea typeface="+mn-ea"/>
                <a:cs typeface="+mn-cs"/>
              </a:defRPr>
            </a:lvl4pPr>
            <a:lvl5pPr marL="3144987">
              <a:defRPr>
                <a:latin typeface="+mn-lt"/>
                <a:ea typeface="+mn-ea"/>
                <a:cs typeface="+mn-cs"/>
              </a:defRPr>
            </a:lvl5pPr>
            <a:lvl6pPr marL="3931234">
              <a:defRPr>
                <a:latin typeface="+mn-lt"/>
                <a:ea typeface="+mn-ea"/>
                <a:cs typeface="+mn-cs"/>
              </a:defRPr>
            </a:lvl6pPr>
            <a:lvl7pPr marL="4717481">
              <a:defRPr>
                <a:latin typeface="+mn-lt"/>
                <a:ea typeface="+mn-ea"/>
                <a:cs typeface="+mn-cs"/>
              </a:defRPr>
            </a:lvl7pPr>
            <a:lvl8pPr marL="5503728">
              <a:defRPr>
                <a:latin typeface="+mn-lt"/>
                <a:ea typeface="+mn-ea"/>
                <a:cs typeface="+mn-cs"/>
              </a:defRPr>
            </a:lvl8pPr>
            <a:lvl9pPr marL="6289975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Insert your logo </a:t>
            </a:r>
            <a:br>
              <a:rPr lang="en-US" dirty="0"/>
            </a:br>
            <a:r>
              <a:rPr lang="en-US" dirty="0"/>
              <a:t>with a transparent background here or delete this box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2AC9ED9-EE1B-FD85-0F5C-0D9581B658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5879" y="863443"/>
            <a:ext cx="2953965" cy="132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067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sitting at a desk with a computer and papers&#10;&#10;Description automatically generated">
            <a:extLst>
              <a:ext uri="{FF2B5EF4-FFF2-40B4-BE49-F238E27FC236}">
                <a16:creationId xmlns:a16="http://schemas.microsoft.com/office/drawing/2014/main" id="{87853DBC-A016-1833-9569-F792B23FB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" y="0"/>
            <a:ext cx="15236971" cy="7974013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491CC7C9-09F6-E43E-4910-0F864DDC0FDE}"/>
              </a:ext>
            </a:extLst>
          </p:cNvPr>
          <p:cNvSpPr txBox="1">
            <a:spLocks/>
          </p:cNvSpPr>
          <p:nvPr/>
        </p:nvSpPr>
        <p:spPr>
          <a:xfrm>
            <a:off x="767227" y="2957616"/>
            <a:ext cx="9363158" cy="2338275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b="1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Leverage Azure </a:t>
            </a:r>
            <a:r>
              <a:rPr lang="en-US" sz="48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large-scale AI models to make powerful apps</a:t>
            </a:r>
          </a:p>
        </p:txBody>
      </p:sp>
      <p:sp>
        <p:nvSpPr>
          <p:cNvPr id="11" name="Picture Placeholder 17">
            <a:extLst>
              <a:ext uri="{FF2B5EF4-FFF2-40B4-BE49-F238E27FC236}">
                <a16:creationId xmlns:a16="http://schemas.microsoft.com/office/drawing/2014/main" id="{09F5297E-B821-E344-E58D-E4DBB7038CAC}"/>
              </a:ext>
            </a:extLst>
          </p:cNvPr>
          <p:cNvSpPr txBox="1">
            <a:spLocks/>
          </p:cNvSpPr>
          <p:nvPr/>
        </p:nvSpPr>
        <p:spPr>
          <a:xfrm>
            <a:off x="691115" y="863443"/>
            <a:ext cx="2858229" cy="1323987"/>
          </a:xfrm>
          <a:prstGeom prst="rect">
            <a:avLst/>
          </a:prstGeom>
        </p:spPr>
        <p:txBody>
          <a:bodyPr lIns="91440" tIns="91440" rIns="91440" bIns="91440" anchor="ctr">
            <a:noAutofit/>
          </a:bodyPr>
          <a:lstStyle>
            <a:lvl1pPr marL="0" indent="0">
              <a:spcBef>
                <a:spcPts val="0"/>
              </a:spcBef>
              <a:buNone/>
              <a:defRPr sz="1548">
                <a:solidFill>
                  <a:schemeClr val="tx1"/>
                </a:solidFill>
                <a:highlight>
                  <a:srgbClr val="FFFF00"/>
                </a:highlight>
                <a:latin typeface="+mn-lt"/>
                <a:ea typeface="+mn-ea"/>
                <a:cs typeface="+mn-cs"/>
              </a:defRPr>
            </a:lvl1pPr>
            <a:lvl2pPr marL="786247">
              <a:defRPr>
                <a:latin typeface="+mn-lt"/>
                <a:ea typeface="+mn-ea"/>
                <a:cs typeface="+mn-cs"/>
              </a:defRPr>
            </a:lvl2pPr>
            <a:lvl3pPr marL="1572494">
              <a:defRPr>
                <a:latin typeface="+mn-lt"/>
                <a:ea typeface="+mn-ea"/>
                <a:cs typeface="+mn-cs"/>
              </a:defRPr>
            </a:lvl3pPr>
            <a:lvl4pPr marL="2358741">
              <a:defRPr>
                <a:latin typeface="+mn-lt"/>
                <a:ea typeface="+mn-ea"/>
                <a:cs typeface="+mn-cs"/>
              </a:defRPr>
            </a:lvl4pPr>
            <a:lvl5pPr marL="3144987">
              <a:defRPr>
                <a:latin typeface="+mn-lt"/>
                <a:ea typeface="+mn-ea"/>
                <a:cs typeface="+mn-cs"/>
              </a:defRPr>
            </a:lvl5pPr>
            <a:lvl6pPr marL="3931234">
              <a:defRPr>
                <a:latin typeface="+mn-lt"/>
                <a:ea typeface="+mn-ea"/>
                <a:cs typeface="+mn-cs"/>
              </a:defRPr>
            </a:lvl6pPr>
            <a:lvl7pPr marL="4717481">
              <a:defRPr>
                <a:latin typeface="+mn-lt"/>
                <a:ea typeface="+mn-ea"/>
                <a:cs typeface="+mn-cs"/>
              </a:defRPr>
            </a:lvl7pPr>
            <a:lvl8pPr marL="5503728">
              <a:defRPr>
                <a:latin typeface="+mn-lt"/>
                <a:ea typeface="+mn-ea"/>
                <a:cs typeface="+mn-cs"/>
              </a:defRPr>
            </a:lvl8pPr>
            <a:lvl9pPr marL="6289975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Insert your logo </a:t>
            </a:r>
            <a:br>
              <a:rPr lang="en-US" dirty="0"/>
            </a:br>
            <a:r>
              <a:rPr lang="en-US" dirty="0"/>
              <a:t>with a transparent background here or delete this box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0E591FE-3EE3-034B-B4D2-49758D2AA067}"/>
              </a:ext>
            </a:extLst>
          </p:cNvPr>
          <p:cNvSpPr/>
          <p:nvPr/>
        </p:nvSpPr>
        <p:spPr>
          <a:xfrm>
            <a:off x="816099" y="5925451"/>
            <a:ext cx="2917700" cy="583518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7F00CC-5F73-708E-4C65-F9AB76822E95}"/>
              </a:ext>
            </a:extLst>
          </p:cNvPr>
          <p:cNvSpPr txBox="1"/>
          <p:nvPr/>
        </p:nvSpPr>
        <p:spPr>
          <a:xfrm>
            <a:off x="816098" y="5996683"/>
            <a:ext cx="2917701" cy="466566"/>
          </a:xfrm>
          <a:prstGeom prst="rect">
            <a:avLst/>
          </a:prstGeom>
          <a:noFill/>
        </p:spPr>
        <p:txBody>
          <a:bodyPr wrap="square" lIns="157254" tIns="78627" rIns="157254" bIns="78627" rtlCol="0" anchor="t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+mn-lt"/>
              </a:rPr>
              <a:t>Explore our portfolio</a:t>
            </a:r>
            <a:endParaRPr lang="en-US" sz="2000" dirty="0">
              <a:solidFill>
                <a:schemeClr val="bg1"/>
              </a:solidFill>
              <a:latin typeface="Segoe UI"/>
              <a:cs typeface="Segoe U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573D826-21BD-768A-F854-4712293A71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5879" y="863443"/>
            <a:ext cx="2953965" cy="132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728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in a suit and a person in a blue shirt&#10;&#10;Description automatically generated">
            <a:extLst>
              <a:ext uri="{FF2B5EF4-FFF2-40B4-BE49-F238E27FC236}">
                <a16:creationId xmlns:a16="http://schemas.microsoft.com/office/drawing/2014/main" id="{782FBBA8-71D4-A956-0A7E-057C5FEC7A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" y="0"/>
            <a:ext cx="15236971" cy="7974013"/>
          </a:xfrm>
          <a:prstGeom prst="rect">
            <a:avLst/>
          </a:prstGeom>
        </p:spPr>
      </p:pic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40F5EF74-165A-C81B-B0CB-F34B3D26D28A}"/>
              </a:ext>
            </a:extLst>
          </p:cNvPr>
          <p:cNvSpPr txBox="1">
            <a:spLocks/>
          </p:cNvSpPr>
          <p:nvPr/>
        </p:nvSpPr>
        <p:spPr>
          <a:xfrm>
            <a:off x="691115" y="863443"/>
            <a:ext cx="2858229" cy="1323987"/>
          </a:xfrm>
          <a:prstGeom prst="rect">
            <a:avLst/>
          </a:prstGeom>
        </p:spPr>
        <p:txBody>
          <a:bodyPr lIns="91440" tIns="91440" rIns="91440" bIns="91440" anchor="ctr">
            <a:noAutofit/>
          </a:bodyPr>
          <a:lstStyle>
            <a:lvl1pPr marL="0" indent="0">
              <a:spcBef>
                <a:spcPts val="0"/>
              </a:spcBef>
              <a:buNone/>
              <a:defRPr sz="1548">
                <a:solidFill>
                  <a:schemeClr val="tx1"/>
                </a:solidFill>
                <a:highlight>
                  <a:srgbClr val="FFFF00"/>
                </a:highlight>
                <a:latin typeface="+mn-lt"/>
                <a:ea typeface="+mn-ea"/>
                <a:cs typeface="+mn-cs"/>
              </a:defRPr>
            </a:lvl1pPr>
            <a:lvl2pPr marL="786247">
              <a:defRPr>
                <a:latin typeface="+mn-lt"/>
                <a:ea typeface="+mn-ea"/>
                <a:cs typeface="+mn-cs"/>
              </a:defRPr>
            </a:lvl2pPr>
            <a:lvl3pPr marL="1572494">
              <a:defRPr>
                <a:latin typeface="+mn-lt"/>
                <a:ea typeface="+mn-ea"/>
                <a:cs typeface="+mn-cs"/>
              </a:defRPr>
            </a:lvl3pPr>
            <a:lvl4pPr marL="2358741">
              <a:defRPr>
                <a:latin typeface="+mn-lt"/>
                <a:ea typeface="+mn-ea"/>
                <a:cs typeface="+mn-cs"/>
              </a:defRPr>
            </a:lvl4pPr>
            <a:lvl5pPr marL="3144987">
              <a:defRPr>
                <a:latin typeface="+mn-lt"/>
                <a:ea typeface="+mn-ea"/>
                <a:cs typeface="+mn-cs"/>
              </a:defRPr>
            </a:lvl5pPr>
            <a:lvl6pPr marL="3931234">
              <a:defRPr>
                <a:latin typeface="+mn-lt"/>
                <a:ea typeface="+mn-ea"/>
                <a:cs typeface="+mn-cs"/>
              </a:defRPr>
            </a:lvl6pPr>
            <a:lvl7pPr marL="4717481">
              <a:defRPr>
                <a:latin typeface="+mn-lt"/>
                <a:ea typeface="+mn-ea"/>
                <a:cs typeface="+mn-cs"/>
              </a:defRPr>
            </a:lvl7pPr>
            <a:lvl8pPr marL="5503728">
              <a:defRPr>
                <a:latin typeface="+mn-lt"/>
                <a:ea typeface="+mn-ea"/>
                <a:cs typeface="+mn-cs"/>
              </a:defRPr>
            </a:lvl8pPr>
            <a:lvl9pPr marL="6289975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Insert your logo </a:t>
            </a:r>
            <a:br>
              <a:rPr lang="en-US" dirty="0"/>
            </a:br>
            <a:r>
              <a:rPr lang="en-US" dirty="0"/>
              <a:t>with a transparent background here or delete this box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01040AA1-133D-F262-A23C-003D34475FBC}"/>
              </a:ext>
            </a:extLst>
          </p:cNvPr>
          <p:cNvSpPr txBox="1">
            <a:spLocks/>
          </p:cNvSpPr>
          <p:nvPr/>
        </p:nvSpPr>
        <p:spPr>
          <a:xfrm>
            <a:off x="691115" y="2943615"/>
            <a:ext cx="9363158" cy="2243975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with accountability:</a:t>
            </a:r>
          </a:p>
          <a:p>
            <a:pPr algn="l"/>
            <a:r>
              <a:rPr lang="en-US" b="1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responsible AI principles </a:t>
            </a:r>
            <a:r>
              <a:rPr lang="en-US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need to know about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03015DD-1119-51DF-0336-074D37E5AB48}"/>
              </a:ext>
            </a:extLst>
          </p:cNvPr>
          <p:cNvSpPr/>
          <p:nvPr/>
        </p:nvSpPr>
        <p:spPr>
          <a:xfrm>
            <a:off x="758947" y="5854011"/>
            <a:ext cx="2475741" cy="583518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55FA7CE-DA6C-E4B7-A008-6E410DEE4D97}"/>
              </a:ext>
            </a:extLst>
          </p:cNvPr>
          <p:cNvSpPr txBox="1"/>
          <p:nvPr/>
        </p:nvSpPr>
        <p:spPr>
          <a:xfrm>
            <a:off x="758947" y="5925243"/>
            <a:ext cx="2475742" cy="466566"/>
          </a:xfrm>
          <a:prstGeom prst="rect">
            <a:avLst/>
          </a:prstGeom>
          <a:noFill/>
        </p:spPr>
        <p:txBody>
          <a:bodyPr wrap="square" lIns="157254" tIns="78627" rIns="157254" bIns="78627" rtlCol="0" anchor="t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 more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9160965-AC1A-06AE-04FC-059BC111E7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5879" y="863443"/>
            <a:ext cx="2953965" cy="132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741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9D3432FEC7444D8BA76D7B01010F81" ma:contentTypeVersion="19" ma:contentTypeDescription="Create a new document." ma:contentTypeScope="" ma:versionID="88752f3cb97e268f873e481d587ed51e">
  <xsd:schema xmlns:xsd="http://www.w3.org/2001/XMLSchema" xmlns:xs="http://www.w3.org/2001/XMLSchema" xmlns:p="http://schemas.microsoft.com/office/2006/metadata/properties" xmlns:ns2="2535386a-10b8-4232-a94c-9d3ed4540ad7" xmlns:ns3="3d7cdd09-fef8-484d-8efb-f073c5fd928a" targetNamespace="http://schemas.microsoft.com/office/2006/metadata/properties" ma:root="true" ma:fieldsID="7cc3bcd9853e6c236c56acffa5290e5f" ns2:_="" ns3:_="">
    <xsd:import namespace="2535386a-10b8-4232-a94c-9d3ed4540ad7"/>
    <xsd:import namespace="3d7cdd09-fef8-484d-8efb-f073c5fd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5386a-10b8-4232-a94c-9d3ed4540a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cdd09-fef8-484d-8efb-f073c5fd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7f06543-e1ef-45cb-94d3-ce3e4e0a5242}" ma:internalName="TaxCatchAll" ma:showField="CatchAllData" ma:web="3d7cdd09-fef8-484d-8efb-f073c5fd92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d7cdd09-fef8-484d-8efb-f073c5fd928a" xsi:nil="true"/>
    <lcf76f155ced4ddcb4097134ff3c332f xmlns="2535386a-10b8-4232-a94c-9d3ed4540ad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2D1E74E-1C35-45FC-9AF0-F6FA49B0CBA9}"/>
</file>

<file path=customXml/itemProps2.xml><?xml version="1.0" encoding="utf-8"?>
<ds:datastoreItem xmlns:ds="http://schemas.openxmlformats.org/officeDocument/2006/customXml" ds:itemID="{0E0FECFD-3188-4162-89B7-D61284101F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C8018AB-7EA8-405D-8FC4-54607F78F13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82</Words>
  <Application>Microsoft Macintosh PowerPoint</Application>
  <PresentationFormat>Custom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Segoe UI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Hrulev, Milena (Petrova)</dc:creator>
  <cp:lastModifiedBy>Hrulev, Milena (Petrova)</cp:lastModifiedBy>
  <cp:revision>1</cp:revision>
  <dcterms:created xsi:type="dcterms:W3CDTF">2024-02-08T14:49:28Z</dcterms:created>
  <dcterms:modified xsi:type="dcterms:W3CDTF">2024-02-12T14:18:45Z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0x010100759D3432FEC7444D8BA76D7B01010F81</vt:lpwstr>
  </property>
</Properties>
</file>