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2" r:id="rId4"/>
  </p:sldMasterIdLst>
  <p:sldIdLst>
    <p:sldId id="256" r:id="rId5"/>
  </p:sldIdLst>
  <p:sldSz cx="4791075" cy="2286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77CD"/>
    <a:srgbClr val="1AADF0"/>
    <a:srgbClr val="50E6FF"/>
    <a:srgbClr val="0078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DFD5A8-D6E1-6C46-B8C9-DB31C0B78E0F}" v="2118" dt="2024-02-08T10:32:56.8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34"/>
    <p:restoredTop sz="96327"/>
  </p:normalViewPr>
  <p:slideViewPr>
    <p:cSldViewPr snapToGrid="0">
      <p:cViewPr>
        <p:scale>
          <a:sx n="91" d="100"/>
          <a:sy n="91" d="100"/>
        </p:scale>
        <p:origin x="2504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beva, Elena" userId="47117397-3ead-4afd-9b74-d89c76245eb2" providerId="ADAL" clId="{CBDFD5A8-D6E1-6C46-B8C9-DB31C0B78E0F}"/>
    <pc:docChg chg="modSld">
      <pc:chgData name="Sabeva, Elena" userId="47117397-3ead-4afd-9b74-d89c76245eb2" providerId="ADAL" clId="{CBDFD5A8-D6E1-6C46-B8C9-DB31C0B78E0F}" dt="2024-02-08T16:13:36.567" v="0" actId="255"/>
      <pc:docMkLst>
        <pc:docMk/>
      </pc:docMkLst>
      <pc:sldChg chg="modSp mod">
        <pc:chgData name="Sabeva, Elena" userId="47117397-3ead-4afd-9b74-d89c76245eb2" providerId="ADAL" clId="{CBDFD5A8-D6E1-6C46-B8C9-DB31C0B78E0F}" dt="2024-02-08T16:13:36.567" v="0" actId="255"/>
        <pc:sldMkLst>
          <pc:docMk/>
          <pc:sldMk cId="1601169741" sldId="256"/>
        </pc:sldMkLst>
        <pc:spChg chg="mod">
          <ac:chgData name="Sabeva, Elena" userId="47117397-3ead-4afd-9b74-d89c76245eb2" providerId="ADAL" clId="{CBDFD5A8-D6E1-6C46-B8C9-DB31C0B78E0F}" dt="2024-02-08T16:13:36.567" v="0" actId="255"/>
          <ac:spMkLst>
            <pc:docMk/>
            <pc:sldMk cId="1601169741" sldId="256"/>
            <ac:spMk id="4" creationId="{A6BEEE78-8E7D-BFB0-68E9-AB040A226CB1}"/>
          </ac:spMkLst>
        </pc:spChg>
      </pc:sldChg>
    </pc:docChg>
  </pc:docChgLst>
  <pc:docChgLst>
    <pc:chgData name="Hrulev, Milena (Petrova)" userId="440ae848-7e83-4dd6-8b49-d6a60c3a3cd8" providerId="ADAL" clId="{61DC8516-40C8-274F-AA12-C4C661CF1283}"/>
    <pc:docChg chg="modSld">
      <pc:chgData name="Hrulev, Milena (Petrova)" userId="440ae848-7e83-4dd6-8b49-d6a60c3a3cd8" providerId="ADAL" clId="{61DC8516-40C8-274F-AA12-C4C661CF1283}" dt="2024-02-08T16:47:45.737" v="0" actId="207"/>
      <pc:docMkLst>
        <pc:docMk/>
      </pc:docMkLst>
      <pc:sldChg chg="modSp mod">
        <pc:chgData name="Hrulev, Milena (Petrova)" userId="440ae848-7e83-4dd6-8b49-d6a60c3a3cd8" providerId="ADAL" clId="{61DC8516-40C8-274F-AA12-C4C661CF1283}" dt="2024-02-08T16:47:45.737" v="0" actId="207"/>
        <pc:sldMkLst>
          <pc:docMk/>
          <pc:sldMk cId="1601169741" sldId="256"/>
        </pc:sldMkLst>
        <pc:spChg chg="mod">
          <ac:chgData name="Hrulev, Milena (Petrova)" userId="440ae848-7e83-4dd6-8b49-d6a60c3a3cd8" providerId="ADAL" clId="{61DC8516-40C8-274F-AA12-C4C661CF1283}" dt="2024-02-08T16:47:45.737" v="0" actId="207"/>
          <ac:spMkLst>
            <pc:docMk/>
            <pc:sldMk cId="1601169741" sldId="256"/>
            <ac:spMk id="135" creationId="{361E78F4-5D12-8DC6-87AA-6A8302638FF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g object 16">
            <a:extLst>
              <a:ext uri="{FF2B5EF4-FFF2-40B4-BE49-F238E27FC236}">
                <a16:creationId xmlns:a16="http://schemas.microsoft.com/office/drawing/2014/main" id="{A353AFFD-EFAF-57CF-41CB-A4BA615785B1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4791456" cy="22860000"/>
          </a:xfrm>
          <a:custGeom>
            <a:avLst/>
            <a:gdLst/>
            <a:ahLst/>
            <a:cxnLst/>
            <a:rect l="l" t="t" r="r" b="b"/>
            <a:pathLst>
              <a:path w="4786630" h="15661640">
                <a:moveTo>
                  <a:pt x="0" y="15661622"/>
                </a:moveTo>
                <a:lnTo>
                  <a:pt x="4786249" y="15661622"/>
                </a:lnTo>
                <a:lnTo>
                  <a:pt x="4786249" y="0"/>
                </a:lnTo>
                <a:lnTo>
                  <a:pt x="0" y="0"/>
                </a:lnTo>
                <a:lnTo>
                  <a:pt x="0" y="15661622"/>
                </a:lnTo>
                <a:close/>
              </a:path>
            </a:pathLst>
          </a:custGeom>
          <a:solidFill>
            <a:srgbClr val="1C1B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9331" y="3741210"/>
            <a:ext cx="4072414" cy="7958667"/>
          </a:xfrm>
        </p:spPr>
        <p:txBody>
          <a:bodyPr anchor="b"/>
          <a:lstStyle>
            <a:lvl1pPr algn="ctr">
              <a:defRPr sz="314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885" y="12006793"/>
            <a:ext cx="3593306" cy="5519207"/>
          </a:xfrm>
        </p:spPr>
        <p:txBody>
          <a:bodyPr/>
          <a:lstStyle>
            <a:lvl1pPr marL="0" indent="0" algn="ctr">
              <a:buNone/>
              <a:defRPr sz="1258"/>
            </a:lvl1pPr>
            <a:lvl2pPr marL="239573" indent="0" algn="ctr">
              <a:buNone/>
              <a:defRPr sz="1048"/>
            </a:lvl2pPr>
            <a:lvl3pPr marL="479146" indent="0" algn="ctr">
              <a:buNone/>
              <a:defRPr sz="943"/>
            </a:lvl3pPr>
            <a:lvl4pPr marL="718718" indent="0" algn="ctr">
              <a:buNone/>
              <a:defRPr sz="838"/>
            </a:lvl4pPr>
            <a:lvl5pPr marL="958291" indent="0" algn="ctr">
              <a:buNone/>
              <a:defRPr sz="838"/>
            </a:lvl5pPr>
            <a:lvl6pPr marL="1197864" indent="0" algn="ctr">
              <a:buNone/>
              <a:defRPr sz="838"/>
            </a:lvl6pPr>
            <a:lvl7pPr marL="1437437" indent="0" algn="ctr">
              <a:buNone/>
              <a:defRPr sz="838"/>
            </a:lvl7pPr>
            <a:lvl8pPr marL="1677010" indent="0" algn="ctr">
              <a:buNone/>
              <a:defRPr sz="838"/>
            </a:lvl8pPr>
            <a:lvl9pPr marL="1916582" indent="0" algn="ctr">
              <a:buNone/>
              <a:defRPr sz="83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80245-DE9B-4287-8537-DF344829ADA2}" type="datetimeFigureOut">
              <a:rPr lang="en-US" smtClean="0"/>
              <a:t>2/8/24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5727D-FE9A-41F2-BE4B-5B8210B0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8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80245-DE9B-4287-8537-DF344829ADA2}" type="datetimeFigureOut">
              <a:rPr lang="en-US" smtClean="0"/>
              <a:t>2/8/24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5727D-FE9A-41F2-BE4B-5B8210B0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57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891" y="5699132"/>
            <a:ext cx="4132302" cy="9509123"/>
          </a:xfrm>
        </p:spPr>
        <p:txBody>
          <a:bodyPr anchor="b"/>
          <a:lstStyle>
            <a:lvl1pPr>
              <a:defRPr sz="314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6891" y="15298215"/>
            <a:ext cx="4132302" cy="5000623"/>
          </a:xfrm>
        </p:spPr>
        <p:txBody>
          <a:bodyPr/>
          <a:lstStyle>
            <a:lvl1pPr marL="0" indent="0">
              <a:buNone/>
              <a:defRPr sz="1258">
                <a:solidFill>
                  <a:schemeClr val="tx1">
                    <a:tint val="82000"/>
                  </a:schemeClr>
                </a:solidFill>
              </a:defRPr>
            </a:lvl1pPr>
            <a:lvl2pPr marL="239573" indent="0">
              <a:buNone/>
              <a:defRPr sz="1048">
                <a:solidFill>
                  <a:schemeClr val="tx1">
                    <a:tint val="82000"/>
                  </a:schemeClr>
                </a:solidFill>
              </a:defRPr>
            </a:lvl2pPr>
            <a:lvl3pPr marL="479146" indent="0">
              <a:buNone/>
              <a:defRPr sz="943">
                <a:solidFill>
                  <a:schemeClr val="tx1">
                    <a:tint val="82000"/>
                  </a:schemeClr>
                </a:solidFill>
              </a:defRPr>
            </a:lvl3pPr>
            <a:lvl4pPr marL="718718" indent="0">
              <a:buNone/>
              <a:defRPr sz="838">
                <a:solidFill>
                  <a:schemeClr val="tx1">
                    <a:tint val="82000"/>
                  </a:schemeClr>
                </a:solidFill>
              </a:defRPr>
            </a:lvl4pPr>
            <a:lvl5pPr marL="958291" indent="0">
              <a:buNone/>
              <a:defRPr sz="838">
                <a:solidFill>
                  <a:schemeClr val="tx1">
                    <a:tint val="82000"/>
                  </a:schemeClr>
                </a:solidFill>
              </a:defRPr>
            </a:lvl5pPr>
            <a:lvl6pPr marL="1197864" indent="0">
              <a:buNone/>
              <a:defRPr sz="838">
                <a:solidFill>
                  <a:schemeClr val="tx1">
                    <a:tint val="82000"/>
                  </a:schemeClr>
                </a:solidFill>
              </a:defRPr>
            </a:lvl6pPr>
            <a:lvl7pPr marL="1437437" indent="0">
              <a:buNone/>
              <a:defRPr sz="838">
                <a:solidFill>
                  <a:schemeClr val="tx1">
                    <a:tint val="82000"/>
                  </a:schemeClr>
                </a:solidFill>
              </a:defRPr>
            </a:lvl7pPr>
            <a:lvl8pPr marL="1677010" indent="0">
              <a:buNone/>
              <a:defRPr sz="838">
                <a:solidFill>
                  <a:schemeClr val="tx1">
                    <a:tint val="82000"/>
                  </a:schemeClr>
                </a:solidFill>
              </a:defRPr>
            </a:lvl8pPr>
            <a:lvl9pPr marL="1916582" indent="0">
              <a:buNone/>
              <a:defRPr sz="83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80245-DE9B-4287-8537-DF344829ADA2}" type="datetimeFigureOut">
              <a:rPr lang="en-US" smtClean="0"/>
              <a:t>2/8/24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5727D-FE9A-41F2-BE4B-5B8210B0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819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9387" y="6085417"/>
            <a:ext cx="2036207" cy="14504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25482" y="6085417"/>
            <a:ext cx="2036207" cy="14504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80245-DE9B-4287-8537-DF344829ADA2}" type="datetimeFigureOut">
              <a:rPr lang="en-US" smtClean="0"/>
              <a:t>2/8/24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5727D-FE9A-41F2-BE4B-5B8210B0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58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011" y="1217089"/>
            <a:ext cx="4132302" cy="441854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0012" y="5603877"/>
            <a:ext cx="2026849" cy="2746373"/>
          </a:xfrm>
        </p:spPr>
        <p:txBody>
          <a:bodyPr anchor="b"/>
          <a:lstStyle>
            <a:lvl1pPr marL="0" indent="0">
              <a:buNone/>
              <a:defRPr sz="1258" b="1"/>
            </a:lvl1pPr>
            <a:lvl2pPr marL="239573" indent="0">
              <a:buNone/>
              <a:defRPr sz="1048" b="1"/>
            </a:lvl2pPr>
            <a:lvl3pPr marL="479146" indent="0">
              <a:buNone/>
              <a:defRPr sz="943" b="1"/>
            </a:lvl3pPr>
            <a:lvl4pPr marL="718718" indent="0">
              <a:buNone/>
              <a:defRPr sz="838" b="1"/>
            </a:lvl4pPr>
            <a:lvl5pPr marL="958291" indent="0">
              <a:buNone/>
              <a:defRPr sz="838" b="1"/>
            </a:lvl5pPr>
            <a:lvl6pPr marL="1197864" indent="0">
              <a:buNone/>
              <a:defRPr sz="838" b="1"/>
            </a:lvl6pPr>
            <a:lvl7pPr marL="1437437" indent="0">
              <a:buNone/>
              <a:defRPr sz="838" b="1"/>
            </a:lvl7pPr>
            <a:lvl8pPr marL="1677010" indent="0">
              <a:buNone/>
              <a:defRPr sz="838" b="1"/>
            </a:lvl8pPr>
            <a:lvl9pPr marL="1916582" indent="0">
              <a:buNone/>
              <a:defRPr sz="83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0012" y="8350250"/>
            <a:ext cx="2026849" cy="1228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25483" y="5603877"/>
            <a:ext cx="2036831" cy="2746373"/>
          </a:xfrm>
        </p:spPr>
        <p:txBody>
          <a:bodyPr anchor="b"/>
          <a:lstStyle>
            <a:lvl1pPr marL="0" indent="0">
              <a:buNone/>
              <a:defRPr sz="1258" b="1"/>
            </a:lvl1pPr>
            <a:lvl2pPr marL="239573" indent="0">
              <a:buNone/>
              <a:defRPr sz="1048" b="1"/>
            </a:lvl2pPr>
            <a:lvl3pPr marL="479146" indent="0">
              <a:buNone/>
              <a:defRPr sz="943" b="1"/>
            </a:lvl3pPr>
            <a:lvl4pPr marL="718718" indent="0">
              <a:buNone/>
              <a:defRPr sz="838" b="1"/>
            </a:lvl4pPr>
            <a:lvl5pPr marL="958291" indent="0">
              <a:buNone/>
              <a:defRPr sz="838" b="1"/>
            </a:lvl5pPr>
            <a:lvl6pPr marL="1197864" indent="0">
              <a:buNone/>
              <a:defRPr sz="838" b="1"/>
            </a:lvl6pPr>
            <a:lvl7pPr marL="1437437" indent="0">
              <a:buNone/>
              <a:defRPr sz="838" b="1"/>
            </a:lvl7pPr>
            <a:lvl8pPr marL="1677010" indent="0">
              <a:buNone/>
              <a:defRPr sz="838" b="1"/>
            </a:lvl8pPr>
            <a:lvl9pPr marL="1916582" indent="0">
              <a:buNone/>
              <a:defRPr sz="83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25483" y="8350250"/>
            <a:ext cx="2036831" cy="1228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80245-DE9B-4287-8537-DF344829ADA2}" type="datetimeFigureOut">
              <a:rPr lang="en-US" smtClean="0"/>
              <a:t>2/8/24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5727D-FE9A-41F2-BE4B-5B8210B00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189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2911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9387" y="1217089"/>
            <a:ext cx="4132302" cy="44185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9387" y="6085417"/>
            <a:ext cx="4132302" cy="14504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9386" y="21187839"/>
            <a:ext cx="1077992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2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7044" y="21187839"/>
            <a:ext cx="1616988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2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83697" y="21187839"/>
            <a:ext cx="1077992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2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899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</p:sldLayoutIdLst>
  <p:txStyles>
    <p:titleStyle>
      <a:lvl1pPr algn="l" defTabSz="479146" rtl="0" eaLnBrk="1" latinLnBrk="0" hangingPunct="1">
        <a:lnSpc>
          <a:spcPct val="90000"/>
        </a:lnSpc>
        <a:spcBef>
          <a:spcPct val="0"/>
        </a:spcBef>
        <a:buNone/>
        <a:defRPr sz="23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9786" indent="-119786" algn="l" defTabSz="479146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467" kern="1200">
          <a:solidFill>
            <a:schemeClr val="tx1"/>
          </a:solidFill>
          <a:latin typeface="+mn-lt"/>
          <a:ea typeface="+mn-ea"/>
          <a:cs typeface="+mn-cs"/>
        </a:defRPr>
      </a:lvl1pPr>
      <a:lvl2pPr marL="359359" indent="-119786" algn="l" defTabSz="479146" rtl="0" eaLnBrk="1" latinLnBrk="0" hangingPunct="1">
        <a:lnSpc>
          <a:spcPct val="90000"/>
        </a:lnSpc>
        <a:spcBef>
          <a:spcPts val="262"/>
        </a:spcBef>
        <a:buFont typeface="Arial" panose="020B0604020202020204" pitchFamily="34" charset="0"/>
        <a:buChar char="•"/>
        <a:defRPr sz="1258" kern="1200">
          <a:solidFill>
            <a:schemeClr val="tx1"/>
          </a:solidFill>
          <a:latin typeface="+mn-lt"/>
          <a:ea typeface="+mn-ea"/>
          <a:cs typeface="+mn-cs"/>
        </a:defRPr>
      </a:lvl2pPr>
      <a:lvl3pPr marL="598932" indent="-119786" algn="l" defTabSz="479146" rtl="0" eaLnBrk="1" latinLnBrk="0" hangingPunct="1">
        <a:lnSpc>
          <a:spcPct val="90000"/>
        </a:lnSpc>
        <a:spcBef>
          <a:spcPts val="262"/>
        </a:spcBef>
        <a:buFont typeface="Arial" panose="020B0604020202020204" pitchFamily="34" charset="0"/>
        <a:buChar char="•"/>
        <a:defRPr sz="1048" kern="1200">
          <a:solidFill>
            <a:schemeClr val="tx1"/>
          </a:solidFill>
          <a:latin typeface="+mn-lt"/>
          <a:ea typeface="+mn-ea"/>
          <a:cs typeface="+mn-cs"/>
        </a:defRPr>
      </a:lvl3pPr>
      <a:lvl4pPr marL="838505" indent="-119786" algn="l" defTabSz="479146" rtl="0" eaLnBrk="1" latinLnBrk="0" hangingPunct="1">
        <a:lnSpc>
          <a:spcPct val="90000"/>
        </a:lnSpc>
        <a:spcBef>
          <a:spcPts val="262"/>
        </a:spcBef>
        <a:buFont typeface="Arial" panose="020B0604020202020204" pitchFamily="34" charset="0"/>
        <a:buChar char="•"/>
        <a:defRPr sz="943" kern="1200">
          <a:solidFill>
            <a:schemeClr val="tx1"/>
          </a:solidFill>
          <a:latin typeface="+mn-lt"/>
          <a:ea typeface="+mn-ea"/>
          <a:cs typeface="+mn-cs"/>
        </a:defRPr>
      </a:lvl4pPr>
      <a:lvl5pPr marL="1078078" indent="-119786" algn="l" defTabSz="479146" rtl="0" eaLnBrk="1" latinLnBrk="0" hangingPunct="1">
        <a:lnSpc>
          <a:spcPct val="90000"/>
        </a:lnSpc>
        <a:spcBef>
          <a:spcPts val="262"/>
        </a:spcBef>
        <a:buFont typeface="Arial" panose="020B0604020202020204" pitchFamily="34" charset="0"/>
        <a:buChar char="•"/>
        <a:defRPr sz="943" kern="1200">
          <a:solidFill>
            <a:schemeClr val="tx1"/>
          </a:solidFill>
          <a:latin typeface="+mn-lt"/>
          <a:ea typeface="+mn-ea"/>
          <a:cs typeface="+mn-cs"/>
        </a:defRPr>
      </a:lvl5pPr>
      <a:lvl6pPr marL="1317650" indent="-119786" algn="l" defTabSz="479146" rtl="0" eaLnBrk="1" latinLnBrk="0" hangingPunct="1">
        <a:lnSpc>
          <a:spcPct val="90000"/>
        </a:lnSpc>
        <a:spcBef>
          <a:spcPts val="262"/>
        </a:spcBef>
        <a:buFont typeface="Arial" panose="020B0604020202020204" pitchFamily="34" charset="0"/>
        <a:buChar char="•"/>
        <a:defRPr sz="943" kern="1200">
          <a:solidFill>
            <a:schemeClr val="tx1"/>
          </a:solidFill>
          <a:latin typeface="+mn-lt"/>
          <a:ea typeface="+mn-ea"/>
          <a:cs typeface="+mn-cs"/>
        </a:defRPr>
      </a:lvl6pPr>
      <a:lvl7pPr marL="1557223" indent="-119786" algn="l" defTabSz="479146" rtl="0" eaLnBrk="1" latinLnBrk="0" hangingPunct="1">
        <a:lnSpc>
          <a:spcPct val="90000"/>
        </a:lnSpc>
        <a:spcBef>
          <a:spcPts val="262"/>
        </a:spcBef>
        <a:buFont typeface="Arial" panose="020B0604020202020204" pitchFamily="34" charset="0"/>
        <a:buChar char="•"/>
        <a:defRPr sz="943" kern="1200">
          <a:solidFill>
            <a:schemeClr val="tx1"/>
          </a:solidFill>
          <a:latin typeface="+mn-lt"/>
          <a:ea typeface="+mn-ea"/>
          <a:cs typeface="+mn-cs"/>
        </a:defRPr>
      </a:lvl7pPr>
      <a:lvl8pPr marL="1796796" indent="-119786" algn="l" defTabSz="479146" rtl="0" eaLnBrk="1" latinLnBrk="0" hangingPunct="1">
        <a:lnSpc>
          <a:spcPct val="90000"/>
        </a:lnSpc>
        <a:spcBef>
          <a:spcPts val="262"/>
        </a:spcBef>
        <a:buFont typeface="Arial" panose="020B0604020202020204" pitchFamily="34" charset="0"/>
        <a:buChar char="•"/>
        <a:defRPr sz="943" kern="1200">
          <a:solidFill>
            <a:schemeClr val="tx1"/>
          </a:solidFill>
          <a:latin typeface="+mn-lt"/>
          <a:ea typeface="+mn-ea"/>
          <a:cs typeface="+mn-cs"/>
        </a:defRPr>
      </a:lvl8pPr>
      <a:lvl9pPr marL="2036369" indent="-119786" algn="l" defTabSz="479146" rtl="0" eaLnBrk="1" latinLnBrk="0" hangingPunct="1">
        <a:lnSpc>
          <a:spcPct val="90000"/>
        </a:lnSpc>
        <a:spcBef>
          <a:spcPts val="262"/>
        </a:spcBef>
        <a:buFont typeface="Arial" panose="020B0604020202020204" pitchFamily="34" charset="0"/>
        <a:buChar char="•"/>
        <a:defRPr sz="9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9146" rtl="0" eaLnBrk="1" latinLnBrk="0" hangingPunct="1">
        <a:defRPr sz="943" kern="1200">
          <a:solidFill>
            <a:schemeClr val="tx1"/>
          </a:solidFill>
          <a:latin typeface="+mn-lt"/>
          <a:ea typeface="+mn-ea"/>
          <a:cs typeface="+mn-cs"/>
        </a:defRPr>
      </a:lvl1pPr>
      <a:lvl2pPr marL="239573" algn="l" defTabSz="479146" rtl="0" eaLnBrk="1" latinLnBrk="0" hangingPunct="1">
        <a:defRPr sz="943" kern="1200">
          <a:solidFill>
            <a:schemeClr val="tx1"/>
          </a:solidFill>
          <a:latin typeface="+mn-lt"/>
          <a:ea typeface="+mn-ea"/>
          <a:cs typeface="+mn-cs"/>
        </a:defRPr>
      </a:lvl2pPr>
      <a:lvl3pPr marL="479146" algn="l" defTabSz="479146" rtl="0" eaLnBrk="1" latinLnBrk="0" hangingPunct="1">
        <a:defRPr sz="943" kern="1200">
          <a:solidFill>
            <a:schemeClr val="tx1"/>
          </a:solidFill>
          <a:latin typeface="+mn-lt"/>
          <a:ea typeface="+mn-ea"/>
          <a:cs typeface="+mn-cs"/>
        </a:defRPr>
      </a:lvl3pPr>
      <a:lvl4pPr marL="718718" algn="l" defTabSz="479146" rtl="0" eaLnBrk="1" latinLnBrk="0" hangingPunct="1">
        <a:defRPr sz="943" kern="1200">
          <a:solidFill>
            <a:schemeClr val="tx1"/>
          </a:solidFill>
          <a:latin typeface="+mn-lt"/>
          <a:ea typeface="+mn-ea"/>
          <a:cs typeface="+mn-cs"/>
        </a:defRPr>
      </a:lvl4pPr>
      <a:lvl5pPr marL="958291" algn="l" defTabSz="479146" rtl="0" eaLnBrk="1" latinLnBrk="0" hangingPunct="1">
        <a:defRPr sz="943" kern="1200">
          <a:solidFill>
            <a:schemeClr val="tx1"/>
          </a:solidFill>
          <a:latin typeface="+mn-lt"/>
          <a:ea typeface="+mn-ea"/>
          <a:cs typeface="+mn-cs"/>
        </a:defRPr>
      </a:lvl5pPr>
      <a:lvl6pPr marL="1197864" algn="l" defTabSz="479146" rtl="0" eaLnBrk="1" latinLnBrk="0" hangingPunct="1">
        <a:defRPr sz="943" kern="1200">
          <a:solidFill>
            <a:schemeClr val="tx1"/>
          </a:solidFill>
          <a:latin typeface="+mn-lt"/>
          <a:ea typeface="+mn-ea"/>
          <a:cs typeface="+mn-cs"/>
        </a:defRPr>
      </a:lvl6pPr>
      <a:lvl7pPr marL="1437437" algn="l" defTabSz="479146" rtl="0" eaLnBrk="1" latinLnBrk="0" hangingPunct="1">
        <a:defRPr sz="943" kern="1200">
          <a:solidFill>
            <a:schemeClr val="tx1"/>
          </a:solidFill>
          <a:latin typeface="+mn-lt"/>
          <a:ea typeface="+mn-ea"/>
          <a:cs typeface="+mn-cs"/>
        </a:defRPr>
      </a:lvl7pPr>
      <a:lvl8pPr marL="1677010" algn="l" defTabSz="479146" rtl="0" eaLnBrk="1" latinLnBrk="0" hangingPunct="1">
        <a:defRPr sz="943" kern="1200">
          <a:solidFill>
            <a:schemeClr val="tx1"/>
          </a:solidFill>
          <a:latin typeface="+mn-lt"/>
          <a:ea typeface="+mn-ea"/>
          <a:cs typeface="+mn-cs"/>
        </a:defRPr>
      </a:lvl8pPr>
      <a:lvl9pPr marL="1916582" algn="l" defTabSz="479146" rtl="0" eaLnBrk="1" latinLnBrk="0" hangingPunct="1">
        <a:defRPr sz="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26" Type="http://schemas.openxmlformats.org/officeDocument/2006/relationships/image" Target="../media/image22.png"/><Relationship Id="rId3" Type="http://schemas.openxmlformats.org/officeDocument/2006/relationships/image" Target="../media/image2.png"/><Relationship Id="rId21" Type="http://schemas.openxmlformats.org/officeDocument/2006/relationships/hyperlink" Target="https://www.microsoft.com/en-us/security/blog/2021/02/18/forrester-consulting-tei-study-azure-security-center-delivers-219-percent-roi-over-3-years-and-a-payback-of-less-than-6-months/?culture=en-us&amp;country=us" TargetMode="External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5" Type="http://schemas.openxmlformats.org/officeDocument/2006/relationships/image" Target="../media/image21.png"/><Relationship Id="rId2" Type="http://schemas.openxmlformats.org/officeDocument/2006/relationships/image" Target="../media/image1.jpg"/><Relationship Id="rId16" Type="http://schemas.openxmlformats.org/officeDocument/2006/relationships/image" Target="../media/image15.svg"/><Relationship Id="rId20" Type="http://schemas.openxmlformats.org/officeDocument/2006/relationships/hyperlink" Target="https://query.prod.cms.rt.microsoft.com/cms/api/am/binary/RE5bUvv?culture=en-us&amp;country=us" TargetMode="External"/><Relationship Id="rId29" Type="http://schemas.openxmlformats.org/officeDocument/2006/relationships/image" Target="../media/image25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24" Type="http://schemas.openxmlformats.org/officeDocument/2006/relationships/image" Target="../media/image20.emf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19.svg"/><Relationship Id="rId28" Type="http://schemas.openxmlformats.org/officeDocument/2006/relationships/image" Target="../media/image24.png"/><Relationship Id="rId10" Type="http://schemas.openxmlformats.org/officeDocument/2006/relationships/image" Target="../media/image9.svg"/><Relationship Id="rId19" Type="http://schemas.openxmlformats.org/officeDocument/2006/relationships/hyperlink" Target="https://info.flexera.com/CM-REPORT-State-of-the-Cloud" TargetMode="External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18.png"/><Relationship Id="rId27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1" descr="A person holding a tablet and talking on the phone&#10;&#10;Description automatically generated">
            <a:extLst>
              <a:ext uri="{FF2B5EF4-FFF2-40B4-BE49-F238E27FC236}">
                <a16:creationId xmlns:a16="http://schemas.microsoft.com/office/drawing/2014/main" id="{83709CA4-36C6-5ED8-9841-EAF20039AD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5117"/>
            <a:ext cx="4791075" cy="2392641"/>
          </a:xfrm>
          <a:prstGeom prst="rect">
            <a:avLst/>
          </a:prstGeom>
        </p:spPr>
      </p:pic>
      <p:sp>
        <p:nvSpPr>
          <p:cNvPr id="133" name="object 104">
            <a:extLst>
              <a:ext uri="{FF2B5EF4-FFF2-40B4-BE49-F238E27FC236}">
                <a16:creationId xmlns:a16="http://schemas.microsoft.com/office/drawing/2014/main" id="{8F467549-4BE4-F462-C7AC-EE8CF38E3993}"/>
              </a:ext>
            </a:extLst>
          </p:cNvPr>
          <p:cNvSpPr/>
          <p:nvPr/>
        </p:nvSpPr>
        <p:spPr>
          <a:xfrm>
            <a:off x="145145" y="7667651"/>
            <a:ext cx="1401142" cy="1488001"/>
          </a:xfrm>
          <a:custGeom>
            <a:avLst/>
            <a:gdLst/>
            <a:ahLst/>
            <a:cxnLst/>
            <a:rect l="l" t="t" r="r" b="b"/>
            <a:pathLst>
              <a:path w="2729229" h="414019">
                <a:moveTo>
                  <a:pt x="2729114" y="126"/>
                </a:moveTo>
                <a:lnTo>
                  <a:pt x="-46" y="126"/>
                </a:lnTo>
                <a:lnTo>
                  <a:pt x="-46" y="414033"/>
                </a:lnTo>
                <a:lnTo>
                  <a:pt x="2729114" y="414033"/>
                </a:lnTo>
                <a:lnTo>
                  <a:pt x="2729114" y="126"/>
                </a:lnTo>
                <a:close/>
              </a:path>
            </a:pathLst>
          </a:custGeom>
          <a:solidFill>
            <a:srgbClr val="0177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04">
            <a:extLst>
              <a:ext uri="{FF2B5EF4-FFF2-40B4-BE49-F238E27FC236}">
                <a16:creationId xmlns:a16="http://schemas.microsoft.com/office/drawing/2014/main" id="{11A5F1FD-2E77-D825-2A48-090C2B578015}"/>
              </a:ext>
            </a:extLst>
          </p:cNvPr>
          <p:cNvSpPr/>
          <p:nvPr/>
        </p:nvSpPr>
        <p:spPr>
          <a:xfrm>
            <a:off x="1672955" y="7667651"/>
            <a:ext cx="1401142" cy="1488001"/>
          </a:xfrm>
          <a:custGeom>
            <a:avLst/>
            <a:gdLst/>
            <a:ahLst/>
            <a:cxnLst/>
            <a:rect l="l" t="t" r="r" b="b"/>
            <a:pathLst>
              <a:path w="2729229" h="414019">
                <a:moveTo>
                  <a:pt x="2729114" y="126"/>
                </a:moveTo>
                <a:lnTo>
                  <a:pt x="-46" y="126"/>
                </a:lnTo>
                <a:lnTo>
                  <a:pt x="-46" y="414033"/>
                </a:lnTo>
                <a:lnTo>
                  <a:pt x="2729114" y="414033"/>
                </a:lnTo>
                <a:lnTo>
                  <a:pt x="2729114" y="126"/>
                </a:lnTo>
                <a:close/>
              </a:path>
            </a:pathLst>
          </a:custGeom>
          <a:solidFill>
            <a:srgbClr val="0177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04">
            <a:extLst>
              <a:ext uri="{FF2B5EF4-FFF2-40B4-BE49-F238E27FC236}">
                <a16:creationId xmlns:a16="http://schemas.microsoft.com/office/drawing/2014/main" id="{361E78F4-5D12-8DC6-87AA-6A8302638FF3}"/>
              </a:ext>
            </a:extLst>
          </p:cNvPr>
          <p:cNvSpPr/>
          <p:nvPr/>
        </p:nvSpPr>
        <p:spPr>
          <a:xfrm>
            <a:off x="3200765" y="7667651"/>
            <a:ext cx="1401142" cy="1488001"/>
          </a:xfrm>
          <a:custGeom>
            <a:avLst/>
            <a:gdLst/>
            <a:ahLst/>
            <a:cxnLst/>
            <a:rect l="l" t="t" r="r" b="b"/>
            <a:pathLst>
              <a:path w="2729229" h="414019">
                <a:moveTo>
                  <a:pt x="2729114" y="126"/>
                </a:moveTo>
                <a:lnTo>
                  <a:pt x="-46" y="126"/>
                </a:lnTo>
                <a:lnTo>
                  <a:pt x="-46" y="414033"/>
                </a:lnTo>
                <a:lnTo>
                  <a:pt x="2729114" y="414033"/>
                </a:lnTo>
                <a:lnTo>
                  <a:pt x="2729114" y="126"/>
                </a:lnTo>
                <a:close/>
              </a:path>
            </a:pathLst>
          </a:custGeom>
          <a:solidFill>
            <a:srgbClr val="0177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BEEE78-8E7D-BFB0-68E9-AB040A226CB1}"/>
              </a:ext>
            </a:extLst>
          </p:cNvPr>
          <p:cNvSpPr txBox="1">
            <a:spLocks/>
          </p:cNvSpPr>
          <p:nvPr/>
        </p:nvSpPr>
        <p:spPr>
          <a:xfrm>
            <a:off x="108294" y="476750"/>
            <a:ext cx="3117660" cy="14060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791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rgbClr val="1AAD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Unique threat intelligence</a:t>
            </a:r>
            <a:br>
              <a:rPr lang="en-US" dirty="0"/>
            </a:b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 us help you migrate your workloads to Microsoft Azure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CA6DDE-DB33-BC17-AD70-8DDAD455AE7D}"/>
              </a:ext>
            </a:extLst>
          </p:cNvPr>
          <p:cNvSpPr txBox="1"/>
          <p:nvPr/>
        </p:nvSpPr>
        <p:spPr>
          <a:xfrm>
            <a:off x="308651" y="7021979"/>
            <a:ext cx="4165132" cy="554000"/>
          </a:xfrm>
          <a:prstGeom prst="rect">
            <a:avLst/>
          </a:prstGeom>
          <a:noFill/>
        </p:spPr>
        <p:txBody>
          <a:bodyPr wrap="square" lIns="91440" tIns="45721" rIns="91440" bIns="45721" anchor="t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Azure provides industry-leading comprehensive, multilayered security from chip to cloud without disruptions. We can help you customize the right plan for adopting the cloud on your terms.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FC386E83-97E1-2A0D-E0EA-25F8B649CDE3}"/>
              </a:ext>
            </a:extLst>
          </p:cNvPr>
          <p:cNvSpPr txBox="1">
            <a:spLocks/>
          </p:cNvSpPr>
          <p:nvPr/>
        </p:nvSpPr>
        <p:spPr>
          <a:xfrm>
            <a:off x="1032445" y="6207702"/>
            <a:ext cx="2535078" cy="743408"/>
          </a:xfrm>
          <a:prstGeom prst="rect">
            <a:avLst/>
          </a:prstGeom>
        </p:spPr>
        <p:txBody>
          <a:bodyPr vert="horz" lIns="91440" tIns="45721" rIns="91440" bIns="45721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Azure: </a:t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Unmatched security</a:t>
            </a:r>
          </a:p>
        </p:txBody>
      </p:sp>
      <p:pic>
        <p:nvPicPr>
          <p:cNvPr id="88" name="Graphic 87">
            <a:extLst>
              <a:ext uri="{FF2B5EF4-FFF2-40B4-BE49-F238E27FC236}">
                <a16:creationId xmlns:a16="http://schemas.microsoft.com/office/drawing/2014/main" id="{E206E064-2068-B6EE-6E18-7C7D1FA7D1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9249" y="2553363"/>
            <a:ext cx="516774" cy="590599"/>
          </a:xfrm>
          <a:prstGeom prst="rect">
            <a:avLst/>
          </a:prstGeom>
        </p:spPr>
      </p:pic>
      <p:grpSp>
        <p:nvGrpSpPr>
          <p:cNvPr id="36" name="Group 35" descr="93%">
            <a:extLst>
              <a:ext uri="{FF2B5EF4-FFF2-40B4-BE49-F238E27FC236}">
                <a16:creationId xmlns:a16="http://schemas.microsoft.com/office/drawing/2014/main" id="{F15631EC-C58F-332E-0E61-344E80BF5644}"/>
              </a:ext>
            </a:extLst>
          </p:cNvPr>
          <p:cNvGrpSpPr>
            <a:grpSpLocks/>
          </p:cNvGrpSpPr>
          <p:nvPr/>
        </p:nvGrpSpPr>
        <p:grpSpPr>
          <a:xfrm>
            <a:off x="228194" y="3354551"/>
            <a:ext cx="672509" cy="644308"/>
            <a:chOff x="5352361" y="2443203"/>
            <a:chExt cx="1494971" cy="1494971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4B76A04-8BFF-3322-5342-4D7A4EF7C74D}"/>
                </a:ext>
              </a:extLst>
            </p:cNvPr>
            <p:cNvSpPr/>
            <p:nvPr/>
          </p:nvSpPr>
          <p:spPr bwMode="auto">
            <a:xfrm>
              <a:off x="5352361" y="2443203"/>
              <a:ext cx="1494971" cy="1494971"/>
            </a:xfrm>
            <a:prstGeom prst="ellipse">
              <a:avLst/>
            </a:prstGeom>
            <a:noFill/>
            <a:ln w="19050">
              <a:solidFill>
                <a:srgbClr val="0177CD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51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>
                <a:solidFill>
                  <a:srgbClr val="50E6FF"/>
                </a:solidFill>
                <a:latin typeface="Segoe UI Semibold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8794ECDB-9435-0DF4-FB07-6BCE39CE40B6}"/>
                </a:ext>
              </a:extLst>
            </p:cNvPr>
            <p:cNvSpPr/>
            <p:nvPr/>
          </p:nvSpPr>
          <p:spPr bwMode="auto">
            <a:xfrm>
              <a:off x="5352361" y="2443203"/>
              <a:ext cx="1494971" cy="1494971"/>
            </a:xfrm>
            <a:prstGeom prst="arc">
              <a:avLst>
                <a:gd name="adj1" fmla="val 16200000"/>
                <a:gd name="adj2" fmla="val 10112529"/>
              </a:avLst>
            </a:prstGeom>
            <a:noFill/>
            <a:ln w="38100" cap="rnd">
              <a:solidFill>
                <a:srgbClr val="1AADF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51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>
                <a:solidFill>
                  <a:srgbClr val="50E6FF"/>
                </a:solidFill>
                <a:latin typeface="Segoe UI Semibold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686EFA9-4636-B69C-55DC-DF6BBFA547E4}"/>
                </a:ext>
              </a:extLst>
            </p:cNvPr>
            <p:cNvSpPr txBox="1"/>
            <p:nvPr/>
          </p:nvSpPr>
          <p:spPr>
            <a:xfrm>
              <a:off x="5632087" y="2846487"/>
              <a:ext cx="958565" cy="714127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algn="ctr" defTabSz="914444">
                <a:defRPr/>
              </a:pPr>
              <a:r>
                <a:rPr lang="en-US" sz="2000" dirty="0">
                  <a:solidFill>
                    <a:srgbClr val="1AADF0"/>
                  </a:solidFill>
                  <a:latin typeface="Segoe UI Semibold"/>
                </a:rPr>
                <a:t>73</a:t>
              </a:r>
              <a:r>
                <a:rPr lang="en-US" sz="1400" dirty="0">
                  <a:solidFill>
                    <a:srgbClr val="1AADF0"/>
                  </a:solidFill>
                  <a:latin typeface="Segoe UI Semibold"/>
                </a:rPr>
                <a:t>%</a:t>
              </a:r>
              <a:endParaRPr lang="en-US" sz="2000" dirty="0">
                <a:solidFill>
                  <a:srgbClr val="1AADF0"/>
                </a:solidFill>
                <a:latin typeface="Segoe UI Semibold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8CF7845A-5445-2EB3-3646-90C0E8F6954B}"/>
              </a:ext>
            </a:extLst>
          </p:cNvPr>
          <p:cNvSpPr txBox="1">
            <a:spLocks/>
          </p:cNvSpPr>
          <p:nvPr/>
        </p:nvSpPr>
        <p:spPr>
          <a:xfrm>
            <a:off x="1066203" y="3360173"/>
            <a:ext cx="104500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44">
              <a:defRPr/>
            </a:pP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of surveyed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organizations cite compliance as a top cloud challenge.</a:t>
            </a:r>
            <a:r>
              <a:rPr lang="en-GB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8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Group 40" descr="93%">
            <a:extLst>
              <a:ext uri="{FF2B5EF4-FFF2-40B4-BE49-F238E27FC236}">
                <a16:creationId xmlns:a16="http://schemas.microsoft.com/office/drawing/2014/main" id="{1E661E49-89ED-0A29-E4E0-26683CE11EBF}"/>
              </a:ext>
            </a:extLst>
          </p:cNvPr>
          <p:cNvGrpSpPr>
            <a:grpSpLocks/>
          </p:cNvGrpSpPr>
          <p:nvPr/>
        </p:nvGrpSpPr>
        <p:grpSpPr>
          <a:xfrm>
            <a:off x="2482445" y="3354551"/>
            <a:ext cx="672509" cy="644308"/>
            <a:chOff x="5352361" y="2443203"/>
            <a:chExt cx="1494971" cy="1494971"/>
          </a:xfrm>
          <a:noFill/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60DFDF9A-3116-0897-C800-B6541C9F2345}"/>
                </a:ext>
              </a:extLst>
            </p:cNvPr>
            <p:cNvSpPr/>
            <p:nvPr/>
          </p:nvSpPr>
          <p:spPr bwMode="auto">
            <a:xfrm>
              <a:off x="5352361" y="2443203"/>
              <a:ext cx="1494971" cy="1494971"/>
            </a:xfrm>
            <a:prstGeom prst="ellipse">
              <a:avLst/>
            </a:prstGeom>
            <a:grpFill/>
            <a:ln w="19050">
              <a:solidFill>
                <a:srgbClr val="0177CD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51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>
                <a:solidFill>
                  <a:srgbClr val="50E6FF"/>
                </a:solidFill>
                <a:latin typeface="Segoe UI Semibold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7D67EEB0-F49F-A8D3-1ED9-3A52CE7C51D0}"/>
                </a:ext>
              </a:extLst>
            </p:cNvPr>
            <p:cNvSpPr/>
            <p:nvPr/>
          </p:nvSpPr>
          <p:spPr bwMode="auto">
            <a:xfrm>
              <a:off x="5352361" y="2443203"/>
              <a:ext cx="1494971" cy="1494971"/>
            </a:xfrm>
            <a:prstGeom prst="arc">
              <a:avLst>
                <a:gd name="adj1" fmla="val 16200000"/>
                <a:gd name="adj2" fmla="val 11936942"/>
              </a:avLst>
            </a:prstGeom>
            <a:grpFill/>
            <a:ln w="38100" cap="rnd">
              <a:solidFill>
                <a:srgbClr val="1AADF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51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>
                <a:solidFill>
                  <a:srgbClr val="FF0000"/>
                </a:solidFill>
                <a:latin typeface="Segoe UI Semibold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5914AAE-6839-9478-F30E-2D5BC589FD7B}"/>
                </a:ext>
              </a:extLst>
            </p:cNvPr>
            <p:cNvSpPr txBox="1"/>
            <p:nvPr/>
          </p:nvSpPr>
          <p:spPr>
            <a:xfrm>
              <a:off x="5395631" y="2778114"/>
              <a:ext cx="1325598" cy="714127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914444">
                <a:defRPr/>
              </a:pPr>
              <a:r>
                <a:rPr lang="en-US" dirty="0">
                  <a:solidFill>
                    <a:srgbClr val="1AADF0"/>
                  </a:solidFill>
                  <a:latin typeface="Segoe UI Semibold"/>
                </a:rPr>
                <a:t>&gt;</a:t>
              </a:r>
              <a:r>
                <a:rPr lang="en-US" sz="2000" dirty="0">
                  <a:solidFill>
                    <a:srgbClr val="1AADF0"/>
                  </a:solidFill>
                  <a:latin typeface="Segoe UI Semibold"/>
                </a:rPr>
                <a:t>80</a:t>
              </a:r>
              <a:r>
                <a:rPr lang="en-US" sz="1400" dirty="0">
                  <a:solidFill>
                    <a:srgbClr val="1AADF0"/>
                  </a:solidFill>
                  <a:latin typeface="Segoe UI Semibold"/>
                </a:rPr>
                <a:t>%</a:t>
              </a:r>
              <a:endParaRPr lang="en-US" sz="2000" dirty="0">
                <a:solidFill>
                  <a:srgbClr val="1AADF0"/>
                </a:solidFill>
                <a:latin typeface="Segoe UI Semibold"/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72A8C70-E505-E7C8-7DFE-449FDF668C3A}"/>
              </a:ext>
            </a:extLst>
          </p:cNvPr>
          <p:cNvSpPr txBox="1">
            <a:spLocks/>
          </p:cNvSpPr>
          <p:nvPr/>
        </p:nvSpPr>
        <p:spPr>
          <a:xfrm>
            <a:off x="3320449" y="3344986"/>
            <a:ext cx="112144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44">
              <a:defRPr/>
            </a:pP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of security incidents can be traced to missing modern security approaches.</a:t>
            </a:r>
            <a:r>
              <a:rPr lang="en-US" sz="800" baseline="30000" dirty="0">
                <a:latin typeface="Segoe UI"/>
                <a:cs typeface="Segoe UI"/>
              </a:rPr>
              <a:t>2</a:t>
            </a:r>
          </a:p>
        </p:txBody>
      </p:sp>
      <p:grpSp>
        <p:nvGrpSpPr>
          <p:cNvPr id="46" name="Group 45" descr="93%">
            <a:extLst>
              <a:ext uri="{FF2B5EF4-FFF2-40B4-BE49-F238E27FC236}">
                <a16:creationId xmlns:a16="http://schemas.microsoft.com/office/drawing/2014/main" id="{C8D071BC-F744-BD15-7B6D-B4104865B85D}"/>
              </a:ext>
            </a:extLst>
          </p:cNvPr>
          <p:cNvGrpSpPr>
            <a:grpSpLocks/>
          </p:cNvGrpSpPr>
          <p:nvPr/>
        </p:nvGrpSpPr>
        <p:grpSpPr>
          <a:xfrm>
            <a:off x="228626" y="4342539"/>
            <a:ext cx="672509" cy="644308"/>
            <a:chOff x="5352361" y="2443203"/>
            <a:chExt cx="1494971" cy="1494971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FBD4632C-4741-00B8-ED50-DBCF43CB536A}"/>
                </a:ext>
              </a:extLst>
            </p:cNvPr>
            <p:cNvSpPr/>
            <p:nvPr/>
          </p:nvSpPr>
          <p:spPr bwMode="auto">
            <a:xfrm>
              <a:off x="5352361" y="2443203"/>
              <a:ext cx="1494971" cy="1494971"/>
            </a:xfrm>
            <a:prstGeom prst="ellipse">
              <a:avLst/>
            </a:prstGeom>
            <a:noFill/>
            <a:ln w="19050">
              <a:solidFill>
                <a:srgbClr val="0078D4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51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>
                <a:solidFill>
                  <a:srgbClr val="50E6FF"/>
                </a:solidFill>
                <a:latin typeface="Segoe UI Semibold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8" name="Arc 47">
              <a:extLst>
                <a:ext uri="{FF2B5EF4-FFF2-40B4-BE49-F238E27FC236}">
                  <a16:creationId xmlns:a16="http://schemas.microsoft.com/office/drawing/2014/main" id="{8C091864-26D5-54D5-9E27-348B8522A91D}"/>
                </a:ext>
              </a:extLst>
            </p:cNvPr>
            <p:cNvSpPr/>
            <p:nvPr/>
          </p:nvSpPr>
          <p:spPr bwMode="auto">
            <a:xfrm>
              <a:off x="5352361" y="2443203"/>
              <a:ext cx="1494971" cy="1494971"/>
            </a:xfrm>
            <a:prstGeom prst="arc">
              <a:avLst>
                <a:gd name="adj1" fmla="val 16200000"/>
                <a:gd name="adj2" fmla="val 6671400"/>
              </a:avLst>
            </a:prstGeom>
            <a:noFill/>
            <a:ln w="38100" cap="rnd">
              <a:solidFill>
                <a:srgbClr val="1AADF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51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>
                <a:solidFill>
                  <a:srgbClr val="50E6FF"/>
                </a:solidFill>
                <a:latin typeface="Segoe UI Semibold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F6617A4-D4F6-0C58-F59E-37A11D295E1F}"/>
                </a:ext>
              </a:extLst>
            </p:cNvPr>
            <p:cNvSpPr txBox="1"/>
            <p:nvPr/>
          </p:nvSpPr>
          <p:spPr>
            <a:xfrm>
              <a:off x="5626743" y="2846487"/>
              <a:ext cx="969255" cy="714127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algn="ctr" defTabSz="914444">
                <a:defRPr/>
              </a:pPr>
              <a:r>
                <a:rPr lang="en-US" sz="2000" dirty="0">
                  <a:solidFill>
                    <a:srgbClr val="1AADF0"/>
                  </a:solidFill>
                  <a:latin typeface="Segoe UI Semibold"/>
                </a:rPr>
                <a:t>60</a:t>
              </a:r>
              <a:r>
                <a:rPr lang="en-US" sz="1400" dirty="0">
                  <a:solidFill>
                    <a:srgbClr val="1AADF0"/>
                  </a:solidFill>
                  <a:latin typeface="Segoe UI Semibold"/>
                </a:rPr>
                <a:t>%</a:t>
              </a:r>
              <a:endParaRPr lang="en-US" sz="2000" dirty="0">
                <a:solidFill>
                  <a:srgbClr val="1AADF0"/>
                </a:solidFill>
                <a:latin typeface="Segoe UI Semibold"/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6DD21854-0377-335D-BE75-0EB255AEC9CF}"/>
              </a:ext>
            </a:extLst>
          </p:cNvPr>
          <p:cNvSpPr txBox="1">
            <a:spLocks/>
          </p:cNvSpPr>
          <p:nvPr/>
        </p:nvSpPr>
        <p:spPr>
          <a:xfrm>
            <a:off x="1044408" y="4336779"/>
            <a:ext cx="117200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44">
              <a:defRPr/>
            </a:pP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of surveyed ransomware attack victims did not invest in security information and event management (SIEM) technology. </a:t>
            </a:r>
            <a:r>
              <a:rPr lang="en-US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grpSp>
        <p:nvGrpSpPr>
          <p:cNvPr id="51" name="Group 50" descr="93%">
            <a:extLst>
              <a:ext uri="{FF2B5EF4-FFF2-40B4-BE49-F238E27FC236}">
                <a16:creationId xmlns:a16="http://schemas.microsoft.com/office/drawing/2014/main" id="{3B134E3C-3A4B-1052-4727-CF4861F26772}"/>
              </a:ext>
            </a:extLst>
          </p:cNvPr>
          <p:cNvGrpSpPr>
            <a:grpSpLocks/>
          </p:cNvGrpSpPr>
          <p:nvPr/>
        </p:nvGrpSpPr>
        <p:grpSpPr>
          <a:xfrm>
            <a:off x="2502342" y="4342539"/>
            <a:ext cx="672509" cy="644308"/>
            <a:chOff x="5352361" y="2443203"/>
            <a:chExt cx="1494971" cy="1494971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AF5CCE9-2B83-235E-7B98-BA7A118157CA}"/>
                </a:ext>
              </a:extLst>
            </p:cNvPr>
            <p:cNvSpPr/>
            <p:nvPr/>
          </p:nvSpPr>
          <p:spPr bwMode="auto">
            <a:xfrm>
              <a:off x="5352361" y="2443203"/>
              <a:ext cx="1494971" cy="1494971"/>
            </a:xfrm>
            <a:prstGeom prst="ellipse">
              <a:avLst/>
            </a:prstGeom>
            <a:noFill/>
            <a:ln w="19050">
              <a:solidFill>
                <a:srgbClr val="0078D4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51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>
                <a:solidFill>
                  <a:srgbClr val="50E6FF"/>
                </a:solidFill>
                <a:latin typeface="Segoe UI Semibold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3" name="Arc 52">
              <a:extLst>
                <a:ext uri="{FF2B5EF4-FFF2-40B4-BE49-F238E27FC236}">
                  <a16:creationId xmlns:a16="http://schemas.microsoft.com/office/drawing/2014/main" id="{E20D1414-2DFB-5E0B-0CFA-84B35836D75D}"/>
                </a:ext>
              </a:extLst>
            </p:cNvPr>
            <p:cNvSpPr/>
            <p:nvPr/>
          </p:nvSpPr>
          <p:spPr bwMode="auto">
            <a:xfrm>
              <a:off x="5352361" y="2443203"/>
              <a:ext cx="1494971" cy="1494971"/>
            </a:xfrm>
            <a:prstGeom prst="arc">
              <a:avLst>
                <a:gd name="adj1" fmla="val 16200000"/>
                <a:gd name="adj2" fmla="val 12811892"/>
              </a:avLst>
            </a:prstGeom>
            <a:noFill/>
            <a:ln w="38100" cap="rnd">
              <a:solidFill>
                <a:srgbClr val="1AADF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51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>
                <a:solidFill>
                  <a:srgbClr val="50E6FF"/>
                </a:solidFill>
                <a:latin typeface="Segoe UI Semibold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642F670-16CB-5E5D-90E6-38EC0498501B}"/>
                </a:ext>
              </a:extLst>
            </p:cNvPr>
            <p:cNvSpPr txBox="1"/>
            <p:nvPr/>
          </p:nvSpPr>
          <p:spPr>
            <a:xfrm>
              <a:off x="5621399" y="2846487"/>
              <a:ext cx="979945" cy="714127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algn="ctr" defTabSz="914444">
                <a:defRPr/>
              </a:pPr>
              <a:r>
                <a:rPr lang="en-US" sz="2000" dirty="0">
                  <a:solidFill>
                    <a:srgbClr val="1AADF0"/>
                  </a:solidFill>
                  <a:latin typeface="Segoe UI Semibold"/>
                </a:rPr>
                <a:t>84</a:t>
              </a:r>
              <a:r>
                <a:rPr lang="en-US" sz="1400" dirty="0">
                  <a:solidFill>
                    <a:srgbClr val="1AADF0"/>
                  </a:solidFill>
                  <a:latin typeface="Segoe UI Semibold"/>
                </a:rPr>
                <a:t>%</a:t>
              </a:r>
              <a:endParaRPr lang="en-US" sz="2000" dirty="0">
                <a:solidFill>
                  <a:srgbClr val="1AADF0"/>
                </a:solidFill>
                <a:latin typeface="Segoe UI Semibold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042BAFC7-329F-BA26-5D1F-6DBF731CF976}"/>
              </a:ext>
            </a:extLst>
          </p:cNvPr>
          <p:cNvSpPr txBox="1">
            <a:spLocks/>
          </p:cNvSpPr>
          <p:nvPr/>
        </p:nvSpPr>
        <p:spPr>
          <a:xfrm>
            <a:off x="3320882" y="4334290"/>
            <a:ext cx="114025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44">
              <a:defRPr/>
            </a:pP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of impacted organizations did not integrate their multi-cloud environments into their security operations tooling.</a:t>
            </a:r>
            <a:r>
              <a:rPr lang="en-US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A91622B0-53BF-6E5C-E7D8-DC0D7AEB05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3901" y="6266401"/>
            <a:ext cx="661755" cy="661755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A3170DF4-CB5D-F109-BEC3-2D72BF55192E}"/>
              </a:ext>
            </a:extLst>
          </p:cNvPr>
          <p:cNvSpPr txBox="1"/>
          <p:nvPr/>
        </p:nvSpPr>
        <p:spPr>
          <a:xfrm>
            <a:off x="1672614" y="8169962"/>
            <a:ext cx="1401142" cy="8924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defTabSz="914444">
              <a:defRPr/>
            </a:pPr>
            <a:r>
              <a:rPr lang="en-US" sz="279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30%</a:t>
            </a:r>
            <a:r>
              <a:rPr lang="en-US" sz="2799" dirty="0">
                <a:solidFill>
                  <a:srgbClr val="1AADF0"/>
                </a:solidFill>
                <a:latin typeface="Segoe UI Semibold"/>
                <a:cs typeface="Segoe UI"/>
              </a:rPr>
              <a:t> </a:t>
            </a:r>
          </a:p>
          <a:p>
            <a:pPr algn="ctr" defTabSz="914444">
              <a:defRPr/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Reduction in time </a:t>
            </a:r>
            <a:b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</a:b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spent on security &amp; compliance</a:t>
            </a:r>
            <a:r>
              <a:rPr lang="en-US" sz="1000" baseline="30000" dirty="0">
                <a:solidFill>
                  <a:schemeClr val="bg1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3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060F5EC-EF37-8E61-F5CE-E72EF321E417}"/>
              </a:ext>
            </a:extLst>
          </p:cNvPr>
          <p:cNvSpPr txBox="1">
            <a:spLocks/>
          </p:cNvSpPr>
          <p:nvPr/>
        </p:nvSpPr>
        <p:spPr>
          <a:xfrm>
            <a:off x="125756" y="7794973"/>
            <a:ext cx="1401143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4444">
              <a:defRPr/>
            </a:pPr>
            <a:r>
              <a:rPr lang="en-US" sz="10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Best-in-class threat intelligence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DC43850-5F6F-DF17-4D66-E5DB273A904C}"/>
              </a:ext>
            </a:extLst>
          </p:cNvPr>
          <p:cNvSpPr txBox="1"/>
          <p:nvPr/>
        </p:nvSpPr>
        <p:spPr>
          <a:xfrm>
            <a:off x="145148" y="8169962"/>
            <a:ext cx="1381751" cy="73853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defTabSz="914444">
              <a:defRPr/>
            </a:pPr>
            <a:r>
              <a:rPr lang="en-US" sz="279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</a:t>
            </a:r>
          </a:p>
          <a:p>
            <a:pPr algn="ctr" defTabSz="914444">
              <a:defRPr/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Reduction in time to remediate threats</a:t>
            </a:r>
            <a:r>
              <a:rPr lang="en-US" sz="1000" baseline="30000" dirty="0">
                <a:solidFill>
                  <a:schemeClr val="bg1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3</a:t>
            </a:r>
            <a:endParaRPr lang="en-US" sz="1000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object 9">
            <a:extLst>
              <a:ext uri="{FF2B5EF4-FFF2-40B4-BE49-F238E27FC236}">
                <a16:creationId xmlns:a16="http://schemas.microsoft.com/office/drawing/2014/main" id="{58678002-0E4F-4952-DF18-BC208CDC0063}"/>
              </a:ext>
            </a:extLst>
          </p:cNvPr>
          <p:cNvSpPr txBox="1">
            <a:spLocks/>
          </p:cNvSpPr>
          <p:nvPr/>
        </p:nvSpPr>
        <p:spPr>
          <a:xfrm>
            <a:off x="361649" y="10386282"/>
            <a:ext cx="1358054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0795" algn="ctr" defTabSz="914411">
              <a:spcBef>
                <a:spcPts val="771"/>
              </a:spcBef>
              <a:defRPr/>
            </a:pPr>
            <a:r>
              <a:rPr lang="en-US" sz="1200" dirty="0">
                <a:solidFill>
                  <a:srgbClr val="0177CD"/>
                </a:solidFill>
                <a:latin typeface="Segoe UI Semibold"/>
                <a:cs typeface="Segoe UI Light"/>
              </a:rPr>
              <a:t>Microsoft</a:t>
            </a:r>
            <a:br>
              <a:rPr lang="en-US" sz="1200" dirty="0">
                <a:solidFill>
                  <a:srgbClr val="0177CD"/>
                </a:solidFill>
                <a:latin typeface="Segoe UI Semibold"/>
                <a:cs typeface="Segoe UI Light"/>
              </a:rPr>
            </a:br>
            <a:r>
              <a:rPr lang="en-US" sz="1200" dirty="0">
                <a:solidFill>
                  <a:srgbClr val="0177CD"/>
                </a:solidFill>
                <a:latin typeface="Segoe UI Semibold"/>
                <a:cs typeface="Segoe UI Light"/>
              </a:rPr>
              <a:t>Defender for Cloud</a:t>
            </a:r>
          </a:p>
        </p:txBody>
      </p:sp>
      <p:sp>
        <p:nvSpPr>
          <p:cNvPr id="85" name="Content Placeholder 16">
            <a:extLst>
              <a:ext uri="{FF2B5EF4-FFF2-40B4-BE49-F238E27FC236}">
                <a16:creationId xmlns:a16="http://schemas.microsoft.com/office/drawing/2014/main" id="{08C36708-2A49-0415-E52F-F0A5F1EB6792}"/>
              </a:ext>
            </a:extLst>
          </p:cNvPr>
          <p:cNvSpPr txBox="1">
            <a:spLocks/>
          </p:cNvSpPr>
          <p:nvPr/>
        </p:nvSpPr>
        <p:spPr>
          <a:xfrm>
            <a:off x="390757" y="10850962"/>
            <a:ext cx="1332965" cy="707888"/>
          </a:xfrm>
          <a:prstGeom prst="rect">
            <a:avLst/>
          </a:prstGeom>
        </p:spPr>
        <p:txBody>
          <a:bodyPr vert="horz" wrap="square" lIns="0" tIns="45721" rIns="0" bIns="45721" rtlCol="0" anchor="t">
            <a:spAutoFit/>
          </a:bodyPr>
          <a:lstStyle>
            <a:lvl1pPr marL="232522" indent="-232522" algn="l" defTabSz="930087" rtl="0" eaLnBrk="1" latinLnBrk="0" hangingPunct="1">
              <a:lnSpc>
                <a:spcPct val="90000"/>
              </a:lnSpc>
              <a:spcBef>
                <a:spcPts val="1018"/>
              </a:spcBef>
              <a:buFont typeface="Arial" panose="020B0604020202020204" pitchFamily="34" charset="0"/>
              <a:buChar char="•"/>
              <a:defRPr sz="285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9756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2448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6260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27651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09269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5773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2782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782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5286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51349">
              <a:lnSpc>
                <a:spcPct val="100000"/>
              </a:lnSpc>
              <a:spcBef>
                <a:spcPts val="0"/>
              </a:spcBef>
              <a:buSzPct val="90000"/>
              <a:buNone/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 cloud and hybrid environments with comprehensive security</a:t>
            </a:r>
            <a:endParaRPr lang="en-US" sz="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24ABF035-7082-9AC7-431A-5818EC2864E0}"/>
              </a:ext>
            </a:extLst>
          </p:cNvPr>
          <p:cNvSpPr txBox="1"/>
          <p:nvPr/>
        </p:nvSpPr>
        <p:spPr>
          <a:xfrm>
            <a:off x="1033481" y="9495286"/>
            <a:ext cx="3054921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comprehensive and unified security platform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4099E655-0222-2736-E34F-EA7E08EB490C}"/>
              </a:ext>
            </a:extLst>
          </p:cNvPr>
          <p:cNvSpPr txBox="1"/>
          <p:nvPr/>
        </p:nvSpPr>
        <p:spPr>
          <a:xfrm>
            <a:off x="3219474" y="8169962"/>
            <a:ext cx="1370902" cy="8924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defTabSz="914444">
              <a:defRPr/>
            </a:pPr>
            <a:r>
              <a:rPr lang="en-US" sz="279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219%</a:t>
            </a:r>
          </a:p>
          <a:p>
            <a:pPr algn="ctr" defTabSz="914444">
              <a:defRPr/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Azure Security Center Return on investment over three years</a:t>
            </a:r>
            <a:r>
              <a:rPr lang="en-US" sz="1000" baseline="30000" dirty="0">
                <a:solidFill>
                  <a:schemeClr val="bg1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33FBDCA-FB02-8F5A-4290-94268783C355}"/>
              </a:ext>
            </a:extLst>
          </p:cNvPr>
          <p:cNvSpPr txBox="1"/>
          <p:nvPr/>
        </p:nvSpPr>
        <p:spPr>
          <a:xfrm>
            <a:off x="1069006" y="11865432"/>
            <a:ext cx="3601488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Azure security offers protective products and services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E4F1433-F064-2668-42D9-A7B0046BFB76}"/>
              </a:ext>
            </a:extLst>
          </p:cNvPr>
          <p:cNvSpPr txBox="1"/>
          <p:nvPr/>
        </p:nvSpPr>
        <p:spPr>
          <a:xfrm>
            <a:off x="2244174" y="10306740"/>
            <a:ext cx="2388968" cy="1361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1000" b="1" dirty="0">
                <a:latin typeface="Segoe UI" panose="020B0502040204020203" pitchFamily="34" charset="0"/>
              </a:rPr>
              <a:t>Code-to-cloud protection across </a:t>
            </a:r>
            <a:r>
              <a:rPr lang="en-US" sz="1000" b="1" dirty="0" err="1">
                <a:latin typeface="Segoe UI" panose="020B0502040204020203" pitchFamily="34" charset="0"/>
              </a:rPr>
              <a:t>multicloud</a:t>
            </a:r>
            <a:r>
              <a:rPr lang="en-US" sz="1000" b="1" dirty="0">
                <a:latin typeface="Segoe UI" panose="020B0502040204020203" pitchFamily="34" charset="0"/>
              </a:rPr>
              <a:t> and hybrid environments</a:t>
            </a:r>
          </a:p>
          <a:p>
            <a:pPr marL="285765" indent="-173744">
              <a:buFont typeface="Arial" panose="020B0604020202020204" pitchFamily="34" charset="0"/>
              <a:buChar char="•"/>
            </a:pPr>
            <a:r>
              <a:rPr lang="en-US" sz="1000" dirty="0">
                <a:latin typeface="Segoe UI" panose="020B0502040204020203" pitchFamily="34" charset="0"/>
              </a:rPr>
              <a:t>Broad workload security coverage</a:t>
            </a:r>
          </a:p>
          <a:p>
            <a:pPr marL="285765" indent="-173744">
              <a:buFont typeface="Arial" panose="020B0604020202020204" pitchFamily="34" charset="0"/>
              <a:buChar char="•"/>
            </a:pPr>
            <a:r>
              <a:rPr lang="en-US" sz="1000" dirty="0">
                <a:latin typeface="Segoe UI" panose="020B0502040204020203" pitchFamily="34" charset="0"/>
              </a:rPr>
              <a:t>Contextual threat analysis</a:t>
            </a:r>
          </a:p>
          <a:p>
            <a:pPr marL="285765" indent="-173744">
              <a:buFont typeface="Arial" panose="020B0604020202020204" pitchFamily="34" charset="0"/>
              <a:buChar char="•"/>
            </a:pPr>
            <a:r>
              <a:rPr lang="en-US" sz="1000" dirty="0">
                <a:latin typeface="Segoe UI" panose="020B0502040204020203" pitchFamily="34" charset="0"/>
              </a:rPr>
              <a:t>Recommendations to improve cloud security posture</a:t>
            </a:r>
          </a:p>
          <a:p>
            <a:pPr marL="285765" indent="-173744">
              <a:buFont typeface="Arial" panose="020B0604020202020204" pitchFamily="34" charset="0"/>
              <a:buChar char="•"/>
            </a:pPr>
            <a:r>
              <a:rPr lang="en-US" sz="1000" dirty="0">
                <a:latin typeface="Segoe UI" panose="020B0502040204020203" pitchFamily="34" charset="0"/>
              </a:rPr>
              <a:t>Infrastructure as code security</a:t>
            </a:r>
          </a:p>
          <a:p>
            <a:pPr marL="285765" indent="-173744">
              <a:buFont typeface="Arial" panose="020B0604020202020204" pitchFamily="34" charset="0"/>
              <a:buChar char="•"/>
            </a:pPr>
            <a:endParaRPr lang="en-US" sz="1000" dirty="0">
              <a:latin typeface="Segoe UI" panose="020B0502040204020203" pitchFamily="34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785DF443-5A30-AC0D-9E72-0C9CAAE0A7B6}"/>
              </a:ext>
            </a:extLst>
          </p:cNvPr>
          <p:cNvSpPr txBox="1">
            <a:spLocks/>
          </p:cNvSpPr>
          <p:nvPr/>
        </p:nvSpPr>
        <p:spPr>
          <a:xfrm>
            <a:off x="1672616" y="7794973"/>
            <a:ext cx="1401143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4444">
              <a:defRPr/>
            </a:pPr>
            <a:r>
              <a:rPr lang="en-US" sz="10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Unification of security tools and vendors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CBBA96ED-AB51-6284-CFDF-A6C66266AFFD}"/>
              </a:ext>
            </a:extLst>
          </p:cNvPr>
          <p:cNvSpPr txBox="1">
            <a:spLocks/>
          </p:cNvSpPr>
          <p:nvPr/>
        </p:nvSpPr>
        <p:spPr>
          <a:xfrm>
            <a:off x="3211854" y="7794972"/>
            <a:ext cx="1370902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4444">
              <a:defRPr/>
            </a:pPr>
            <a:r>
              <a:rPr lang="en-US" sz="10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Significant </a:t>
            </a:r>
            <a:br>
              <a:rPr lang="en-US" sz="10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savings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A14F3A69-C7F1-08C3-1C18-9BF7E7A20071}"/>
              </a:ext>
            </a:extLst>
          </p:cNvPr>
          <p:cNvGrpSpPr/>
          <p:nvPr/>
        </p:nvGrpSpPr>
        <p:grpSpPr>
          <a:xfrm>
            <a:off x="228194" y="9508878"/>
            <a:ext cx="661755" cy="661755"/>
            <a:chOff x="183961" y="9508878"/>
            <a:chExt cx="661755" cy="661755"/>
          </a:xfrm>
        </p:grpSpPr>
        <p:pic>
          <p:nvPicPr>
            <p:cNvPr id="92" name="Graphic 91">
              <a:extLst>
                <a:ext uri="{FF2B5EF4-FFF2-40B4-BE49-F238E27FC236}">
                  <a16:creationId xmlns:a16="http://schemas.microsoft.com/office/drawing/2014/main" id="{35EFDBA8-BD34-1187-416C-810070E2C7A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83961" y="9508878"/>
              <a:ext cx="661755" cy="661755"/>
            </a:xfrm>
            <a:prstGeom prst="rect">
              <a:avLst/>
            </a:prstGeom>
          </p:spPr>
        </p:pic>
        <p:pic>
          <p:nvPicPr>
            <p:cNvPr id="93" name="Graphic 92">
              <a:extLst>
                <a:ext uri="{FF2B5EF4-FFF2-40B4-BE49-F238E27FC236}">
                  <a16:creationId xmlns:a16="http://schemas.microsoft.com/office/drawing/2014/main" id="{DEE7B854-73A1-F097-1320-50F06482D21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62603" y="9631976"/>
              <a:ext cx="296425" cy="338771"/>
            </a:xfrm>
            <a:prstGeom prst="rect">
              <a:avLst/>
            </a:prstGeom>
          </p:spPr>
        </p:pic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37DAFB77-ADF9-A43A-AEE5-28A31846C50A}"/>
              </a:ext>
            </a:extLst>
          </p:cNvPr>
          <p:cNvSpPr/>
          <p:nvPr/>
        </p:nvSpPr>
        <p:spPr>
          <a:xfrm>
            <a:off x="156675" y="5442795"/>
            <a:ext cx="4445231" cy="646331"/>
          </a:xfrm>
          <a:prstGeom prst="rect">
            <a:avLst/>
          </a:prstGeom>
          <a:solidFill>
            <a:srgbClr val="0177C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an experienced Microsoft Partner, we can implement industry-standard security practices and ensure compliance with relevant regulations, safeguarding your sensitive information in Azure. 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71762F0-543C-E667-5EE5-92DD9BE38A01}"/>
              </a:ext>
            </a:extLst>
          </p:cNvPr>
          <p:cNvCxnSpPr>
            <a:cxnSpLocks/>
          </p:cNvCxnSpPr>
          <p:nvPr/>
        </p:nvCxnSpPr>
        <p:spPr>
          <a:xfrm>
            <a:off x="1999949" y="10386282"/>
            <a:ext cx="0" cy="1172568"/>
          </a:xfrm>
          <a:prstGeom prst="line">
            <a:avLst/>
          </a:prstGeom>
          <a:ln>
            <a:solidFill>
              <a:srgbClr val="0177C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727255A-90CC-50E7-2FCD-A7EFF6ECCA69}"/>
              </a:ext>
            </a:extLst>
          </p:cNvPr>
          <p:cNvCxnSpPr>
            <a:cxnSpLocks/>
          </p:cNvCxnSpPr>
          <p:nvPr/>
        </p:nvCxnSpPr>
        <p:spPr>
          <a:xfrm>
            <a:off x="123828" y="9306128"/>
            <a:ext cx="444523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0E99A69-7A85-4678-F351-1B301AEF8400}"/>
              </a:ext>
            </a:extLst>
          </p:cNvPr>
          <p:cNvCxnSpPr>
            <a:cxnSpLocks/>
          </p:cNvCxnSpPr>
          <p:nvPr/>
        </p:nvCxnSpPr>
        <p:spPr>
          <a:xfrm>
            <a:off x="170822" y="6144624"/>
            <a:ext cx="444523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E85793C-21B3-5B3C-FC08-0AE7C705306D}"/>
              </a:ext>
            </a:extLst>
          </p:cNvPr>
          <p:cNvCxnSpPr>
            <a:cxnSpLocks/>
          </p:cNvCxnSpPr>
          <p:nvPr/>
        </p:nvCxnSpPr>
        <p:spPr>
          <a:xfrm>
            <a:off x="170822" y="11760323"/>
            <a:ext cx="444523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bject 9">
            <a:extLst>
              <a:ext uri="{FF2B5EF4-FFF2-40B4-BE49-F238E27FC236}">
                <a16:creationId xmlns:a16="http://schemas.microsoft.com/office/drawing/2014/main" id="{42362C46-4F9A-DD65-C3FC-4FEFA11B8A26}"/>
              </a:ext>
            </a:extLst>
          </p:cNvPr>
          <p:cNvSpPr txBox="1">
            <a:spLocks/>
          </p:cNvSpPr>
          <p:nvPr/>
        </p:nvSpPr>
        <p:spPr>
          <a:xfrm>
            <a:off x="1313463" y="16147496"/>
            <a:ext cx="978426" cy="3695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113" defTabSz="914411">
              <a:spcBef>
                <a:spcPts val="771"/>
              </a:spcBef>
              <a:defRPr/>
            </a:pPr>
            <a:r>
              <a:rPr lang="en-US" sz="1201" dirty="0">
                <a:solidFill>
                  <a:srgbClr val="1AAD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Microsoft Purview</a:t>
            </a:r>
          </a:p>
        </p:txBody>
      </p:sp>
      <p:sp>
        <p:nvSpPr>
          <p:cNvPr id="27" name="Content Placeholder 16">
            <a:extLst>
              <a:ext uri="{FF2B5EF4-FFF2-40B4-BE49-F238E27FC236}">
                <a16:creationId xmlns:a16="http://schemas.microsoft.com/office/drawing/2014/main" id="{0A0FFEA0-1CE0-1C0A-9116-22654E6B2BCC}"/>
              </a:ext>
            </a:extLst>
          </p:cNvPr>
          <p:cNvSpPr txBox="1">
            <a:spLocks/>
          </p:cNvSpPr>
          <p:nvPr/>
        </p:nvSpPr>
        <p:spPr>
          <a:xfrm>
            <a:off x="2815789" y="16167548"/>
            <a:ext cx="1550131" cy="400112"/>
          </a:xfrm>
          <a:prstGeom prst="rect">
            <a:avLst/>
          </a:prstGeom>
        </p:spPr>
        <p:txBody>
          <a:bodyPr vert="horz" lIns="0" tIns="45721" rIns="0" bIns="45721" rtlCol="0">
            <a:spAutoFit/>
          </a:bodyPr>
          <a:lstStyle>
            <a:lvl1pPr marL="232522" indent="-232522" algn="l" defTabSz="930087" rtl="0" eaLnBrk="1" latinLnBrk="0" hangingPunct="1">
              <a:lnSpc>
                <a:spcPct val="90000"/>
              </a:lnSpc>
              <a:spcBef>
                <a:spcPts val="1018"/>
              </a:spcBef>
              <a:buFont typeface="Arial" panose="020B0604020202020204" pitchFamily="34" charset="0"/>
              <a:buChar char="•"/>
              <a:defRPr sz="285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9756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2448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6260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27651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09269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5773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2782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782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5286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51349">
              <a:lnSpc>
                <a:spcPct val="100000"/>
              </a:lnSpc>
              <a:spcBef>
                <a:spcPts val="0"/>
              </a:spcBef>
              <a:buSzPct val="90000"/>
              <a:buNone/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protection across platforms, apps, and </a:t>
            </a:r>
            <a:r>
              <a:rPr lang="en-US" sz="10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clouds</a:t>
            </a:r>
          </a:p>
        </p:txBody>
      </p:sp>
      <p:sp>
        <p:nvSpPr>
          <p:cNvPr id="57" name="object 9">
            <a:extLst>
              <a:ext uri="{FF2B5EF4-FFF2-40B4-BE49-F238E27FC236}">
                <a16:creationId xmlns:a16="http://schemas.microsoft.com/office/drawing/2014/main" id="{F5819E98-19FB-4569-CAF0-AF784623BA82}"/>
              </a:ext>
            </a:extLst>
          </p:cNvPr>
          <p:cNvSpPr txBox="1">
            <a:spLocks/>
          </p:cNvSpPr>
          <p:nvPr/>
        </p:nvSpPr>
        <p:spPr>
          <a:xfrm>
            <a:off x="1301768" y="13145382"/>
            <a:ext cx="942406" cy="3695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113" defTabSz="914411">
              <a:spcBef>
                <a:spcPts val="771"/>
              </a:spcBef>
              <a:defRPr/>
            </a:pPr>
            <a:r>
              <a:rPr lang="en-US" sz="1201" dirty="0">
                <a:solidFill>
                  <a:srgbClr val="1AAD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Microsoft</a:t>
            </a:r>
            <a:br>
              <a:rPr lang="en-US" sz="1201" dirty="0">
                <a:solidFill>
                  <a:srgbClr val="1AAD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1" dirty="0">
                <a:solidFill>
                  <a:srgbClr val="1AAD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Sentinel</a:t>
            </a:r>
          </a:p>
        </p:txBody>
      </p:sp>
      <p:sp>
        <p:nvSpPr>
          <p:cNvPr id="58" name="Content Placeholder 16">
            <a:extLst>
              <a:ext uri="{FF2B5EF4-FFF2-40B4-BE49-F238E27FC236}">
                <a16:creationId xmlns:a16="http://schemas.microsoft.com/office/drawing/2014/main" id="{C0E62F57-6523-328F-56B3-F5DEF298152B}"/>
              </a:ext>
            </a:extLst>
          </p:cNvPr>
          <p:cNvSpPr txBox="1">
            <a:spLocks/>
          </p:cNvSpPr>
          <p:nvPr/>
        </p:nvSpPr>
        <p:spPr>
          <a:xfrm>
            <a:off x="2824601" y="13080548"/>
            <a:ext cx="1550131" cy="554000"/>
          </a:xfrm>
          <a:prstGeom prst="rect">
            <a:avLst/>
          </a:prstGeom>
        </p:spPr>
        <p:txBody>
          <a:bodyPr vert="horz" lIns="0" tIns="45721" rIns="0" bIns="45721" rtlCol="0">
            <a:spAutoFit/>
          </a:bodyPr>
          <a:lstStyle>
            <a:lvl1pPr marL="232522" indent="-232522" algn="l" defTabSz="930087" rtl="0" eaLnBrk="1" latinLnBrk="0" hangingPunct="1">
              <a:lnSpc>
                <a:spcPct val="90000"/>
              </a:lnSpc>
              <a:spcBef>
                <a:spcPts val="1018"/>
              </a:spcBef>
              <a:buFont typeface="Arial" panose="020B0604020202020204" pitchFamily="34" charset="0"/>
              <a:buChar char="•"/>
              <a:defRPr sz="285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9756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2448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6260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27651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09269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5773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2782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782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5286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51349">
              <a:lnSpc>
                <a:spcPct val="100000"/>
              </a:lnSpc>
              <a:spcBef>
                <a:spcPts val="0"/>
              </a:spcBef>
              <a:buSzPct val="90000"/>
              <a:buNone/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AI-driven SIEM</a:t>
            </a:r>
            <a:r>
              <a:rPr lang="en-US" sz="10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proactive threat detection, investigation, and response</a:t>
            </a:r>
          </a:p>
        </p:txBody>
      </p:sp>
      <p:sp>
        <p:nvSpPr>
          <p:cNvPr id="144" name="object 9">
            <a:extLst>
              <a:ext uri="{FF2B5EF4-FFF2-40B4-BE49-F238E27FC236}">
                <a16:creationId xmlns:a16="http://schemas.microsoft.com/office/drawing/2014/main" id="{223441A7-4479-4D44-6D99-2660069D1434}"/>
              </a:ext>
            </a:extLst>
          </p:cNvPr>
          <p:cNvSpPr txBox="1">
            <a:spLocks/>
          </p:cNvSpPr>
          <p:nvPr/>
        </p:nvSpPr>
        <p:spPr>
          <a:xfrm>
            <a:off x="1301768" y="14226853"/>
            <a:ext cx="1232692" cy="3695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113" defTabSz="914411">
              <a:spcBef>
                <a:spcPts val="771"/>
              </a:spcBef>
              <a:defRPr/>
            </a:pPr>
            <a:r>
              <a:rPr lang="en-US" sz="1201" dirty="0">
                <a:solidFill>
                  <a:srgbClr val="1AAD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Azure Network Security</a:t>
            </a:r>
          </a:p>
        </p:txBody>
      </p:sp>
      <p:sp>
        <p:nvSpPr>
          <p:cNvPr id="145" name="Content Placeholder 16">
            <a:extLst>
              <a:ext uri="{FF2B5EF4-FFF2-40B4-BE49-F238E27FC236}">
                <a16:creationId xmlns:a16="http://schemas.microsoft.com/office/drawing/2014/main" id="{B6503AE6-1C29-C336-82BF-B8D50D4C2F40}"/>
              </a:ext>
            </a:extLst>
          </p:cNvPr>
          <p:cNvSpPr txBox="1">
            <a:spLocks/>
          </p:cNvSpPr>
          <p:nvPr/>
        </p:nvSpPr>
        <p:spPr>
          <a:xfrm>
            <a:off x="2824601" y="14134647"/>
            <a:ext cx="1550131" cy="554000"/>
          </a:xfrm>
          <a:prstGeom prst="rect">
            <a:avLst/>
          </a:prstGeom>
        </p:spPr>
        <p:txBody>
          <a:bodyPr vert="horz" lIns="0" tIns="45721" rIns="0" bIns="45721" rtlCol="0">
            <a:spAutoFit/>
          </a:bodyPr>
          <a:lstStyle>
            <a:lvl1pPr marL="232522" indent="-232522" algn="l" defTabSz="930087" rtl="0" eaLnBrk="1" latinLnBrk="0" hangingPunct="1">
              <a:lnSpc>
                <a:spcPct val="90000"/>
              </a:lnSpc>
              <a:spcBef>
                <a:spcPts val="1018"/>
              </a:spcBef>
              <a:buFont typeface="Arial" panose="020B0604020202020204" pitchFamily="34" charset="0"/>
              <a:buChar char="•"/>
              <a:defRPr sz="285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9756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2448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6260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27651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09269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5773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2782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782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5286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51349">
              <a:lnSpc>
                <a:spcPct val="100000"/>
              </a:lnSpc>
              <a:spcBef>
                <a:spcPts val="0"/>
              </a:spcBef>
              <a:buSzPct val="90000"/>
              <a:buNone/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Cloud-native network security based</a:t>
            </a:r>
            <a:b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Zero Trust </a:t>
            </a:r>
          </a:p>
        </p:txBody>
      </p:sp>
      <p:sp>
        <p:nvSpPr>
          <p:cNvPr id="152" name="object 9">
            <a:extLst>
              <a:ext uri="{FF2B5EF4-FFF2-40B4-BE49-F238E27FC236}">
                <a16:creationId xmlns:a16="http://schemas.microsoft.com/office/drawing/2014/main" id="{653AB660-4CD0-5985-277C-DAF58005944B}"/>
              </a:ext>
            </a:extLst>
          </p:cNvPr>
          <p:cNvSpPr txBox="1">
            <a:spLocks/>
          </p:cNvSpPr>
          <p:nvPr/>
        </p:nvSpPr>
        <p:spPr>
          <a:xfrm>
            <a:off x="1301768" y="15210915"/>
            <a:ext cx="1087548" cy="3695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113" defTabSz="914411">
              <a:spcBef>
                <a:spcPts val="771"/>
              </a:spcBef>
              <a:defRPr/>
            </a:pPr>
            <a:r>
              <a:rPr lang="en-US" sz="1201" dirty="0">
                <a:solidFill>
                  <a:srgbClr val="1AAD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Confidential Computing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E2954EE-9E38-13C3-75A8-EBEBE1D9681C}"/>
              </a:ext>
            </a:extLst>
          </p:cNvPr>
          <p:cNvGrpSpPr/>
          <p:nvPr/>
        </p:nvGrpSpPr>
        <p:grpSpPr>
          <a:xfrm>
            <a:off x="268814" y="14045214"/>
            <a:ext cx="818352" cy="654682"/>
            <a:chOff x="253902" y="14010262"/>
            <a:chExt cx="818352" cy="654682"/>
          </a:xfrm>
        </p:grpSpPr>
        <p:pic>
          <p:nvPicPr>
            <p:cNvPr id="99" name="Graphic 98">
              <a:extLst>
                <a:ext uri="{FF2B5EF4-FFF2-40B4-BE49-F238E27FC236}">
                  <a16:creationId xmlns:a16="http://schemas.microsoft.com/office/drawing/2014/main" id="{5B75DE4E-5A0B-0F6A-0BD6-AEA8AC04ED0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253902" y="14010262"/>
              <a:ext cx="818352" cy="654682"/>
            </a:xfrm>
            <a:prstGeom prst="rect">
              <a:avLst/>
            </a:prstGeom>
          </p:spPr>
        </p:pic>
        <p:pic>
          <p:nvPicPr>
            <p:cNvPr id="100" name="Graphic 99">
              <a:extLst>
                <a:ext uri="{FF2B5EF4-FFF2-40B4-BE49-F238E27FC236}">
                  <a16:creationId xmlns:a16="http://schemas.microsoft.com/office/drawing/2014/main" id="{557EF36A-1B5D-3880-99A4-7C869E950F7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488686" y="14182912"/>
              <a:ext cx="296425" cy="338771"/>
            </a:xfrm>
            <a:prstGeom prst="rect">
              <a:avLst/>
            </a:prstGeom>
          </p:spPr>
        </p:pic>
      </p:grpSp>
      <p:sp>
        <p:nvSpPr>
          <p:cNvPr id="153" name="Content Placeholder 16">
            <a:extLst>
              <a:ext uri="{FF2B5EF4-FFF2-40B4-BE49-F238E27FC236}">
                <a16:creationId xmlns:a16="http://schemas.microsoft.com/office/drawing/2014/main" id="{4EA85AAE-7D69-0A45-4FA8-F0968A197153}"/>
              </a:ext>
            </a:extLst>
          </p:cNvPr>
          <p:cNvSpPr txBox="1">
            <a:spLocks/>
          </p:cNvSpPr>
          <p:nvPr/>
        </p:nvSpPr>
        <p:spPr>
          <a:xfrm>
            <a:off x="2824601" y="15195653"/>
            <a:ext cx="1550131" cy="400112"/>
          </a:xfrm>
          <a:prstGeom prst="rect">
            <a:avLst/>
          </a:prstGeom>
        </p:spPr>
        <p:txBody>
          <a:bodyPr vert="horz" lIns="0" tIns="45721" rIns="0" bIns="45721" rtlCol="0">
            <a:spAutoFit/>
          </a:bodyPr>
          <a:lstStyle>
            <a:lvl1pPr marL="232522" indent="-232522" algn="l" defTabSz="930087" rtl="0" eaLnBrk="1" latinLnBrk="0" hangingPunct="1">
              <a:lnSpc>
                <a:spcPct val="90000"/>
              </a:lnSpc>
              <a:spcBef>
                <a:spcPts val="1018"/>
              </a:spcBef>
              <a:buFont typeface="Arial" panose="020B0604020202020204" pitchFamily="34" charset="0"/>
              <a:buChar char="•"/>
              <a:defRPr sz="285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9756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2448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6260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27651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09269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5773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2782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782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5286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51349">
              <a:lnSpc>
                <a:spcPct val="100000"/>
              </a:lnSpc>
              <a:spcBef>
                <a:spcPts val="0"/>
              </a:spcBef>
              <a:buSzPct val="90000"/>
              <a:buNone/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data protection  in use in memory</a:t>
            </a:r>
          </a:p>
        </p:txBody>
      </p:sp>
      <p:sp>
        <p:nvSpPr>
          <p:cNvPr id="160" name="object 9">
            <a:extLst>
              <a:ext uri="{FF2B5EF4-FFF2-40B4-BE49-F238E27FC236}">
                <a16:creationId xmlns:a16="http://schemas.microsoft.com/office/drawing/2014/main" id="{AB992C06-3879-7386-EFDE-FC40A9CFB0B6}"/>
              </a:ext>
            </a:extLst>
          </p:cNvPr>
          <p:cNvSpPr txBox="1">
            <a:spLocks/>
          </p:cNvSpPr>
          <p:nvPr/>
        </p:nvSpPr>
        <p:spPr>
          <a:xfrm>
            <a:off x="1300572" y="17131265"/>
            <a:ext cx="1550131" cy="3695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113" defTabSz="914411">
              <a:spcBef>
                <a:spcPts val="771"/>
              </a:spcBef>
              <a:defRPr/>
            </a:pPr>
            <a:r>
              <a:rPr lang="en-US" sz="1201" dirty="0">
                <a:solidFill>
                  <a:srgbClr val="1AAD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GitHub Advanced Security</a:t>
            </a:r>
          </a:p>
        </p:txBody>
      </p:sp>
      <p:sp>
        <p:nvSpPr>
          <p:cNvPr id="161" name="Content Placeholder 16">
            <a:extLst>
              <a:ext uri="{FF2B5EF4-FFF2-40B4-BE49-F238E27FC236}">
                <a16:creationId xmlns:a16="http://schemas.microsoft.com/office/drawing/2014/main" id="{F83E696C-88B5-836F-6AD1-03919E8A427E}"/>
              </a:ext>
            </a:extLst>
          </p:cNvPr>
          <p:cNvSpPr txBox="1">
            <a:spLocks/>
          </p:cNvSpPr>
          <p:nvPr/>
        </p:nvSpPr>
        <p:spPr>
          <a:xfrm>
            <a:off x="2865317" y="16962115"/>
            <a:ext cx="1556892" cy="554000"/>
          </a:xfrm>
          <a:prstGeom prst="rect">
            <a:avLst/>
          </a:prstGeom>
        </p:spPr>
        <p:txBody>
          <a:bodyPr vert="horz" wrap="square" lIns="0" tIns="45721" rIns="0" bIns="45721" rtlCol="0">
            <a:spAutoFit/>
          </a:bodyPr>
          <a:lstStyle>
            <a:lvl1pPr marL="232522" indent="-232522" algn="l" defTabSz="930087" rtl="0" eaLnBrk="1" latinLnBrk="0" hangingPunct="1">
              <a:lnSpc>
                <a:spcPct val="90000"/>
              </a:lnSpc>
              <a:spcBef>
                <a:spcPts val="1018"/>
              </a:spcBef>
              <a:buFont typeface="Arial" panose="020B0604020202020204" pitchFamily="34" charset="0"/>
              <a:buChar char="•"/>
              <a:defRPr sz="285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9756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2448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6260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27651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09269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5773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2782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7825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52868" indent="-232522" algn="l" defTabSz="930087" rtl="0" eaLnBrk="1" latinLnBrk="0" hangingPunct="1">
              <a:lnSpc>
                <a:spcPct val="90000"/>
              </a:lnSpc>
              <a:spcBef>
                <a:spcPts val="509"/>
              </a:spcBef>
              <a:buFont typeface="Arial" panose="020B0604020202020204" pitchFamily="34" charset="0"/>
              <a:buChar char="•"/>
              <a:defRPr sz="18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51349">
              <a:lnSpc>
                <a:spcPct val="100000"/>
              </a:lnSpc>
              <a:spcBef>
                <a:spcPts val="0"/>
              </a:spcBef>
              <a:buSzPct val="90000"/>
              <a:buNone/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Integration with features that secure app code and dependencies with </a:t>
            </a:r>
            <a:r>
              <a:rPr lang="en-US" sz="10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GitHub</a:t>
            </a:r>
          </a:p>
        </p:txBody>
      </p: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6718FE18-4E64-7608-1D9E-90876830ACDD}"/>
              </a:ext>
            </a:extLst>
          </p:cNvPr>
          <p:cNvCxnSpPr>
            <a:cxnSpLocks/>
          </p:cNvCxnSpPr>
          <p:nvPr/>
        </p:nvCxnSpPr>
        <p:spPr>
          <a:xfrm>
            <a:off x="212404" y="13864602"/>
            <a:ext cx="444523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34E7FFB3-EC4F-6F04-BC31-9E8CB0224B59}"/>
              </a:ext>
            </a:extLst>
          </p:cNvPr>
          <p:cNvCxnSpPr>
            <a:cxnSpLocks/>
          </p:cNvCxnSpPr>
          <p:nvPr/>
        </p:nvCxnSpPr>
        <p:spPr>
          <a:xfrm>
            <a:off x="212404" y="14918702"/>
            <a:ext cx="444523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BEFC4C91-6F0C-F00B-D385-CA4A9CEAD6CB}"/>
              </a:ext>
            </a:extLst>
          </p:cNvPr>
          <p:cNvCxnSpPr>
            <a:cxnSpLocks/>
          </p:cNvCxnSpPr>
          <p:nvPr/>
        </p:nvCxnSpPr>
        <p:spPr>
          <a:xfrm>
            <a:off x="212404" y="15871202"/>
            <a:ext cx="444523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C7F1FAAD-D5FD-7FAA-CB0E-124AFD5364AB}"/>
              </a:ext>
            </a:extLst>
          </p:cNvPr>
          <p:cNvCxnSpPr>
            <a:cxnSpLocks/>
          </p:cNvCxnSpPr>
          <p:nvPr/>
        </p:nvCxnSpPr>
        <p:spPr>
          <a:xfrm>
            <a:off x="209176" y="16819406"/>
            <a:ext cx="444523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" name="Graphic 102">
            <a:extLst>
              <a:ext uri="{FF2B5EF4-FFF2-40B4-BE49-F238E27FC236}">
                <a16:creationId xmlns:a16="http://schemas.microsoft.com/office/drawing/2014/main" id="{374C6D3B-0D26-F7D2-4D35-1735778373B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50843" y="15127061"/>
            <a:ext cx="613014" cy="544901"/>
          </a:xfrm>
          <a:prstGeom prst="rect">
            <a:avLst/>
          </a:prstGeom>
        </p:spPr>
      </p:pic>
      <p:pic>
        <p:nvPicPr>
          <p:cNvPr id="105" name="Graphic 104">
            <a:extLst>
              <a:ext uri="{FF2B5EF4-FFF2-40B4-BE49-F238E27FC236}">
                <a16:creationId xmlns:a16="http://schemas.microsoft.com/office/drawing/2014/main" id="{424D32E9-2E87-6729-EB42-21A129D3EFE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44656" y="16105357"/>
            <a:ext cx="591356" cy="525650"/>
          </a:xfrm>
          <a:prstGeom prst="rect">
            <a:avLst/>
          </a:prstGeom>
        </p:spPr>
      </p:pic>
      <p:pic>
        <p:nvPicPr>
          <p:cNvPr id="107" name="Graphic 106">
            <a:extLst>
              <a:ext uri="{FF2B5EF4-FFF2-40B4-BE49-F238E27FC236}">
                <a16:creationId xmlns:a16="http://schemas.microsoft.com/office/drawing/2014/main" id="{07D4CA71-7E6F-3C86-06D9-AE5DB03CEF1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28804" y="17008899"/>
            <a:ext cx="670211" cy="670211"/>
          </a:xfrm>
          <a:prstGeom prst="rect">
            <a:avLst/>
          </a:prstGeom>
        </p:spPr>
      </p:pic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0AD32AAD-E2B0-30DE-2CB5-55E48CD85A2C}"/>
              </a:ext>
            </a:extLst>
          </p:cNvPr>
          <p:cNvCxnSpPr>
            <a:cxnSpLocks/>
          </p:cNvCxnSpPr>
          <p:nvPr/>
        </p:nvCxnSpPr>
        <p:spPr>
          <a:xfrm>
            <a:off x="205111" y="17840486"/>
            <a:ext cx="444523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2" name="TextBox 191">
            <a:extLst>
              <a:ext uri="{FF2B5EF4-FFF2-40B4-BE49-F238E27FC236}">
                <a16:creationId xmlns:a16="http://schemas.microsoft.com/office/drawing/2014/main" id="{A5CC1E3F-2F60-03F0-82B7-86691AAA42E7}"/>
              </a:ext>
            </a:extLst>
          </p:cNvPr>
          <p:cNvSpPr txBox="1"/>
          <p:nvPr/>
        </p:nvSpPr>
        <p:spPr>
          <a:xfrm>
            <a:off x="260943" y="22005813"/>
            <a:ext cx="44567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indent="-182880">
              <a:buFont typeface="+mj-lt"/>
              <a:buAutoNum type="arabicPeriod"/>
              <a:defRPr/>
            </a:pPr>
            <a:r>
              <a:rPr lang="en-US" sz="600" dirty="0">
                <a:solidFill>
                  <a:schemeClr val="bg1"/>
                </a:solidFill>
                <a:hlinkClick r:id="rId1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Flexera 2023 State of the Cloud Report</a:t>
            </a:r>
            <a:endParaRPr lang="en-US" sz="600" dirty="0">
              <a:solidFill>
                <a:schemeClr val="bg1"/>
              </a:solidFill>
            </a:endParaRPr>
          </a:p>
          <a:p>
            <a:pPr marL="182880" indent="-182880" defTabSz="914444">
              <a:buFont typeface="+mj-lt"/>
              <a:buAutoNum type="arabicPeriod"/>
              <a:defRPr/>
            </a:pPr>
            <a:r>
              <a:rPr lang="en-US" sz="600" dirty="0">
                <a:solidFill>
                  <a:schemeClr val="bg1"/>
                </a:solidFill>
                <a:hlinkClick r:id="rId2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Microsoft Digital Defense Report 2022</a:t>
            </a:r>
            <a:endParaRPr lang="en-US" sz="600" dirty="0">
              <a:solidFill>
                <a:schemeClr val="bg1"/>
              </a:solidFill>
            </a:endParaRPr>
          </a:p>
          <a:p>
            <a:pPr marL="182880" indent="-182880">
              <a:buFont typeface="+mj-lt"/>
              <a:buAutoNum type="arabicPeriod" startAt="3"/>
            </a:pPr>
            <a:r>
              <a:rPr lang="en-US" sz="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The Total Economic Impact™ Of Microsoft Defender for Cloud, a commissioned study conducted by Forrester Consulting, February 2021. Results are over three years for a composite organization based on interviewed customers.</a:t>
            </a:r>
          </a:p>
          <a:p>
            <a:pPr marL="182880" indent="-182880">
              <a:buFont typeface="+mj-lt"/>
              <a:buAutoNum type="arabicPeriod" startAt="3"/>
            </a:pPr>
            <a:r>
              <a:rPr lang="en-US" sz="600" dirty="0">
                <a:solidFill>
                  <a:schemeClr val="bg1"/>
                </a:solidFill>
                <a:hlinkClick r:id="rId2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Total Economic Impact™ Of Microsoft Azure Security Center, a commissioned study conducted by Forrester Consulting, February 2021. Results are over three years for a composite organization based on interviewed customers.</a:t>
            </a:r>
            <a:r>
              <a:rPr lang="en-US" sz="600" kern="0" dirty="0">
                <a:solidFill>
                  <a:schemeClr val="bg1"/>
                </a:solidFill>
              </a:rPr>
              <a:t> </a:t>
            </a:r>
            <a:endParaRPr lang="en-US" sz="600" dirty="0">
              <a:solidFill>
                <a:schemeClr val="bg1"/>
              </a:solidFill>
            </a:endParaRPr>
          </a:p>
        </p:txBody>
      </p:sp>
      <p:pic>
        <p:nvPicPr>
          <p:cNvPr id="110" name="Graphic 109">
            <a:extLst>
              <a:ext uri="{FF2B5EF4-FFF2-40B4-BE49-F238E27FC236}">
                <a16:creationId xmlns:a16="http://schemas.microsoft.com/office/drawing/2014/main" id="{FC4121EA-BD43-8705-3C0F-B11319553A3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351871" y="11932974"/>
            <a:ext cx="517004" cy="689339"/>
          </a:xfrm>
          <a:prstGeom prst="rect">
            <a:avLst/>
          </a:prstGeom>
        </p:spPr>
      </p:pic>
      <p:sp>
        <p:nvSpPr>
          <p:cNvPr id="195" name="object 104">
            <a:extLst>
              <a:ext uri="{FF2B5EF4-FFF2-40B4-BE49-F238E27FC236}">
                <a16:creationId xmlns:a16="http://schemas.microsoft.com/office/drawing/2014/main" id="{EC093BB3-2DE5-6E74-DB42-448849A86AF2}"/>
              </a:ext>
            </a:extLst>
          </p:cNvPr>
          <p:cNvSpPr/>
          <p:nvPr/>
        </p:nvSpPr>
        <p:spPr>
          <a:xfrm>
            <a:off x="174669" y="17989429"/>
            <a:ext cx="1401142" cy="2230400"/>
          </a:xfrm>
          <a:custGeom>
            <a:avLst/>
            <a:gdLst/>
            <a:ahLst/>
            <a:cxnLst/>
            <a:rect l="l" t="t" r="r" b="b"/>
            <a:pathLst>
              <a:path w="2729229" h="414019">
                <a:moveTo>
                  <a:pt x="2729114" y="126"/>
                </a:moveTo>
                <a:lnTo>
                  <a:pt x="-46" y="126"/>
                </a:lnTo>
                <a:lnTo>
                  <a:pt x="-46" y="414033"/>
                </a:lnTo>
                <a:lnTo>
                  <a:pt x="2729114" y="414033"/>
                </a:lnTo>
                <a:lnTo>
                  <a:pt x="2729114" y="126"/>
                </a:lnTo>
                <a:close/>
              </a:path>
            </a:pathLst>
          </a:custGeom>
          <a:solidFill>
            <a:srgbClr val="0177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04">
            <a:extLst>
              <a:ext uri="{FF2B5EF4-FFF2-40B4-BE49-F238E27FC236}">
                <a16:creationId xmlns:a16="http://schemas.microsoft.com/office/drawing/2014/main" id="{F3F302A7-15E8-5D03-2BAD-F04F08C5C4C0}"/>
              </a:ext>
            </a:extLst>
          </p:cNvPr>
          <p:cNvSpPr/>
          <p:nvPr/>
        </p:nvSpPr>
        <p:spPr>
          <a:xfrm>
            <a:off x="1702479" y="17989429"/>
            <a:ext cx="1401142" cy="2230398"/>
          </a:xfrm>
          <a:custGeom>
            <a:avLst/>
            <a:gdLst/>
            <a:ahLst/>
            <a:cxnLst/>
            <a:rect l="l" t="t" r="r" b="b"/>
            <a:pathLst>
              <a:path w="2729229" h="414019">
                <a:moveTo>
                  <a:pt x="2729114" y="126"/>
                </a:moveTo>
                <a:lnTo>
                  <a:pt x="-46" y="126"/>
                </a:lnTo>
                <a:lnTo>
                  <a:pt x="-46" y="414033"/>
                </a:lnTo>
                <a:lnTo>
                  <a:pt x="2729114" y="414033"/>
                </a:lnTo>
                <a:lnTo>
                  <a:pt x="2729114" y="126"/>
                </a:lnTo>
                <a:close/>
              </a:path>
            </a:pathLst>
          </a:custGeom>
          <a:solidFill>
            <a:srgbClr val="0177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04">
            <a:extLst>
              <a:ext uri="{FF2B5EF4-FFF2-40B4-BE49-F238E27FC236}">
                <a16:creationId xmlns:a16="http://schemas.microsoft.com/office/drawing/2014/main" id="{165B0B83-8B12-24F6-FB0E-378A55145376}"/>
              </a:ext>
            </a:extLst>
          </p:cNvPr>
          <p:cNvSpPr/>
          <p:nvPr/>
        </p:nvSpPr>
        <p:spPr>
          <a:xfrm>
            <a:off x="3230289" y="17989428"/>
            <a:ext cx="1401142" cy="2212589"/>
          </a:xfrm>
          <a:custGeom>
            <a:avLst/>
            <a:gdLst/>
            <a:ahLst/>
            <a:cxnLst/>
            <a:rect l="l" t="t" r="r" b="b"/>
            <a:pathLst>
              <a:path w="2729229" h="414019">
                <a:moveTo>
                  <a:pt x="2729114" y="126"/>
                </a:moveTo>
                <a:lnTo>
                  <a:pt x="-46" y="126"/>
                </a:lnTo>
                <a:lnTo>
                  <a:pt x="-46" y="414033"/>
                </a:lnTo>
                <a:lnTo>
                  <a:pt x="2729114" y="414033"/>
                </a:lnTo>
                <a:lnTo>
                  <a:pt x="2729114" y="126"/>
                </a:lnTo>
                <a:close/>
              </a:path>
            </a:pathLst>
          </a:custGeom>
          <a:solidFill>
            <a:srgbClr val="0177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D178DBF4-1937-8459-6ED0-AF74D7AF4F65}"/>
              </a:ext>
            </a:extLst>
          </p:cNvPr>
          <p:cNvSpPr txBox="1"/>
          <p:nvPr/>
        </p:nvSpPr>
        <p:spPr>
          <a:xfrm>
            <a:off x="174670" y="18189565"/>
            <a:ext cx="140114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cybersecurity 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DC15E7E2-5760-4058-A7B0-DCA731727621}"/>
              </a:ext>
            </a:extLst>
          </p:cNvPr>
          <p:cNvSpPr txBox="1"/>
          <p:nvPr/>
        </p:nvSpPr>
        <p:spPr>
          <a:xfrm>
            <a:off x="174669" y="18857225"/>
            <a:ext cx="1401142" cy="1262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44">
              <a:defRPr/>
            </a:pPr>
            <a:r>
              <a:rPr lang="en-US" sz="279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3,500 </a:t>
            </a:r>
          </a:p>
          <a:p>
            <a:pPr algn="ctr"/>
            <a:r>
              <a:rPr lang="en-US" sz="1201" dirty="0">
                <a:solidFill>
                  <a:schemeClr val="bg1"/>
                </a:solidFill>
                <a:latin typeface="Segoe UI"/>
                <a:ea typeface="+mn-lt"/>
                <a:cs typeface="Segoe UI"/>
              </a:rPr>
              <a:t>experts working together to safeguard data in Azure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C18910FA-15FB-7685-F06E-4965E287B681}"/>
              </a:ext>
            </a:extLst>
          </p:cNvPr>
          <p:cNvSpPr txBox="1">
            <a:spLocks/>
          </p:cNvSpPr>
          <p:nvPr/>
        </p:nvSpPr>
        <p:spPr>
          <a:xfrm>
            <a:off x="1702385" y="18128009"/>
            <a:ext cx="1372643" cy="60016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defRPr/>
            </a:pPr>
            <a:r>
              <a:rPr lang="en-US" sz="13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Built in compliance to fit evolving needs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CD31B186-F532-77DE-FBB5-CF54757767E9}"/>
              </a:ext>
            </a:extLst>
          </p:cNvPr>
          <p:cNvSpPr txBox="1"/>
          <p:nvPr/>
        </p:nvSpPr>
        <p:spPr>
          <a:xfrm>
            <a:off x="1769525" y="18857224"/>
            <a:ext cx="1261254" cy="116993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defTabSz="914444">
              <a:defRPr/>
            </a:pPr>
            <a:r>
              <a:rPr lang="en-US" sz="279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100+</a:t>
            </a:r>
          </a:p>
          <a:p>
            <a:pPr algn="ctr" defTabSz="914444">
              <a:defRPr/>
            </a:pPr>
            <a:r>
              <a:rPr lang="en-US" sz="1201" dirty="0">
                <a:solidFill>
                  <a:schemeClr val="bg1"/>
                </a:solidFill>
                <a:latin typeface="Segoe UI"/>
              </a:rPr>
              <a:t>compliance certifications – the most in the industry</a:t>
            </a:r>
            <a:endParaRPr lang="en-US" sz="1201" baseline="30000" dirty="0">
              <a:solidFill>
                <a:schemeClr val="bg1"/>
              </a:solidFill>
              <a:highlight>
                <a:srgbClr val="FFFF00"/>
              </a:highlight>
              <a:latin typeface="Segoe UI"/>
              <a:cs typeface="Segoe UI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F7201F7A-6FCF-D03B-E819-906A3E20AF29}"/>
              </a:ext>
            </a:extLst>
          </p:cNvPr>
          <p:cNvSpPr txBox="1">
            <a:spLocks/>
          </p:cNvSpPr>
          <p:nvPr/>
        </p:nvSpPr>
        <p:spPr>
          <a:xfrm>
            <a:off x="3230289" y="18235731"/>
            <a:ext cx="1401143" cy="4001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defRPr/>
            </a:pPr>
            <a:r>
              <a:rPr lang="en-US" sz="13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Commitment to security</a:t>
            </a:r>
          </a:p>
        </p:txBody>
      </p:sp>
      <p:pic>
        <p:nvPicPr>
          <p:cNvPr id="113" name="Picture 112">
            <a:extLst>
              <a:ext uri="{FF2B5EF4-FFF2-40B4-BE49-F238E27FC236}">
                <a16:creationId xmlns:a16="http://schemas.microsoft.com/office/drawing/2014/main" id="{8CF57721-07DF-DCC9-4413-2AEADB710B67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22366" y="2042244"/>
            <a:ext cx="1283155" cy="183308"/>
          </a:xfrm>
          <a:prstGeom prst="rect">
            <a:avLst/>
          </a:prstGeom>
        </p:spPr>
      </p:pic>
      <p:sp>
        <p:nvSpPr>
          <p:cNvPr id="190" name="TextBox 189">
            <a:extLst>
              <a:ext uri="{FF2B5EF4-FFF2-40B4-BE49-F238E27FC236}">
                <a16:creationId xmlns:a16="http://schemas.microsoft.com/office/drawing/2014/main" id="{390B3342-9ADF-D1FF-540A-6E55593F27F8}"/>
              </a:ext>
            </a:extLst>
          </p:cNvPr>
          <p:cNvSpPr txBox="1"/>
          <p:nvPr/>
        </p:nvSpPr>
        <p:spPr>
          <a:xfrm>
            <a:off x="3278429" y="18857224"/>
            <a:ext cx="1293272" cy="116993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defTabSz="914444">
              <a:defRPr/>
            </a:pPr>
            <a:r>
              <a:rPr lang="en-US" sz="279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$20B</a:t>
            </a:r>
          </a:p>
          <a:p>
            <a:pPr algn="ctr" defTabSz="914444">
              <a:defRPr/>
            </a:pPr>
            <a:r>
              <a:rPr lang="en-US" sz="1201" dirty="0">
                <a:solidFill>
                  <a:schemeClr val="bg1"/>
                </a:solidFill>
                <a:latin typeface="Segoe UI"/>
              </a:rPr>
              <a:t>Microsoft investment in security in the next 5 years</a:t>
            </a:r>
            <a:endParaRPr lang="en-US" sz="1201" baseline="30000" dirty="0">
              <a:solidFill>
                <a:schemeClr val="bg1"/>
              </a:solidFill>
              <a:highlight>
                <a:srgbClr val="FFFF00"/>
              </a:highlight>
              <a:latin typeface="Segoe UI"/>
              <a:cs typeface="Segoe U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1E215D-D74A-37A2-2D90-FBE0849924F0}"/>
              </a:ext>
            </a:extLst>
          </p:cNvPr>
          <p:cNvSpPr txBox="1"/>
          <p:nvPr/>
        </p:nvSpPr>
        <p:spPr>
          <a:xfrm>
            <a:off x="169197" y="183749"/>
            <a:ext cx="882352" cy="1122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" dirty="0">
                <a:latin typeface="Arial" panose="020B0604020202020204" pitchFamily="34" charset="0"/>
                <a:cs typeface="Arial" panose="020B0604020202020204" pitchFamily="34" charset="0"/>
              </a:rPr>
              <a:t>  INSERT PARTNER LOGO HERE</a:t>
            </a:r>
          </a:p>
        </p:txBody>
      </p:sp>
      <p:sp>
        <p:nvSpPr>
          <p:cNvPr id="13" name="object 104">
            <a:extLst>
              <a:ext uri="{FF2B5EF4-FFF2-40B4-BE49-F238E27FC236}">
                <a16:creationId xmlns:a16="http://schemas.microsoft.com/office/drawing/2014/main" id="{FE6FA903-C71A-55EA-150B-BF00BC4E0026}"/>
              </a:ext>
            </a:extLst>
          </p:cNvPr>
          <p:cNvSpPr/>
          <p:nvPr/>
        </p:nvSpPr>
        <p:spPr>
          <a:xfrm>
            <a:off x="253901" y="21234893"/>
            <a:ext cx="4405295" cy="644768"/>
          </a:xfrm>
          <a:custGeom>
            <a:avLst/>
            <a:gdLst/>
            <a:ahLst/>
            <a:cxnLst/>
            <a:rect l="l" t="t" r="r" b="b"/>
            <a:pathLst>
              <a:path w="2729229" h="414019">
                <a:moveTo>
                  <a:pt x="2729114" y="126"/>
                </a:moveTo>
                <a:lnTo>
                  <a:pt x="-46" y="126"/>
                </a:lnTo>
                <a:lnTo>
                  <a:pt x="-46" y="414033"/>
                </a:lnTo>
                <a:lnTo>
                  <a:pt x="2729114" y="414033"/>
                </a:lnTo>
                <a:lnTo>
                  <a:pt x="2729114" y="126"/>
                </a:lnTo>
                <a:close/>
              </a:path>
            </a:pathLst>
          </a:custGeom>
          <a:solidFill>
            <a:srgbClr val="1AADF0"/>
          </a:solidFill>
        </p:spPr>
        <p:txBody>
          <a:bodyPr wrap="square" lIns="0" tIns="0" rIns="0" bIns="0" rtlCol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>
              <a:solidFill>
                <a:schemeClr val="bg1"/>
              </a:solidFill>
            </a:endParaRPr>
          </a:p>
        </p:txBody>
      </p:sp>
      <p:sp>
        <p:nvSpPr>
          <p:cNvPr id="9" name="Text Placeholder 179">
            <a:extLst>
              <a:ext uri="{FF2B5EF4-FFF2-40B4-BE49-F238E27FC236}">
                <a16:creationId xmlns:a16="http://schemas.microsoft.com/office/drawing/2014/main" id="{0E2A0B31-EE14-EA26-3C86-AEA0ED57FB25}"/>
              </a:ext>
            </a:extLst>
          </p:cNvPr>
          <p:cNvSpPr txBox="1">
            <a:spLocks/>
          </p:cNvSpPr>
          <p:nvPr/>
        </p:nvSpPr>
        <p:spPr>
          <a:xfrm>
            <a:off x="313271" y="21234893"/>
            <a:ext cx="4219553" cy="262342"/>
          </a:xfrm>
          <a:prstGeom prst="rect">
            <a:avLst/>
          </a:prstGeom>
        </p:spPr>
        <p:txBody>
          <a:bodyPr/>
          <a:lstStyle>
            <a:lvl1pPr marL="119786" indent="-119786" algn="l" defTabSz="479146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9359" indent="-119786" algn="l" defTabSz="479146" rtl="0" eaLnBrk="1" latinLnBrk="0" hangingPunct="1">
              <a:lnSpc>
                <a:spcPct val="90000"/>
              </a:lnSpc>
              <a:spcBef>
                <a:spcPts val="262"/>
              </a:spcBef>
              <a:buFont typeface="Arial" panose="020B0604020202020204" pitchFamily="34" charset="0"/>
              <a:buChar char="•"/>
              <a:defRPr sz="12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98932" indent="-119786" algn="l" defTabSz="479146" rtl="0" eaLnBrk="1" latinLnBrk="0" hangingPunct="1">
              <a:lnSpc>
                <a:spcPct val="90000"/>
              </a:lnSpc>
              <a:spcBef>
                <a:spcPts val="262"/>
              </a:spcBef>
              <a:buFont typeface="Arial" panose="020B0604020202020204" pitchFamily="34" charset="0"/>
              <a:buChar char="•"/>
              <a:defRPr sz="10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38505" indent="-119786" algn="l" defTabSz="479146" rtl="0" eaLnBrk="1" latinLnBrk="0" hangingPunct="1">
              <a:lnSpc>
                <a:spcPct val="90000"/>
              </a:lnSpc>
              <a:spcBef>
                <a:spcPts val="262"/>
              </a:spcBef>
              <a:buFont typeface="Arial" panose="020B0604020202020204" pitchFamily="34" charset="0"/>
              <a:buChar char="•"/>
              <a:defRPr sz="9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8078" indent="-119786" algn="l" defTabSz="479146" rtl="0" eaLnBrk="1" latinLnBrk="0" hangingPunct="1">
              <a:lnSpc>
                <a:spcPct val="90000"/>
              </a:lnSpc>
              <a:spcBef>
                <a:spcPts val="262"/>
              </a:spcBef>
              <a:buFont typeface="Arial" panose="020B0604020202020204" pitchFamily="34" charset="0"/>
              <a:buChar char="•"/>
              <a:defRPr sz="9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17650" indent="-119786" algn="l" defTabSz="479146" rtl="0" eaLnBrk="1" latinLnBrk="0" hangingPunct="1">
              <a:lnSpc>
                <a:spcPct val="90000"/>
              </a:lnSpc>
              <a:spcBef>
                <a:spcPts val="262"/>
              </a:spcBef>
              <a:buFont typeface="Arial" panose="020B0604020202020204" pitchFamily="34" charset="0"/>
              <a:buChar char="•"/>
              <a:defRPr sz="9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7223" indent="-119786" algn="l" defTabSz="479146" rtl="0" eaLnBrk="1" latinLnBrk="0" hangingPunct="1">
              <a:lnSpc>
                <a:spcPct val="90000"/>
              </a:lnSpc>
              <a:spcBef>
                <a:spcPts val="262"/>
              </a:spcBef>
              <a:buFont typeface="Arial" panose="020B0604020202020204" pitchFamily="34" charset="0"/>
              <a:buChar char="•"/>
              <a:defRPr sz="9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96796" indent="-119786" algn="l" defTabSz="479146" rtl="0" eaLnBrk="1" latinLnBrk="0" hangingPunct="1">
              <a:lnSpc>
                <a:spcPct val="90000"/>
              </a:lnSpc>
              <a:spcBef>
                <a:spcPts val="262"/>
              </a:spcBef>
              <a:buFont typeface="Arial" panose="020B0604020202020204" pitchFamily="34" charset="0"/>
              <a:buChar char="•"/>
              <a:defRPr sz="9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36369" indent="-119786" algn="l" defTabSz="479146" rtl="0" eaLnBrk="1" latinLnBrk="0" hangingPunct="1">
              <a:lnSpc>
                <a:spcPct val="90000"/>
              </a:lnSpc>
              <a:spcBef>
                <a:spcPts val="262"/>
              </a:spcBef>
              <a:buFont typeface="Arial" panose="020B0604020202020204" pitchFamily="34" charset="0"/>
              <a:buChar char="•"/>
              <a:defRPr sz="9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 more: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B88076-B6F3-43BC-B1E4-EE405D854247}"/>
              </a:ext>
            </a:extLst>
          </p:cNvPr>
          <p:cNvSpPr txBox="1"/>
          <p:nvPr/>
        </p:nvSpPr>
        <p:spPr>
          <a:xfrm>
            <a:off x="363856" y="21465430"/>
            <a:ext cx="4010875" cy="350940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 anchor="t" anchorCtr="0">
            <a:noAutofit/>
          </a:bodyPr>
          <a:lstStyle/>
          <a:p>
            <a:r>
              <a:rPr lang="en-US" sz="600" spc="-5" dirty="0">
                <a:latin typeface="Segoe UI" panose="020B0502040204020203" pitchFamily="34" charset="0"/>
                <a:cs typeface="Segoe UI" panose="020B0502040204020203" pitchFamily="34" charset="0"/>
              </a:rPr>
              <a:t> &lt;Insert PARTNER contact information and solution name here.&gt;</a:t>
            </a:r>
            <a:endParaRPr lang="en-US" sz="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B4C8DA0-CCAC-51AD-45D5-D6B43B70CB2B}"/>
              </a:ext>
            </a:extLst>
          </p:cNvPr>
          <p:cNvSpPr txBox="1"/>
          <p:nvPr/>
        </p:nvSpPr>
        <p:spPr>
          <a:xfrm>
            <a:off x="365537" y="20405788"/>
            <a:ext cx="412669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Contact us and let's set up a meeting to discuss how we can improve your security posture. </a:t>
            </a:r>
          </a:p>
        </p:txBody>
      </p:sp>
      <p:grpSp>
        <p:nvGrpSpPr>
          <p:cNvPr id="3" name="Group 2" descr="Instructions for partner on how to customize the visible content of this asset.">
            <a:extLst>
              <a:ext uri="{FF2B5EF4-FFF2-40B4-BE49-F238E27FC236}">
                <a16:creationId xmlns:a16="http://schemas.microsoft.com/office/drawing/2014/main" id="{71A36DEB-62BB-9E1B-37A2-52FCEEF1B22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GrpSpPr/>
          <p:nvPr/>
        </p:nvGrpSpPr>
        <p:grpSpPr>
          <a:xfrm>
            <a:off x="-4139987" y="0"/>
            <a:ext cx="3947357" cy="7034458"/>
            <a:chOff x="-4114800" y="228600"/>
            <a:chExt cx="3947357" cy="703445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27FC541-504D-81DD-316A-8604E3B7B027}"/>
                </a:ext>
              </a:extLst>
            </p:cNvPr>
            <p:cNvSpPr/>
            <p:nvPr/>
          </p:nvSpPr>
          <p:spPr>
            <a:xfrm>
              <a:off x="-4114800" y="228600"/>
              <a:ext cx="3947357" cy="7034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334CFF9-2A05-1C6A-6E77-C8BE8FC4CF69}"/>
                </a:ext>
              </a:extLst>
            </p:cNvPr>
            <p:cNvSpPr txBox="1"/>
            <p:nvPr/>
          </p:nvSpPr>
          <p:spPr>
            <a:xfrm>
              <a:off x="-3852716" y="497168"/>
              <a:ext cx="3288948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120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 this PowerPoint deck as a template to create a custom piece for your brand by adding your logo, fonts, colors, and content.</a:t>
              </a:r>
              <a:endParaRPr lang="en-US" sz="800" dirty="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9A5A2C8-E360-E258-1B6A-80BD837E80B0}"/>
                </a:ext>
              </a:extLst>
            </p:cNvPr>
            <p:cNvSpPr txBox="1"/>
            <p:nvPr/>
          </p:nvSpPr>
          <p:spPr>
            <a:xfrm>
              <a:off x="-3852716" y="1238788"/>
              <a:ext cx="3190471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Yellow highlights in the template indicate the areas where text or graphics should be customized for your brand.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4D722C4-4D70-0961-9085-AFF5BFCE8F3E}"/>
                </a:ext>
              </a:extLst>
            </p:cNvPr>
            <p:cNvGrpSpPr/>
            <p:nvPr/>
          </p:nvGrpSpPr>
          <p:grpSpPr>
            <a:xfrm>
              <a:off x="-3852716" y="3897267"/>
              <a:ext cx="3014516" cy="784830"/>
              <a:chOff x="-3852716" y="3897267"/>
              <a:chExt cx="3014516" cy="784830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2E819CB-E5D0-10F1-B891-761DB5F2E4C2}"/>
                  </a:ext>
                </a:extLst>
              </p:cNvPr>
              <p:cNvSpPr txBox="1"/>
              <p:nvPr/>
            </p:nvSpPr>
            <p:spPr>
              <a:xfrm>
                <a:off x="-3633224" y="3897267"/>
                <a:ext cx="2795024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90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Update the yellow-highlighted text with your brand-specific copy. </a:t>
                </a:r>
                <a:r>
                  <a:rPr lang="en-US" sz="9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Match the surrounding type color </a:t>
                </a:r>
                <a:r>
                  <a:rPr lang="en-US" sz="90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by removing the yellow highlight treatment. </a:t>
                </a:r>
                <a:r>
                  <a:rPr lang="en-US" sz="9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Adjust the size and display of your fonts to fit the template</a:t>
                </a:r>
                <a:endParaRPr lang="en-US" sz="10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2E7274A4-0250-2A09-FA04-95D467018A0C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3897267"/>
                <a:ext cx="197566" cy="2308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900">
                    <a:cs typeface="Segoe UI" panose="020B0502040204020203" pitchFamily="34" charset="0"/>
                  </a:rPr>
                  <a:t>2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B6A88F4-6FC1-4AB7-5065-0CE515E34182}"/>
                </a:ext>
              </a:extLst>
            </p:cNvPr>
            <p:cNvGrpSpPr/>
            <p:nvPr/>
          </p:nvGrpSpPr>
          <p:grpSpPr>
            <a:xfrm>
              <a:off x="-3852716" y="4721966"/>
              <a:ext cx="3083096" cy="647365"/>
              <a:chOff x="-3852716" y="4721966"/>
              <a:chExt cx="3083096" cy="647365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32C0D2B4-DFDA-AD07-0143-ADCE1850A55E}"/>
                  </a:ext>
                </a:extLst>
              </p:cNvPr>
              <p:cNvSpPr txBox="1"/>
              <p:nvPr/>
            </p:nvSpPr>
            <p:spPr>
              <a:xfrm>
                <a:off x="-3633224" y="4723000"/>
                <a:ext cx="28636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90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Add your custom logo and icons to the slides and slide master. </a:t>
                </a:r>
                <a:r>
                  <a:rPr lang="en-US" sz="900" b="1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Images included in this template must remain for use exclusively in this template, must not be altered or used elsewhere.</a:t>
                </a:r>
                <a:endParaRPr lang="en-US" sz="10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01CFF86-8677-ED65-17C3-A535462448A1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4721966"/>
                <a:ext cx="197566" cy="2308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900">
                    <a:cs typeface="Segoe UI" panose="020B0502040204020203" pitchFamily="34" charset="0"/>
                  </a:rPr>
                  <a:t>3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B70D60E-FCFC-9312-991C-89E096B09AE2}"/>
                </a:ext>
              </a:extLst>
            </p:cNvPr>
            <p:cNvGrpSpPr/>
            <p:nvPr/>
          </p:nvGrpSpPr>
          <p:grpSpPr>
            <a:xfrm>
              <a:off x="-3852716" y="5671395"/>
              <a:ext cx="3185502" cy="1067212"/>
              <a:chOff x="-3852716" y="5671395"/>
              <a:chExt cx="3185502" cy="1067212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938E3E8-7FB9-B2BA-17C3-65C7EF758D97}"/>
                  </a:ext>
                </a:extLst>
              </p:cNvPr>
              <p:cNvSpPr txBox="1"/>
              <p:nvPr/>
            </p:nvSpPr>
            <p:spPr>
              <a:xfrm>
                <a:off x="-3633224" y="5671395"/>
                <a:ext cx="29660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9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Save your final art. Name your file and choose the file destination. Delete the off-slide instructions and any remaining highlighting and use the </a:t>
                </a:r>
                <a:r>
                  <a:rPr lang="en-US" sz="90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File</a:t>
                </a:r>
                <a:r>
                  <a:rPr lang="en-US" sz="9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pulldown menu to select Export to save as a </a:t>
                </a:r>
                <a:r>
                  <a:rPr lang="en-US" sz="900" b="1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PDF</a:t>
                </a:r>
                <a:r>
                  <a:rPr lang="en-US" sz="9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endParaRPr lang="en-US" sz="100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665DEE4-440D-0B49-C12F-2C7419A73075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5671395"/>
                <a:ext cx="197566" cy="2308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900">
                    <a:cs typeface="Segoe UI" panose="020B0502040204020203" pitchFamily="34" charset="0"/>
                  </a:rPr>
                  <a:t>4</a:t>
                </a:r>
              </a:p>
            </p:txBody>
          </p:sp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20E2CBF4-4D92-35D4-87FC-67C22548A9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rcRect/>
              <a:stretch/>
            </p:blipFill>
            <p:spPr>
              <a:xfrm>
                <a:off x="-3496929" y="6490205"/>
                <a:ext cx="1797446" cy="248402"/>
              </a:xfrm>
              <a:prstGeom prst="rect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</p:pic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3B2A8EC-FDCA-4303-AA8F-78C5F9E3A9C3}"/>
                </a:ext>
              </a:extLst>
            </p:cNvPr>
            <p:cNvGrpSpPr/>
            <p:nvPr/>
          </p:nvGrpSpPr>
          <p:grpSpPr>
            <a:xfrm>
              <a:off x="-3852716" y="1813482"/>
              <a:ext cx="3423188" cy="1978904"/>
              <a:chOff x="-3852716" y="1813482"/>
              <a:chExt cx="3423188" cy="1978904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ED8F38A-707E-1D50-9BF1-0DC5FC678334}"/>
                  </a:ext>
                </a:extLst>
              </p:cNvPr>
              <p:cNvSpPr txBox="1"/>
              <p:nvPr/>
            </p:nvSpPr>
            <p:spPr>
              <a:xfrm>
                <a:off x="-3633224" y="1813482"/>
                <a:ext cx="23136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9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Customize your brand fonts and colors in the Slide Master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023C047-BB61-3015-244D-53388D937E3B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1813482"/>
                <a:ext cx="197566" cy="2308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900">
                    <a:cs typeface="Segoe UI" panose="020B0502040204020203" pitchFamily="34" charset="0"/>
                  </a:rPr>
                  <a:t>1</a:t>
                </a:r>
              </a:p>
            </p:txBody>
          </p:sp>
          <p:pic>
            <p:nvPicPr>
              <p:cNvPr id="30" name="Picture 29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0997360A-2FD3-2CBF-3B10-A3E4B3D703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-3619997" y="2904854"/>
                <a:ext cx="1580254" cy="887532"/>
              </a:xfrm>
              <a:prstGeom prst="rect">
                <a:avLst/>
              </a:prstGeom>
            </p:spPr>
          </p:pic>
          <p:pic>
            <p:nvPicPr>
              <p:cNvPr id="31" name="Picture 30" descr="Graphical user interface, application, Word&#10;&#10;Description automatically generated">
                <a:extLst>
                  <a:ext uri="{FF2B5EF4-FFF2-40B4-BE49-F238E27FC236}">
                    <a16:creationId xmlns:a16="http://schemas.microsoft.com/office/drawing/2014/main" id="{B4566126-FF98-0C61-B46E-D68D4B545E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-3615030" y="2273863"/>
                <a:ext cx="3185502" cy="474015"/>
              </a:xfrm>
              <a:prstGeom prst="rect">
                <a:avLst/>
              </a:prstGeom>
            </p:spPr>
          </p:pic>
        </p:grpSp>
      </p:grpSp>
      <p:pic>
        <p:nvPicPr>
          <p:cNvPr id="118" name="Graphic 117">
            <a:extLst>
              <a:ext uri="{FF2B5EF4-FFF2-40B4-BE49-F238E27FC236}">
                <a16:creationId xmlns:a16="http://schemas.microsoft.com/office/drawing/2014/main" id="{14D29FA9-507A-5624-51EE-70D9100EDFE3}"/>
              </a:ext>
            </a:extLst>
          </p:cNvPr>
          <p:cNvPicPr>
            <a:picLocks noChangeAspect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rcRect l="19930" t="23365" r="19691" b="22171"/>
          <a:stretch/>
        </p:blipFill>
        <p:spPr>
          <a:xfrm>
            <a:off x="319249" y="12946477"/>
            <a:ext cx="607006" cy="774656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C2446AAB-8E59-9804-0F45-ACFF4B252B3A}"/>
              </a:ext>
            </a:extLst>
          </p:cNvPr>
          <p:cNvSpPr txBox="1"/>
          <p:nvPr/>
        </p:nvSpPr>
        <p:spPr>
          <a:xfrm>
            <a:off x="963857" y="2783663"/>
            <a:ext cx="32688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Security remains a top priority for organizations today. </a:t>
            </a:r>
            <a:endParaRPr lang="en-BG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169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ustom 3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535386a-10b8-4232-a94c-9d3ed4540ad7">
      <Terms xmlns="http://schemas.microsoft.com/office/infopath/2007/PartnerControls"/>
    </lcf76f155ced4ddcb4097134ff3c332f>
    <TaxCatchAll xmlns="3d7cdd09-fef8-484d-8efb-f073c5fd928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19" ma:contentTypeDescription="Create a new document." ma:contentTypeScope="" ma:versionID="88752f3cb97e268f873e481d587ed51e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7cc3bcd9853e6c236c56acffa5290e5f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90BBDF0-A6E2-4647-B05A-AD51A32A5AE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2DBBF8-2EDB-49DD-8374-F582A65CEE4B}">
  <ds:schemaRefs>
    <ds:schemaRef ds:uri="http://schemas.microsoft.com/office/2006/documentManagement/types"/>
    <ds:schemaRef ds:uri="91dde146-1d64-4472-abb4-1dd87af97482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  <ds:schemaRef ds:uri="81ae4995-9656-43b3-9004-9b2d2195dcda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BE47E91-7E20-4AF1-9174-D68F527ED73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634</Words>
  <Application>Microsoft Macintosh PowerPoint</Application>
  <PresentationFormat>Custom</PresentationFormat>
  <Paragraphs>68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Segoe UI</vt:lpstr>
      <vt:lpstr>Segoe UI Semibold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2023-09-04T19:02:34Z</dcterms:created>
  <dcterms:modified xsi:type="dcterms:W3CDTF">2024-02-08T16:47:56Z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  <property fmtid="{D5CDD505-2E9C-101B-9397-08002B2CF9AE}" pid="3" name="MediaServiceImageTags">
    <vt:lpwstr/>
  </property>
</Properties>
</file>